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68" r:id="rId2"/>
    <p:sldMasterId id="2147483671" r:id="rId3"/>
    <p:sldMasterId id="2147483676" r:id="rId4"/>
    <p:sldMasterId id="2147483683" r:id="rId5"/>
    <p:sldMasterId id="2147483699" r:id="rId6"/>
  </p:sldMasterIdLst>
  <p:notesMasterIdLst>
    <p:notesMasterId r:id="rId62"/>
  </p:notesMasterIdLst>
  <p:sldIdLst>
    <p:sldId id="256" r:id="rId7"/>
    <p:sldId id="257" r:id="rId8"/>
    <p:sldId id="258" r:id="rId9"/>
    <p:sldId id="259" r:id="rId10"/>
    <p:sldId id="260" r:id="rId11"/>
    <p:sldId id="261" r:id="rId12"/>
    <p:sldId id="262" r:id="rId13"/>
    <p:sldId id="263" r:id="rId14"/>
    <p:sldId id="264" r:id="rId15"/>
    <p:sldId id="265" r:id="rId16"/>
    <p:sldId id="425" r:id="rId17"/>
    <p:sldId id="267" r:id="rId18"/>
    <p:sldId id="269" r:id="rId19"/>
    <p:sldId id="35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422" r:id="rId43"/>
    <p:sldId id="423" r:id="rId44"/>
    <p:sldId id="424" r:id="rId45"/>
    <p:sldId id="273" r:id="rId46"/>
    <p:sldId id="426" r:id="rId47"/>
    <p:sldId id="427" r:id="rId48"/>
    <p:sldId id="428" r:id="rId49"/>
    <p:sldId id="429" r:id="rId50"/>
    <p:sldId id="430" r:id="rId51"/>
    <p:sldId id="431" r:id="rId52"/>
    <p:sldId id="432" r:id="rId53"/>
    <p:sldId id="433" r:id="rId54"/>
    <p:sldId id="434" r:id="rId55"/>
    <p:sldId id="435" r:id="rId56"/>
    <p:sldId id="436" r:id="rId57"/>
    <p:sldId id="398" r:id="rId58"/>
    <p:sldId id="397" r:id="rId59"/>
    <p:sldId id="399" r:id="rId60"/>
    <p:sldId id="277" r:id="rId61"/>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6FAF"/>
    <a:srgbClr val="5EA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712F81-4C86-4BA4-A99B-8E9121DD2549}">
  <a:tblStyle styleId="{E9712F81-4C86-4BA4-A99B-8E9121DD2549}"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824EE579-5307-42A5-A793-604AD3707331}" styleName="Table_1">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B656141E-0CEB-4EDB-93CC-D2FD4ABE6989}" styleName="Table_2">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096" autoAdjust="0"/>
  </p:normalViewPr>
  <p:slideViewPr>
    <p:cSldViewPr snapToGrid="0">
      <p:cViewPr varScale="1">
        <p:scale>
          <a:sx n="83" d="100"/>
          <a:sy n="83" d="100"/>
        </p:scale>
        <p:origin x="161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59687616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171450" indent="-171450">
              <a:spcBef>
                <a:spcPts val="0"/>
              </a:spcBef>
              <a:buFont typeface="Arial" panose="020B0604020202020204" pitchFamily="34" charset="0"/>
              <a:buChar char="•"/>
            </a:pPr>
            <a:endParaRPr dirty="0"/>
          </a:p>
        </p:txBody>
      </p:sp>
    </p:spTree>
    <p:extLst>
      <p:ext uri="{BB962C8B-B14F-4D97-AF65-F5344CB8AC3E}">
        <p14:creationId xmlns:p14="http://schemas.microsoft.com/office/powerpoint/2010/main" val="320749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63792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bwMode="auto">
          <a:xfrm>
            <a:off x="381000" y="695325"/>
            <a:ext cx="6183313" cy="3478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ctangle 3"/>
          <p:cNvSpPr>
            <a:spLocks noGrp="1" noChangeArrowheads="1"/>
          </p:cNvSpPr>
          <p:nvPr>
            <p:ph type="body" idx="1"/>
          </p:nvPr>
        </p:nvSpPr>
        <p:spPr bwMode="auto">
          <a:xfrm>
            <a:off x="695325" y="4410075"/>
            <a:ext cx="5551488"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014" tIns="46689" rIns="93014" bIns="46689" numCol="1" anchor="t" anchorCtr="0" compatLnSpc="1">
            <a:prstTxWarp prst="textNoShape">
              <a:avLst/>
            </a:prstTxWarp>
          </a:bodyPr>
          <a:lstStyle/>
          <a:p>
            <a:pPr defTabSz="457200">
              <a:spcBef>
                <a:spcPct val="0"/>
              </a:spcBef>
            </a:pPr>
            <a:endParaRPr lang="en-US" altLang="en-US" smtClean="0">
              <a:latin typeface="Times New Roman" panose="02020603050405020304" pitchFamily="18" charset="0"/>
            </a:endParaRPr>
          </a:p>
        </p:txBody>
      </p:sp>
      <p:sp>
        <p:nvSpPr>
          <p:cNvPr id="7172" name="Footer Placeholder 1"/>
          <p:cNvSpPr>
            <a:spLocks noGrp="1"/>
          </p:cNvSpPr>
          <p:nvPr>
            <p:ph type="ftr" sz="quarter" idx="4"/>
          </p:nvPr>
        </p:nvSpPr>
        <p:spPr bwMode="auto">
          <a:xfrm>
            <a:off x="3975100" y="8739188"/>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a:solidFill>
                  <a:prstClr val="black"/>
                </a:solidFill>
                <a:latin typeface="Calibri" panose="020F0502020204030204" pitchFamily="34" charset="0"/>
              </a:rPr>
              <a:t>IBM Corporation 2015</a:t>
            </a:r>
          </a:p>
        </p:txBody>
      </p:sp>
    </p:spTree>
    <p:extLst>
      <p:ext uri="{BB962C8B-B14F-4D97-AF65-F5344CB8AC3E}">
        <p14:creationId xmlns:p14="http://schemas.microsoft.com/office/powerpoint/2010/main" val="42267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7859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9116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38348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xfrm>
            <a:off x="4008705" y="8597758"/>
            <a:ext cx="3066733" cy="452596"/>
          </a:xfrm>
          <a:prstGeom prst="rect">
            <a:avLst/>
          </a:prstGeom>
          <a:noFill/>
        </p:spPr>
        <p:txBody>
          <a:bodyPr/>
          <a:lstStyle/>
          <a:p>
            <a:fld id="{BB18D424-50AC-4A1F-A92F-8C847C58AF8C}" type="slidenum">
              <a:rPr lang="en-US" smtClean="0">
                <a:solidFill>
                  <a:prstClr val="black"/>
                </a:solidFill>
                <a:latin typeface="Calibri"/>
              </a:rPr>
              <a:pPr/>
              <a:t>15</a:t>
            </a:fld>
            <a:endParaRPr lang="en-US" dirty="0" smtClean="0">
              <a:solidFill>
                <a:prstClr val="black"/>
              </a:solidFill>
              <a:latin typeface="Calibri"/>
            </a:endParaRPr>
          </a:p>
        </p:txBody>
      </p:sp>
      <p:sp>
        <p:nvSpPr>
          <p:cNvPr id="113667" name="Rectangle 1026"/>
          <p:cNvSpPr>
            <a:spLocks noGrp="1" noRot="1" noChangeAspect="1" noChangeArrowheads="1" noTextEdit="1"/>
          </p:cNvSpPr>
          <p:nvPr>
            <p:ph type="sldImg"/>
          </p:nvPr>
        </p:nvSpPr>
        <p:spPr>
          <a:xfrm>
            <a:off x="381000" y="685800"/>
            <a:ext cx="6096000" cy="3429000"/>
          </a:xfrm>
          <a:solidFill>
            <a:srgbClr val="FFFFFF"/>
          </a:solidFill>
          <a:ln/>
        </p:spPr>
      </p:sp>
      <p:sp>
        <p:nvSpPr>
          <p:cNvPr id="6" name="Notes Placeholder 5"/>
          <p:cNvSpPr>
            <a:spLocks noGrp="1"/>
          </p:cNvSpPr>
          <p:nvPr>
            <p:ph type="body" idx="1"/>
          </p:nvPr>
        </p:nvSpPr>
        <p:spPr>
          <a:xfrm>
            <a:off x="494634" y="4306522"/>
            <a:ext cx="6011709" cy="4745403"/>
          </a:xfrm>
        </p:spPr>
        <p:txBody>
          <a:bodyPr>
            <a:normAutofit/>
          </a:bodyPr>
          <a:lstStyle/>
          <a:p>
            <a:pPr marL="171450" indent="-171450" eaLnBrk="1" hangingPunct="1">
              <a:buFont typeface="Arial" panose="020B0604020202020204" pitchFamily="34" charset="0"/>
              <a:buChar char="•"/>
              <a:defRPr/>
            </a:pPr>
            <a:endParaRPr lang="en-US" baseline="0" dirty="0" smtClean="0"/>
          </a:p>
        </p:txBody>
      </p:sp>
      <p:sp>
        <p:nvSpPr>
          <p:cNvPr id="5" name="Footer Placeholder 4"/>
          <p:cNvSpPr>
            <a:spLocks noGrp="1"/>
          </p:cNvSpPr>
          <p:nvPr>
            <p:ph type="ftr" sz="quarter" idx="10"/>
          </p:nvPr>
        </p:nvSpPr>
        <p:spPr>
          <a:xfrm>
            <a:off x="0" y="8597758"/>
            <a:ext cx="3066733" cy="452596"/>
          </a:xfrm>
          <a:prstGeom prst="rect">
            <a:avLst/>
          </a:prstGeom>
        </p:spPr>
        <p:txBody>
          <a:bodyPr/>
          <a:lstStyle/>
          <a:p>
            <a:pPr>
              <a:defRPr/>
            </a:pPr>
            <a:r>
              <a:rPr lang="en-US" dirty="0" smtClean="0">
                <a:solidFill>
                  <a:prstClr val="black"/>
                </a:solidFill>
                <a:latin typeface="Calibri"/>
              </a:rPr>
              <a:t>© Copyright 2004-2009 Universal Data Models, LLC. All Rights Reserved.</a:t>
            </a:r>
            <a:endParaRPr lang="en-US" dirty="0">
              <a:solidFill>
                <a:prstClr val="black"/>
              </a:solidFill>
              <a:latin typeface="Calibri"/>
            </a:endParaRPr>
          </a:p>
        </p:txBody>
      </p:sp>
    </p:spTree>
    <p:extLst>
      <p:ext uri="{BB962C8B-B14F-4D97-AF65-F5344CB8AC3E}">
        <p14:creationId xmlns:p14="http://schemas.microsoft.com/office/powerpoint/2010/main" val="61231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am privileged to be able to consult and help many different data governance</a:t>
            </a:r>
            <a:r>
              <a:rPr lang="en-US" sz="1200" kern="1200" baseline="0" dirty="0" smtClean="0">
                <a:solidFill>
                  <a:schemeClr val="tx1"/>
                </a:solidFill>
                <a:latin typeface="+mn-lt"/>
                <a:ea typeface="+mn-ea"/>
                <a:cs typeface="+mn-cs"/>
              </a:rPr>
              <a:t> and data management</a:t>
            </a:r>
            <a:r>
              <a:rPr lang="en-US" sz="1200" kern="1200" dirty="0" smtClean="0">
                <a:solidFill>
                  <a:schemeClr val="tx1"/>
                </a:solidFill>
                <a:latin typeface="+mn-lt"/>
                <a:ea typeface="+mn-ea"/>
                <a:cs typeface="+mn-cs"/>
              </a:rPr>
              <a:t> efforts and sometimes I feel like I am in the movie 'Ground Hog Day', repeating the same type of day with different organizations! The same common scenarios show up. Some of the most common scenarios that I have witnessed are:</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Data ownership - people often view the data on their project/application as 'my data' as opposed to this data is owned by our whole enterprise. For example, a sales person may view their customer and account data, as 'my data' and may be thinking "that is nice that you are integrating customer information in the data warehouse, but I will keep 'my data' on my own machine". I refer to this 'data mining' or 'data "mine"ing'!</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“I am right” - I worked on one data management effort where there were four expert data modelers and each modeler had very strong opinions about the “right” way to model a construct. One modeler even went so far as to say that the other modelers way would result in a “terrible design” and the project was doomed since we didn’t choose his way.  If in data integration efforts, we try to push the one “right” solution or definition, then we are at risk of looking at things narrowly, creating conflict, increasing costs, and failed solutions. If instead we are open to various perspectives along with their pros and cons realizing that usually there is not one 'right' way, then we can usually make more progress in gaining acceptance.</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Enterprise versus project - There are often two viewpoints: 1) the enterprise wide viewpoint of integrating data, for example in implementing an enterprise data governance</a:t>
            </a:r>
            <a:r>
              <a:rPr lang="en-US" sz="1200" kern="1200" baseline="0" dirty="0" smtClean="0">
                <a:solidFill>
                  <a:schemeClr val="tx1"/>
                </a:solidFill>
                <a:latin typeface="+mn-lt"/>
                <a:ea typeface="+mn-ea"/>
                <a:cs typeface="+mn-cs"/>
              </a:rPr>
              <a:t> or data management </a:t>
            </a:r>
            <a:r>
              <a:rPr lang="en-US" sz="1200" kern="1200" dirty="0" smtClean="0">
                <a:solidFill>
                  <a:schemeClr val="tx1"/>
                </a:solidFill>
                <a:latin typeface="+mn-lt"/>
                <a:ea typeface="+mn-ea"/>
                <a:cs typeface="+mn-cs"/>
              </a:rPr>
              <a:t>program 2) a project perspective of I need data for this specific effort. I have been involved in this scenario so many times and this often leads to conflict. Conflict is not bad in itself, however, how we handle conflict when it occurs, it extremely important for success.</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Trouble getting buy-in?  Especially for enterprise-wide data management efforts, there is often trouble getting people to fully buy-in to these programs and there is sometimes a perspective that these efforts are not as practical as projects that are designed to implement a very specific system.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Politics! When we asked the question to many organizations, 'Why did your data governance or data management effort fail?" the most common answer was 'politics'. And when we asked why efforts were successful, human factors were most often mentioned as the key. </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31287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255380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1000" y="685800"/>
            <a:ext cx="6096000" cy="3429000"/>
          </a:xfrm>
          <a:ln/>
        </p:spPr>
      </p:sp>
      <p:sp>
        <p:nvSpPr>
          <p:cNvPr id="142339" name="Notes Placeholder 2"/>
          <p:cNvSpPr>
            <a:spLocks noGrp="1"/>
          </p:cNvSpPr>
          <p:nvPr>
            <p:ph type="body" idx="1"/>
          </p:nvPr>
        </p:nvSpPr>
        <p:spPr>
          <a:noFill/>
          <a:ln/>
        </p:spPr>
        <p:txBody>
          <a:bodyPr/>
          <a:lstStyle/>
          <a:p>
            <a:pPr eaLnBrk="1" hangingPunct="1"/>
            <a:endParaRPr lang="en-US" dirty="0" smtClean="0"/>
          </a:p>
          <a:p>
            <a:pPr eaLnBrk="1" hangingPunct="1"/>
            <a:endParaRPr lang="en-US" dirty="0" smtClean="0"/>
          </a:p>
        </p:txBody>
      </p:sp>
      <p:sp>
        <p:nvSpPr>
          <p:cNvPr id="142340" name="Slide Number Placeholder 3"/>
          <p:cNvSpPr>
            <a:spLocks noGrp="1"/>
          </p:cNvSpPr>
          <p:nvPr>
            <p:ph type="sldNum" sz="quarter" idx="5"/>
          </p:nvPr>
        </p:nvSpPr>
        <p:spPr>
          <a:xfrm>
            <a:off x="4008705" y="8597758"/>
            <a:ext cx="3066733" cy="452596"/>
          </a:xfrm>
          <a:prstGeom prst="rect">
            <a:avLst/>
          </a:prstGeom>
          <a:noFill/>
        </p:spPr>
        <p:txBody>
          <a:bodyPr/>
          <a:lstStyle/>
          <a:p>
            <a:fld id="{AAB9FCDD-5BD8-42BD-860B-997CC5CD9AD1}" type="slidenum">
              <a:rPr lang="en-US" smtClean="0">
                <a:solidFill>
                  <a:prstClr val="black"/>
                </a:solidFill>
                <a:latin typeface="Calibri"/>
              </a:rPr>
              <a:pPr/>
              <a:t>19</a:t>
            </a:fld>
            <a:endParaRPr lang="en-US" dirty="0" smtClean="0">
              <a:solidFill>
                <a:prstClr val="black"/>
              </a:solidFill>
              <a:latin typeface="Calibri"/>
            </a:endParaRPr>
          </a:p>
        </p:txBody>
      </p:sp>
    </p:spTree>
    <p:extLst>
      <p:ext uri="{BB962C8B-B14F-4D97-AF65-F5344CB8AC3E}">
        <p14:creationId xmlns:p14="http://schemas.microsoft.com/office/powerpoint/2010/main" val="193905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381000" y="685800"/>
            <a:ext cx="6096000" cy="3429000"/>
          </a:xfrm>
          <a:ln/>
        </p:spPr>
      </p:sp>
      <p:sp>
        <p:nvSpPr>
          <p:cNvPr id="145411" name="Notes Placeholder 2"/>
          <p:cNvSpPr>
            <a:spLocks noGrp="1"/>
          </p:cNvSpPr>
          <p:nvPr>
            <p:ph type="body" idx="1"/>
          </p:nvPr>
        </p:nvSpPr>
        <p:spPr>
          <a:noFill/>
          <a:ln/>
        </p:spPr>
        <p:txBody>
          <a:bodyPr/>
          <a:lstStyle/>
          <a:p>
            <a:endParaRPr lang="en-US" dirty="0" smtClean="0"/>
          </a:p>
        </p:txBody>
      </p:sp>
      <p:sp>
        <p:nvSpPr>
          <p:cNvPr id="145412" name="Slide Number Placeholder 3"/>
          <p:cNvSpPr>
            <a:spLocks noGrp="1"/>
          </p:cNvSpPr>
          <p:nvPr>
            <p:ph type="sldNum" sz="quarter" idx="5"/>
          </p:nvPr>
        </p:nvSpPr>
        <p:spPr>
          <a:xfrm>
            <a:off x="4008705" y="8597758"/>
            <a:ext cx="3066733" cy="452596"/>
          </a:xfrm>
          <a:prstGeom prst="rect">
            <a:avLst/>
          </a:prstGeom>
          <a:noFill/>
        </p:spPr>
        <p:txBody>
          <a:bodyPr/>
          <a:lstStyle/>
          <a:p>
            <a:fld id="{CB7A172D-4C0B-4577-AFA3-429EE5CD468B}" type="slidenum">
              <a:rPr lang="en-US" smtClean="0">
                <a:solidFill>
                  <a:prstClr val="black"/>
                </a:solidFill>
                <a:latin typeface="Calibri"/>
              </a:rPr>
              <a:pPr/>
              <a:t>20</a:t>
            </a:fld>
            <a:endParaRPr lang="en-US" dirty="0" smtClean="0">
              <a:solidFill>
                <a:prstClr val="black"/>
              </a:solidFill>
              <a:latin typeface="Calibri"/>
            </a:endParaRPr>
          </a:p>
        </p:txBody>
      </p:sp>
      <p:sp>
        <p:nvSpPr>
          <p:cNvPr id="5" name="Footer Placeholder 4"/>
          <p:cNvSpPr>
            <a:spLocks noGrp="1"/>
          </p:cNvSpPr>
          <p:nvPr>
            <p:ph type="ftr" sz="quarter" idx="10"/>
          </p:nvPr>
        </p:nvSpPr>
        <p:spPr>
          <a:xfrm>
            <a:off x="0" y="8597758"/>
            <a:ext cx="3066733" cy="452596"/>
          </a:xfrm>
          <a:prstGeom prst="rect">
            <a:avLst/>
          </a:prstGeom>
        </p:spPr>
        <p:txBody>
          <a:bodyPr/>
          <a:lstStyle/>
          <a:p>
            <a:pPr>
              <a:defRPr/>
            </a:pPr>
            <a:r>
              <a:rPr lang="en-US" dirty="0" smtClean="0">
                <a:solidFill>
                  <a:prstClr val="black"/>
                </a:solidFill>
                <a:latin typeface="Calibri"/>
              </a:rPr>
              <a:t>© Copyright 2004-2009 Universal Data Models, LLC. All Rights Reserved.</a:t>
            </a:r>
            <a:endParaRPr lang="en-US" dirty="0">
              <a:solidFill>
                <a:prstClr val="black"/>
              </a:solidFill>
              <a:latin typeface="Calibri"/>
            </a:endParaRPr>
          </a:p>
        </p:txBody>
      </p:sp>
    </p:spTree>
    <p:extLst>
      <p:ext uri="{BB962C8B-B14F-4D97-AF65-F5344CB8AC3E}">
        <p14:creationId xmlns:p14="http://schemas.microsoft.com/office/powerpoint/2010/main" val="244214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171450" indent="-171450">
              <a:spcBef>
                <a:spcPts val="0"/>
              </a:spcBef>
              <a:buFont typeface="Arial" panose="020B0604020202020204" pitchFamily="34" charset="0"/>
              <a:buChar char="•"/>
            </a:pPr>
            <a:endParaRPr lang="en-US" baseline="0" dirty="0" smtClean="0"/>
          </a:p>
        </p:txBody>
      </p:sp>
    </p:spTree>
    <p:extLst>
      <p:ext uri="{BB962C8B-B14F-4D97-AF65-F5344CB8AC3E}">
        <p14:creationId xmlns:p14="http://schemas.microsoft.com/office/powerpoint/2010/main" val="815948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21</a:t>
            </a:fld>
            <a:endParaRPr lang="en-US" dirty="0">
              <a:solidFill>
                <a:prstClr val="black"/>
              </a:solidFill>
              <a:latin typeface="Calibri"/>
            </a:endParaRPr>
          </a:p>
        </p:txBody>
      </p:sp>
    </p:spTree>
    <p:extLst>
      <p:ext uri="{BB962C8B-B14F-4D97-AF65-F5344CB8AC3E}">
        <p14:creationId xmlns:p14="http://schemas.microsoft.com/office/powerpoint/2010/main" val="120189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3547132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xfrm>
            <a:off x="4008705" y="8597758"/>
            <a:ext cx="3066733" cy="452596"/>
          </a:xfrm>
          <a:prstGeom prst="rect">
            <a:avLst/>
          </a:prstGeom>
          <a:noFill/>
        </p:spPr>
        <p:txBody>
          <a:bodyPr/>
          <a:lstStyle/>
          <a:p>
            <a:fld id="{92EF437C-567D-41B6-A15B-E34272A22607}" type="slidenum">
              <a:rPr lang="en-US" smtClean="0">
                <a:solidFill>
                  <a:prstClr val="black"/>
                </a:solidFill>
                <a:latin typeface="Calibri"/>
              </a:rPr>
              <a:pPr/>
              <a:t>24</a:t>
            </a:fld>
            <a:endParaRPr lang="en-US" dirty="0" smtClean="0">
              <a:solidFill>
                <a:prstClr val="black"/>
              </a:solidFill>
              <a:latin typeface="Calibri"/>
            </a:endParaRPr>
          </a:p>
        </p:txBody>
      </p:sp>
      <p:sp>
        <p:nvSpPr>
          <p:cNvPr id="161795" name="Rectangle 2"/>
          <p:cNvSpPr>
            <a:spLocks noGrp="1" noRot="1" noChangeAspect="1" noChangeArrowheads="1" noTextEdit="1"/>
          </p:cNvSpPr>
          <p:nvPr>
            <p:ph type="sldImg"/>
          </p:nvPr>
        </p:nvSpPr>
        <p:spPr>
          <a:xfrm>
            <a:off x="381000" y="685800"/>
            <a:ext cx="6096000" cy="3429000"/>
          </a:xfrm>
          <a:ln/>
        </p:spPr>
      </p:sp>
      <p:sp>
        <p:nvSpPr>
          <p:cNvPr id="161796" name="Rectangle 3"/>
          <p:cNvSpPr>
            <a:spLocks noGrp="1" noChangeArrowheads="1"/>
          </p:cNvSpPr>
          <p:nvPr>
            <p:ph type="body" idx="1"/>
          </p:nvPr>
        </p:nvSpPr>
        <p:spPr>
          <a:noFill/>
          <a:ln/>
        </p:spPr>
        <p:txBody>
          <a:bodyPr/>
          <a:lstStyle/>
          <a:p>
            <a:pPr>
              <a:buFontTx/>
              <a:buChar char="•"/>
            </a:pPr>
            <a:endParaRPr lang="en-US" dirty="0" smtClean="0"/>
          </a:p>
          <a:p>
            <a:endParaRPr lang="en-US" dirty="0" smtClean="0"/>
          </a:p>
          <a:p>
            <a:endParaRPr lang="en-US" dirty="0" smtClean="0"/>
          </a:p>
          <a:p>
            <a:endParaRPr lang="en-US" sz="900" dirty="0" smtClean="0"/>
          </a:p>
        </p:txBody>
      </p:sp>
      <p:sp>
        <p:nvSpPr>
          <p:cNvPr id="5" name="Footer Placeholder 4"/>
          <p:cNvSpPr>
            <a:spLocks noGrp="1"/>
          </p:cNvSpPr>
          <p:nvPr>
            <p:ph type="ftr" sz="quarter" idx="10"/>
          </p:nvPr>
        </p:nvSpPr>
        <p:spPr>
          <a:xfrm>
            <a:off x="0" y="8597758"/>
            <a:ext cx="3066733" cy="452596"/>
          </a:xfrm>
          <a:prstGeom prst="rect">
            <a:avLst/>
          </a:prstGeom>
        </p:spPr>
        <p:txBody>
          <a:bodyPr/>
          <a:lstStyle/>
          <a:p>
            <a:pPr>
              <a:defRPr/>
            </a:pPr>
            <a:r>
              <a:rPr lang="en-US" dirty="0" smtClean="0">
                <a:solidFill>
                  <a:prstClr val="black"/>
                </a:solidFill>
                <a:latin typeface="Calibri"/>
              </a:rPr>
              <a:t>© Copyright 2004-2009 Universal Data Models, LLC. All Rights Reserved.</a:t>
            </a:r>
            <a:endParaRPr lang="en-US" dirty="0">
              <a:solidFill>
                <a:prstClr val="black"/>
              </a:solidFill>
              <a:latin typeface="Calibri"/>
            </a:endParaRPr>
          </a:p>
        </p:txBody>
      </p:sp>
    </p:spTree>
    <p:extLst>
      <p:ext uri="{BB962C8B-B14F-4D97-AF65-F5344CB8AC3E}">
        <p14:creationId xmlns:p14="http://schemas.microsoft.com/office/powerpoint/2010/main" val="288121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396641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t>In “The Speed Of Trust”, the author, Stephen M. R. Covey (son of Stephen R. Covey who wrote “the Seven Habits of Highly Effective People”, says that “trust is a function of two things: character and competence. Character includes your integrity, your motive, your intent with people. Competence includes your capabilities, your skills, your results, your track record.” He further breaks down Character into Integrity and Intent and Competence into Capabilities and Results, stating that these are the 4 core, foundational, elements of trust.</a:t>
            </a:r>
          </a:p>
          <a:p>
            <a:pPr>
              <a:defRPr/>
            </a:pPr>
            <a:endParaRPr lang="en-US" dirty="0" smtClean="0"/>
          </a:p>
          <a:p>
            <a:pPr>
              <a:defRPr/>
            </a:pPr>
            <a:r>
              <a:rPr lang="en-US" dirty="0" smtClean="0"/>
              <a:t>Character is broken down into integrity and intent.</a:t>
            </a:r>
          </a:p>
          <a:p>
            <a:pPr marL="535747">
              <a:defRPr/>
            </a:pPr>
            <a:r>
              <a:rPr lang="en-US" dirty="0" smtClean="0"/>
              <a:t>	Integrity is about doing what you say and saying what you do. It is about keeping your word and commitments.</a:t>
            </a:r>
          </a:p>
          <a:p>
            <a:pPr marL="535747">
              <a:defRPr/>
            </a:pPr>
            <a:r>
              <a:rPr lang="en-US" dirty="0" smtClean="0"/>
              <a:t>	Intent is about your motives and whether your motives are mostly self indulgent or about service and helping others.</a:t>
            </a:r>
          </a:p>
          <a:p>
            <a:pPr>
              <a:defRPr/>
            </a:pPr>
            <a:r>
              <a:rPr lang="en-US" dirty="0" smtClean="0"/>
              <a:t>Competence is broken down into capabilities and results.</a:t>
            </a:r>
          </a:p>
          <a:p>
            <a:pPr marL="535747">
              <a:defRPr/>
            </a:pPr>
            <a:r>
              <a:rPr lang="en-US" dirty="0" smtClean="0"/>
              <a:t>	Capabilities are about the talents, attitudes, skills, knowledge, and style.</a:t>
            </a:r>
          </a:p>
          <a:p>
            <a:pPr marL="535747">
              <a:defRPr/>
            </a:pPr>
            <a:r>
              <a:rPr lang="en-US" dirty="0" smtClean="0"/>
              <a:t>	Results are about your track record of what you have produced and what outcomes you have had.</a:t>
            </a:r>
          </a:p>
          <a:p>
            <a:pPr>
              <a:defRPr/>
            </a:pPr>
            <a:endParaRPr lang="en-US" b="1" dirty="0" smtClean="0"/>
          </a:p>
          <a:p>
            <a:pPr>
              <a:defRPr/>
            </a:pPr>
            <a:r>
              <a:rPr lang="en-US" dirty="0" smtClean="0"/>
              <a:t>How would you rate yourself in each of these areas?</a:t>
            </a:r>
          </a:p>
          <a:p>
            <a:pPr>
              <a:defRPr/>
            </a:pPr>
            <a:endParaRPr lang="en-US" dirty="0" smtClean="0"/>
          </a:p>
          <a:p>
            <a:pPr>
              <a:defRPr/>
            </a:pPr>
            <a:r>
              <a:rPr lang="en-US" dirty="0" smtClean="0"/>
              <a:t>How would others rate you in each of these areas?</a:t>
            </a:r>
          </a:p>
          <a:p>
            <a:pPr>
              <a:defRPr/>
            </a:pPr>
            <a:r>
              <a:rPr lang="en-US" dirty="0" smtClean="0"/>
              <a:t>	</a:t>
            </a:r>
          </a:p>
          <a:p>
            <a:pPr>
              <a:defRPr/>
            </a:pPr>
            <a:endParaRPr lang="en-US" dirty="0"/>
          </a:p>
        </p:txBody>
      </p:sp>
      <p:sp>
        <p:nvSpPr>
          <p:cNvPr id="169988" name="Slide Number Placeholder 3"/>
          <p:cNvSpPr>
            <a:spLocks noGrp="1"/>
          </p:cNvSpPr>
          <p:nvPr>
            <p:ph type="sldNum" sz="quarter" idx="5"/>
          </p:nvPr>
        </p:nvSpPr>
        <p:spPr>
          <a:xfrm>
            <a:off x="4008705" y="8597758"/>
            <a:ext cx="3066733" cy="452596"/>
          </a:xfrm>
          <a:prstGeom prst="rect">
            <a:avLst/>
          </a:prstGeom>
          <a:noFill/>
        </p:spPr>
        <p:txBody>
          <a:bodyPr/>
          <a:lstStyle/>
          <a:p>
            <a:fld id="{DA2A29BD-7EA9-4ED5-9B23-A106C7672999}" type="slidenum">
              <a:rPr lang="en-US" smtClean="0">
                <a:solidFill>
                  <a:prstClr val="black"/>
                </a:solidFill>
                <a:latin typeface="Calibri"/>
              </a:rPr>
              <a:pPr/>
              <a:t>26</a:t>
            </a:fld>
            <a:endParaRPr lang="en-US" dirty="0" smtClean="0">
              <a:solidFill>
                <a:prstClr val="black"/>
              </a:solidFill>
              <a:latin typeface="Calibri"/>
            </a:endParaRPr>
          </a:p>
        </p:txBody>
      </p:sp>
    </p:spTree>
    <p:extLst>
      <p:ext uri="{BB962C8B-B14F-4D97-AF65-F5344CB8AC3E}">
        <p14:creationId xmlns:p14="http://schemas.microsoft.com/office/powerpoint/2010/main" val="1186390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874872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334673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3408797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xfrm>
            <a:off x="4008705" y="8597758"/>
            <a:ext cx="3066733" cy="452596"/>
          </a:xfrm>
          <a:prstGeom prst="rect">
            <a:avLst/>
          </a:prstGeom>
          <a:noFill/>
        </p:spPr>
        <p:txBody>
          <a:bodyPr/>
          <a:lstStyle/>
          <a:p>
            <a:fld id="{0AAA0DAC-C19E-4945-8854-9A93C5B20CC8}" type="slidenum">
              <a:rPr lang="en-US" smtClean="0">
                <a:solidFill>
                  <a:prstClr val="black"/>
                </a:solidFill>
                <a:latin typeface="Calibri"/>
              </a:rPr>
              <a:pPr/>
              <a:t>30</a:t>
            </a:fld>
            <a:endParaRPr lang="en-US" dirty="0" smtClean="0">
              <a:solidFill>
                <a:prstClr val="black"/>
              </a:solidFill>
              <a:latin typeface="Calibri"/>
            </a:endParaRPr>
          </a:p>
        </p:txBody>
      </p:sp>
      <p:sp>
        <p:nvSpPr>
          <p:cNvPr id="212995"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12996" name="Notes Placeholder 8"/>
          <p:cNvSpPr>
            <a:spLocks noGrp="1"/>
          </p:cNvSpPr>
          <p:nvPr>
            <p:ph type="body" sz="quarter" idx="10"/>
          </p:nvPr>
        </p:nvSpPr>
        <p:spPr>
          <a:xfrm>
            <a:off x="1103415" y="4233375"/>
            <a:ext cx="5190489" cy="4071842"/>
          </a:xfrm>
          <a:noFill/>
          <a:ln/>
        </p:spPr>
        <p:txBody>
          <a:bodyPr/>
          <a:lstStyle/>
          <a:p>
            <a:pPr eaLnBrk="1" hangingPunct="1"/>
            <a:endParaRPr lang="en-US" dirty="0" smtClean="0"/>
          </a:p>
          <a:p>
            <a:pPr eaLnBrk="1" hangingPunct="1"/>
            <a:endParaRPr lang="en-US" dirty="0" smtClean="0"/>
          </a:p>
        </p:txBody>
      </p:sp>
      <p:sp>
        <p:nvSpPr>
          <p:cNvPr id="5" name="Footer Placeholder 4"/>
          <p:cNvSpPr>
            <a:spLocks noGrp="1"/>
          </p:cNvSpPr>
          <p:nvPr>
            <p:ph type="ftr" sz="quarter" idx="11"/>
          </p:nvPr>
        </p:nvSpPr>
        <p:spPr>
          <a:xfrm>
            <a:off x="0" y="8597758"/>
            <a:ext cx="3066733" cy="452596"/>
          </a:xfrm>
          <a:prstGeom prst="rect">
            <a:avLst/>
          </a:prstGeom>
        </p:spPr>
        <p:txBody>
          <a:bodyPr/>
          <a:lstStyle/>
          <a:p>
            <a:pPr>
              <a:defRPr/>
            </a:pPr>
            <a:r>
              <a:rPr lang="en-US" dirty="0" smtClean="0">
                <a:solidFill>
                  <a:prstClr val="black"/>
                </a:solidFill>
                <a:latin typeface="Calibri"/>
              </a:rPr>
              <a:t>© Copyright 2004-2009 Universal Data Models, LLC. All Rights Reserved.</a:t>
            </a:r>
            <a:endParaRPr lang="en-US" dirty="0">
              <a:solidFill>
                <a:prstClr val="black"/>
              </a:solidFill>
              <a:latin typeface="Calibri"/>
            </a:endParaRPr>
          </a:p>
        </p:txBody>
      </p:sp>
    </p:spTree>
    <p:extLst>
      <p:ext uri="{BB962C8B-B14F-4D97-AF65-F5344CB8AC3E}">
        <p14:creationId xmlns:p14="http://schemas.microsoft.com/office/powerpoint/2010/main" val="364013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xfrm>
            <a:off x="4008705" y="8597758"/>
            <a:ext cx="3066733" cy="452596"/>
          </a:xfrm>
          <a:prstGeom prst="rect">
            <a:avLst/>
          </a:prstGeom>
          <a:noFill/>
        </p:spPr>
        <p:txBody>
          <a:bodyPr/>
          <a:lstStyle/>
          <a:p>
            <a:fld id="{AE1623D0-5096-44CC-8CF8-37B87B39A48B}" type="slidenum">
              <a:rPr lang="en-US" smtClean="0">
                <a:solidFill>
                  <a:prstClr val="black"/>
                </a:solidFill>
                <a:latin typeface="Calibri"/>
              </a:rPr>
              <a:pPr/>
              <a:t>32</a:t>
            </a:fld>
            <a:endParaRPr lang="en-US" dirty="0" smtClean="0">
              <a:solidFill>
                <a:prstClr val="black"/>
              </a:solidFill>
              <a:latin typeface="Calibri"/>
            </a:endParaRPr>
          </a:p>
        </p:txBody>
      </p:sp>
      <p:sp>
        <p:nvSpPr>
          <p:cNvPr id="210947"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6" name="Notes Placeholder 5"/>
          <p:cNvSpPr>
            <a:spLocks noGrp="1"/>
          </p:cNvSpPr>
          <p:nvPr>
            <p:ph type="body" sz="quarter" idx="10"/>
          </p:nvPr>
        </p:nvSpPr>
        <p:spPr>
          <a:xfrm>
            <a:off x="1027318" y="4306522"/>
            <a:ext cx="5190489" cy="4071842"/>
          </a:xfrm>
        </p:spPr>
        <p:txBody>
          <a:bodyPr>
            <a:normAutofit/>
          </a:bodyPr>
          <a:lstStyle/>
          <a:p>
            <a:pPr eaLnBrk="1" hangingPunct="1">
              <a:defRPr/>
            </a:pPr>
            <a:endParaRPr lang="en-US" dirty="0"/>
          </a:p>
        </p:txBody>
      </p:sp>
      <p:sp>
        <p:nvSpPr>
          <p:cNvPr id="5" name="Footer Placeholder 4"/>
          <p:cNvSpPr>
            <a:spLocks noGrp="1"/>
          </p:cNvSpPr>
          <p:nvPr>
            <p:ph type="ftr" sz="quarter" idx="11"/>
          </p:nvPr>
        </p:nvSpPr>
        <p:spPr>
          <a:xfrm>
            <a:off x="0" y="8597758"/>
            <a:ext cx="3066733" cy="452596"/>
          </a:xfrm>
          <a:prstGeom prst="rect">
            <a:avLst/>
          </a:prstGeom>
        </p:spPr>
        <p:txBody>
          <a:bodyPr/>
          <a:lstStyle/>
          <a:p>
            <a:pPr>
              <a:defRPr/>
            </a:pPr>
            <a:r>
              <a:rPr lang="en-US" dirty="0" smtClean="0">
                <a:solidFill>
                  <a:prstClr val="black"/>
                </a:solidFill>
                <a:latin typeface="Calibri"/>
              </a:rPr>
              <a:t>© Copyright 2004-2009 Universal Data Models, LLC. All Rights Reserved.</a:t>
            </a:r>
            <a:endParaRPr lang="en-US" dirty="0">
              <a:solidFill>
                <a:prstClr val="black"/>
              </a:solidFill>
              <a:latin typeface="Calibri"/>
            </a:endParaRPr>
          </a:p>
        </p:txBody>
      </p:sp>
    </p:spTree>
    <p:extLst>
      <p:ext uri="{BB962C8B-B14F-4D97-AF65-F5344CB8AC3E}">
        <p14:creationId xmlns:p14="http://schemas.microsoft.com/office/powerpoint/2010/main" val="192211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2487144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pPr>
              <a:defRPr/>
            </a:pPr>
            <a:r>
              <a:rPr lang="en-US" dirty="0" smtClean="0">
                <a:solidFill>
                  <a:prstClr val="black"/>
                </a:solidFill>
                <a:latin typeface="Calibri"/>
              </a:rPr>
              <a:t>© Copyright 2004-2009 Universal Data Models, LLC.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pPr>
              <a:defRPr/>
            </a:pPr>
            <a:fld id="{DEF27998-DE0B-4F6D-BCDB-F1A52FE5B59E}" type="slidenum">
              <a:rPr lang="en-US" smtClean="0">
                <a:solidFill>
                  <a:prstClr val="black"/>
                </a:solidFill>
                <a:latin typeface="Calibri"/>
              </a:rPr>
              <a:pPr>
                <a:defRPr/>
              </a:pPr>
              <a:t>33</a:t>
            </a:fld>
            <a:endParaRPr lang="en-US" dirty="0">
              <a:solidFill>
                <a:prstClr val="black"/>
              </a:solidFill>
              <a:latin typeface="Calibri"/>
            </a:endParaRPr>
          </a:p>
        </p:txBody>
      </p:sp>
    </p:spTree>
    <p:extLst>
      <p:ext uri="{BB962C8B-B14F-4D97-AF65-F5344CB8AC3E}">
        <p14:creationId xmlns:p14="http://schemas.microsoft.com/office/powerpoint/2010/main" val="2839677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pPr>
              <a:defRPr/>
            </a:pPr>
            <a:r>
              <a:rPr lang="en-US" dirty="0" smtClean="0">
                <a:solidFill>
                  <a:prstClr val="black"/>
                </a:solidFill>
                <a:latin typeface="Calibri"/>
              </a:rPr>
              <a:t>© Copyright 2004-2009 Universal Data Models, LLC.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pPr>
              <a:defRPr/>
            </a:pPr>
            <a:fld id="{DEF27998-DE0B-4F6D-BCDB-F1A52FE5B59E}" type="slidenum">
              <a:rPr lang="en-US" smtClean="0">
                <a:solidFill>
                  <a:prstClr val="black"/>
                </a:solidFill>
                <a:latin typeface="Calibri"/>
              </a:rPr>
              <a:pPr>
                <a:defRPr/>
              </a:pPr>
              <a:t>34</a:t>
            </a:fld>
            <a:endParaRPr lang="en-US" dirty="0">
              <a:solidFill>
                <a:prstClr val="black"/>
              </a:solidFill>
              <a:latin typeface="Calibri"/>
            </a:endParaRPr>
          </a:p>
        </p:txBody>
      </p:sp>
    </p:spTree>
    <p:extLst>
      <p:ext uri="{BB962C8B-B14F-4D97-AF65-F5344CB8AC3E}">
        <p14:creationId xmlns:p14="http://schemas.microsoft.com/office/powerpoint/2010/main" val="1262303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xfrm>
            <a:off x="4008705" y="8597758"/>
            <a:ext cx="3066733" cy="452596"/>
          </a:xfrm>
          <a:prstGeom prst="rect">
            <a:avLst/>
          </a:prstGeom>
          <a:noFill/>
        </p:spPr>
        <p:txBody>
          <a:bodyPr/>
          <a:lstStyle/>
          <a:p>
            <a:fld id="{1E8B86B4-0498-44C6-A075-6340790B9F4A}" type="slidenum">
              <a:rPr lang="en-US" smtClean="0">
                <a:solidFill>
                  <a:prstClr val="black"/>
                </a:solidFill>
                <a:latin typeface="Calibri"/>
              </a:rPr>
              <a:pPr/>
              <a:t>36</a:t>
            </a:fld>
            <a:endParaRPr lang="en-US" dirty="0" smtClean="0">
              <a:solidFill>
                <a:prstClr val="black"/>
              </a:solidFill>
              <a:latin typeface="Calibri"/>
            </a:endParaRPr>
          </a:p>
        </p:txBody>
      </p:sp>
      <p:sp>
        <p:nvSpPr>
          <p:cNvPr id="126979" name="Rectangle 2050"/>
          <p:cNvSpPr>
            <a:spLocks noGrp="1" noRot="1" noChangeAspect="1" noChangeArrowheads="1" noTextEdit="1"/>
          </p:cNvSpPr>
          <p:nvPr>
            <p:ph type="sldImg"/>
          </p:nvPr>
        </p:nvSpPr>
        <p:spPr>
          <a:xfrm>
            <a:off x="381000" y="685800"/>
            <a:ext cx="6096000" cy="3429000"/>
          </a:xfrm>
          <a:ln/>
        </p:spPr>
      </p:sp>
      <p:sp>
        <p:nvSpPr>
          <p:cNvPr id="126980" name="Rectangle 2051"/>
          <p:cNvSpPr>
            <a:spLocks noGrp="1" noChangeArrowheads="1"/>
          </p:cNvSpPr>
          <p:nvPr>
            <p:ph type="body" idx="1"/>
          </p:nvPr>
        </p:nvSpPr>
        <p:spPr>
          <a:xfrm>
            <a:off x="479322" y="4339552"/>
            <a:ext cx="6046839" cy="4581237"/>
          </a:xfrm>
          <a:noFill/>
          <a:ln/>
        </p:spPr>
        <p:txBody>
          <a:bodyPr/>
          <a:lstStyle/>
          <a:p>
            <a:pPr eaLnBrk="1" hangingPunct="1"/>
            <a:endParaRPr lang="en-US" sz="1100" dirty="0" smtClean="0"/>
          </a:p>
        </p:txBody>
      </p:sp>
      <p:sp>
        <p:nvSpPr>
          <p:cNvPr id="5" name="Footer Placeholder 4"/>
          <p:cNvSpPr>
            <a:spLocks noGrp="1"/>
          </p:cNvSpPr>
          <p:nvPr>
            <p:ph type="ftr" sz="quarter" idx="10"/>
          </p:nvPr>
        </p:nvSpPr>
        <p:spPr>
          <a:xfrm>
            <a:off x="0" y="8597758"/>
            <a:ext cx="3066733" cy="452596"/>
          </a:xfrm>
          <a:prstGeom prst="rect">
            <a:avLst/>
          </a:prstGeom>
        </p:spPr>
        <p:txBody>
          <a:bodyPr/>
          <a:lstStyle/>
          <a:p>
            <a:pPr>
              <a:defRPr/>
            </a:pPr>
            <a:r>
              <a:rPr lang="en-US" dirty="0" smtClean="0">
                <a:solidFill>
                  <a:prstClr val="black"/>
                </a:solidFill>
                <a:latin typeface="Calibri"/>
              </a:rPr>
              <a:t>© Copyright 2004-2009 Universal Data Models, LLC. All Rights Reserved.</a:t>
            </a:r>
            <a:endParaRPr lang="en-US" dirty="0">
              <a:solidFill>
                <a:prstClr val="black"/>
              </a:solidFill>
              <a:latin typeface="Calibri"/>
            </a:endParaRPr>
          </a:p>
        </p:txBody>
      </p:sp>
    </p:spTree>
    <p:extLst>
      <p:ext uri="{BB962C8B-B14F-4D97-AF65-F5344CB8AC3E}">
        <p14:creationId xmlns:p14="http://schemas.microsoft.com/office/powerpoint/2010/main" val="814512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37</a:t>
            </a:fld>
            <a:endParaRPr lang="en-US" dirty="0">
              <a:solidFill>
                <a:prstClr val="black"/>
              </a:solidFill>
              <a:latin typeface="Calibri"/>
            </a:endParaRPr>
          </a:p>
        </p:txBody>
      </p:sp>
    </p:spTree>
    <p:extLst>
      <p:ext uri="{BB962C8B-B14F-4D97-AF65-F5344CB8AC3E}">
        <p14:creationId xmlns:p14="http://schemas.microsoft.com/office/powerpoint/2010/main" val="3188797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597758"/>
            <a:ext cx="3066733" cy="452596"/>
          </a:xfrm>
          <a:prstGeom prst="rect">
            <a:avLst/>
          </a:prstGeom>
        </p:spPr>
        <p:txBody>
          <a:bodyPr/>
          <a:lstStyle/>
          <a:p>
            <a:r>
              <a:rPr lang="en-US" dirty="0" smtClean="0">
                <a:solidFill>
                  <a:prstClr val="black"/>
                </a:solidFill>
                <a:latin typeface="Calibri"/>
              </a:rPr>
              <a:t>© Universal Data Models, LLC - All Rights Reserved</a:t>
            </a:r>
            <a:endParaRPr lang="en-US" dirty="0">
              <a:solidFill>
                <a:prstClr val="black"/>
              </a:solidFill>
              <a:latin typeface="Calibri"/>
            </a:endParaRPr>
          </a:p>
        </p:txBody>
      </p:sp>
      <p:sp>
        <p:nvSpPr>
          <p:cNvPr id="5" name="Slide Number Placeholder 4"/>
          <p:cNvSpPr>
            <a:spLocks noGrp="1"/>
          </p:cNvSpPr>
          <p:nvPr>
            <p:ph type="sldNum" sz="quarter" idx="11"/>
          </p:nvPr>
        </p:nvSpPr>
        <p:spPr>
          <a:xfrm>
            <a:off x="4008705" y="8597758"/>
            <a:ext cx="3066733" cy="452596"/>
          </a:xfrm>
          <a:prstGeom prst="rect">
            <a:avLst/>
          </a:prstGeom>
        </p:spPr>
        <p:txBody>
          <a:bodyPr/>
          <a:lstStyle/>
          <a:p>
            <a:fld id="{69F2A3F7-98D1-4E77-AFC7-A5A4BECDF686}" type="slidenum">
              <a:rPr lang="en-US" smtClean="0">
                <a:solidFill>
                  <a:prstClr val="black"/>
                </a:solidFill>
                <a:latin typeface="Calibri"/>
              </a:rPr>
              <a:pPr/>
              <a:t>38</a:t>
            </a:fld>
            <a:endParaRPr lang="en-US" dirty="0">
              <a:solidFill>
                <a:prstClr val="black"/>
              </a:solidFill>
              <a:latin typeface="Calibri"/>
            </a:endParaRPr>
          </a:p>
        </p:txBody>
      </p:sp>
    </p:spTree>
    <p:extLst>
      <p:ext uri="{BB962C8B-B14F-4D97-AF65-F5344CB8AC3E}">
        <p14:creationId xmlns:p14="http://schemas.microsoft.com/office/powerpoint/2010/main" val="337747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p:spPr>
        <p:txBody>
          <a:bodyPr/>
          <a:lstStyle/>
          <a:p>
            <a:pPr eaLnBrk="1" hangingPunct="1"/>
            <a:endParaRPr lang="en-US" dirty="0" smtClean="0"/>
          </a:p>
        </p:txBody>
      </p:sp>
      <p:sp>
        <p:nvSpPr>
          <p:cNvPr id="69636" name="Slide Number Placeholder 3"/>
          <p:cNvSpPr>
            <a:spLocks noGrp="1"/>
          </p:cNvSpPr>
          <p:nvPr>
            <p:ph type="sldNum" sz="quarter" idx="5"/>
          </p:nvPr>
        </p:nvSpPr>
        <p:spPr>
          <a:xfrm>
            <a:off x="4008705" y="8597758"/>
            <a:ext cx="3066733" cy="452596"/>
          </a:xfrm>
          <a:prstGeom prst="rect">
            <a:avLst/>
          </a:prstGeom>
          <a:noFill/>
        </p:spPr>
        <p:txBody>
          <a:bodyPr/>
          <a:lstStyle/>
          <a:p>
            <a:fld id="{8817F296-96BF-460E-8949-B5AEAC9DC59D}" type="slidenum">
              <a:rPr lang="en-US" smtClean="0">
                <a:solidFill>
                  <a:prstClr val="black"/>
                </a:solidFill>
                <a:latin typeface="Calibri"/>
              </a:rPr>
              <a:pPr/>
              <a:t>39</a:t>
            </a:fld>
            <a:endParaRPr lang="en-US" dirty="0" smtClean="0">
              <a:solidFill>
                <a:prstClr val="black"/>
              </a:solidFill>
              <a:latin typeface="Calibri"/>
            </a:endParaRPr>
          </a:p>
        </p:txBody>
      </p:sp>
    </p:spTree>
    <p:extLst>
      <p:ext uri="{BB962C8B-B14F-4D97-AF65-F5344CB8AC3E}">
        <p14:creationId xmlns:p14="http://schemas.microsoft.com/office/powerpoint/2010/main" val="3479479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757007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b="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069845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270933" y="4343400"/>
            <a:ext cx="6307667" cy="4572000"/>
          </a:xfrm>
        </p:spPr>
        <p:txBody>
          <a:bodyPr/>
          <a:lstStyle/>
          <a:p>
            <a:r>
              <a:rPr lang="en-US" dirty="0" smtClean="0"/>
              <a:t>Our ability to transform, our ability to fuel and sustain our momentum and our One VF approach to business has brought us to this snapshot of VF today. </a:t>
            </a:r>
          </a:p>
          <a:p>
            <a:endParaRPr lang="en-US" dirty="0"/>
          </a:p>
          <a:p>
            <a:r>
              <a:rPr lang="en-US" dirty="0" smtClean="0"/>
              <a:t>I’ve said it before and I’ll say it again, we are really proud of this.</a:t>
            </a:r>
          </a:p>
          <a:p>
            <a:endParaRPr lang="en-US" dirty="0"/>
          </a:p>
          <a:p>
            <a:r>
              <a:rPr lang="en-US" dirty="0" smtClean="0"/>
              <a:t>On this slide we see iconic brands, growing brands, logos that represent brands that are leaders in their space, brands that have prospered and those that have struggled from time to time but always emerged stronger.</a:t>
            </a:r>
          </a:p>
          <a:p>
            <a:endParaRPr lang="en-US" dirty="0"/>
          </a:p>
          <a:p>
            <a:r>
              <a:rPr lang="en-US" dirty="0" smtClean="0"/>
              <a:t>These are brands we’ve grown, we’ve acquired and brands we’ve transformed. I don’t know a CEO in the world who doesn’t admire the powerful brands we have.</a:t>
            </a:r>
          </a:p>
          <a:p>
            <a:endParaRPr lang="en-US" dirty="0"/>
          </a:p>
          <a:p>
            <a:r>
              <a:rPr lang="en-US" dirty="0" smtClean="0"/>
              <a:t>And, we have scale; we have staying power; we have diversity; we have talented associates around the world and we have a plan to guide our growth.</a:t>
            </a:r>
          </a:p>
          <a:p>
            <a:endParaRPr lang="en-US" dirty="0"/>
          </a:p>
          <a:p>
            <a:r>
              <a:rPr lang="en-US" dirty="0" smtClean="0"/>
              <a:t>The VF culture is special – it didn’t happen overnight. We have a 116 year legacy – a culture of learning from the past and living in the future.</a:t>
            </a:r>
          </a:p>
          <a:p>
            <a:endParaRPr lang="en-US" dirty="0"/>
          </a:p>
          <a:p>
            <a:r>
              <a:rPr lang="en-US" dirty="0" smtClean="0"/>
              <a:t>I like to say that we all are blessed to stand on the shoulders of those who came before us – and we can’t forget that someday others are going to stand on our shoulders.</a:t>
            </a:r>
          </a:p>
          <a:p>
            <a:endParaRPr lang="en-US" dirty="0"/>
          </a:p>
          <a:p>
            <a:r>
              <a:rPr lang="en-US" dirty="0" smtClean="0"/>
              <a:t>We have continuing obligation to provide a strong platform on which they can stand and build the VF of tomorrow.  </a:t>
            </a:r>
          </a:p>
          <a:p>
            <a:endParaRPr lang="en-US" dirty="0"/>
          </a:p>
          <a:p>
            <a:endParaRPr lang="en-US" dirty="0"/>
          </a:p>
        </p:txBody>
      </p:sp>
      <p:sp>
        <p:nvSpPr>
          <p:cNvPr id="4" name="Slide Number Placeholder 3"/>
          <p:cNvSpPr>
            <a:spLocks noGrp="1"/>
          </p:cNvSpPr>
          <p:nvPr>
            <p:ph type="sldNum" sz="quarter" idx="10"/>
          </p:nvPr>
        </p:nvSpPr>
        <p:spPr>
          <a:xfrm>
            <a:off x="3970937" y="8829969"/>
            <a:ext cx="3037840" cy="466434"/>
          </a:xfrm>
          <a:prstGeom prst="rect">
            <a:avLst/>
          </a:prstGeom>
        </p:spPr>
        <p:txBody>
          <a:bodyPr/>
          <a:lstStyle/>
          <a:p>
            <a:fld id="{7AFBD4A3-25E5-48A1-B20D-57D1EFB17329}" type="slidenum">
              <a:rPr lang="en-US" smtClean="0">
                <a:solidFill>
                  <a:prstClr val="black"/>
                </a:solidFill>
                <a:latin typeface="Calibri" panose="020F0502020204030204"/>
              </a: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60712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early part of our discussion today, I’m setting the table so that we are all aligned around the fact that VF has terrific business momentum heading into the quarters and years ahead. Perhaps this is the pay-off slide to make the point.</a:t>
            </a:r>
          </a:p>
          <a:p>
            <a:endParaRPr lang="en-US" dirty="0"/>
          </a:p>
          <a:p>
            <a:r>
              <a:rPr lang="en-US" dirty="0"/>
              <a:t>This is momentum!</a:t>
            </a:r>
          </a:p>
          <a:p>
            <a:endParaRPr lang="en-US" dirty="0"/>
          </a:p>
          <a:p>
            <a:r>
              <a:rPr lang="en-US" dirty="0"/>
              <a:t>The three measures are simple, but oh so important: revenue in blue, gross margin in green and our share price represented in the black line.</a:t>
            </a:r>
          </a:p>
          <a:p>
            <a:endParaRPr lang="en-US" dirty="0"/>
          </a:p>
          <a:p>
            <a:r>
              <a:rPr lang="en-US" dirty="0"/>
              <a:t>What fueled that momentum? Acquisitions. Divestitures, including our name sake Vanity Fair intimates. A sharpened focus on improving our gross margin, which ties to so many variables. We shaped our portfolio. We invested in growing brands. </a:t>
            </a:r>
          </a:p>
          <a:p>
            <a:endParaRPr lang="en-US" dirty="0"/>
          </a:p>
          <a:p>
            <a:r>
              <a:rPr lang="en-US" dirty="0"/>
              <a:t>We sharpened our customer and consumer focus, while driving innovation. We saw the value of across VF collaboration and leveraged it. We set plans and we achieved and surpassed them. We built our international business. In 2007 we even sold our namesake Vanity Fair Intimates.</a:t>
            </a:r>
          </a:p>
          <a:p>
            <a:endParaRPr lang="en-US" dirty="0"/>
          </a:p>
          <a:p>
            <a:r>
              <a:rPr lang="en-US" dirty="0"/>
              <a:t>As we look to fueling our momentum, we need to look at some of the same growth levers that we leveraged during the past 15 years – we have choices to make and we will make the right choices, sometimes difficult ones, to fuel our momentum. </a:t>
            </a:r>
          </a:p>
          <a:p>
            <a:endParaRPr lang="en-US" dirty="0"/>
          </a:p>
          <a:p>
            <a:r>
              <a:rPr lang="en-US" dirty="0"/>
              <a:t> </a:t>
            </a:r>
          </a:p>
          <a:p>
            <a:endParaRPr lang="en-US" dirty="0"/>
          </a:p>
        </p:txBody>
      </p:sp>
      <p:sp>
        <p:nvSpPr>
          <p:cNvPr id="4" name="Slide Number Placeholder 3"/>
          <p:cNvSpPr>
            <a:spLocks noGrp="1"/>
          </p:cNvSpPr>
          <p:nvPr>
            <p:ph type="sldNum" sz="quarter" idx="10"/>
          </p:nvPr>
        </p:nvSpPr>
        <p:spPr>
          <a:xfrm>
            <a:off x="3970937" y="8829969"/>
            <a:ext cx="3037840" cy="466434"/>
          </a:xfrm>
          <a:prstGeom prst="rect">
            <a:avLst/>
          </a:prstGeom>
        </p:spPr>
        <p:txBody>
          <a:bodyPr/>
          <a:lstStyle/>
          <a:p>
            <a:fld id="{7AFBD4A3-25E5-48A1-B20D-57D1EFB17329}" type="slidenum">
              <a:rPr lang="en-US" smtClean="0">
                <a:solidFill>
                  <a:prstClr val="black"/>
                </a:solidFill>
                <a:latin typeface="Calibri" panose="020F0502020204030204"/>
              </a: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2897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588866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9398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171450" indent="-171450">
              <a:spcBef>
                <a:spcPts val="0"/>
              </a:spcBef>
              <a:buFont typeface="Arial" panose="020B0604020202020204" pitchFamily="34" charset="0"/>
              <a:buChar char="•"/>
            </a:pPr>
            <a:endParaRPr lang="en-US" baseline="0" dirty="0" smtClean="0"/>
          </a:p>
        </p:txBody>
      </p:sp>
    </p:spTree>
    <p:extLst>
      <p:ext uri="{BB962C8B-B14F-4D97-AF65-F5344CB8AC3E}">
        <p14:creationId xmlns:p14="http://schemas.microsoft.com/office/powerpoint/2010/main" val="1877936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171450" indent="-171450">
              <a:spcBef>
                <a:spcPts val="0"/>
              </a:spcBef>
              <a:buFont typeface="Arial" panose="020B0604020202020204" pitchFamily="34" charset="0"/>
              <a:buChar char="•"/>
            </a:pPr>
            <a:endParaRPr lang="en-US" baseline="0" dirty="0" smtClean="0"/>
          </a:p>
        </p:txBody>
      </p:sp>
    </p:spTree>
    <p:extLst>
      <p:ext uri="{BB962C8B-B14F-4D97-AF65-F5344CB8AC3E}">
        <p14:creationId xmlns:p14="http://schemas.microsoft.com/office/powerpoint/2010/main" val="1782450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52015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b="1" u="none" dirty="0" smtClean="0">
                <a:effectLst/>
              </a:rPr>
              <a:t>September 20–25, 2015</a:t>
            </a:r>
          </a:p>
          <a:p>
            <a:pPr marL="171450" indent="-171450">
              <a:buFont typeface="Arial" panose="020B0604020202020204" pitchFamily="34" charset="0"/>
              <a:buChar char="•"/>
            </a:pPr>
            <a:r>
              <a:rPr lang="en-US" b="1" u="none" dirty="0" smtClean="0">
                <a:effectLst/>
              </a:rPr>
              <a:t>Leading in a Data-Driven Organization</a:t>
            </a:r>
          </a:p>
          <a:p>
            <a:pPr marL="171450" indent="-171450">
              <a:buFont typeface="Arial" panose="020B0604020202020204" pitchFamily="34" charset="0"/>
              <a:buChar char="•"/>
            </a:pPr>
            <a:r>
              <a:rPr lang="en-US" b="1" u="none" dirty="0" smtClean="0">
                <a:effectLst/>
              </a:rPr>
              <a:t>Data Analytics</a:t>
            </a:r>
          </a:p>
          <a:p>
            <a:pPr marL="171450" indent="-171450">
              <a:buFont typeface="Arial" panose="020B0604020202020204" pitchFamily="34" charset="0"/>
              <a:buChar char="•"/>
            </a:pPr>
            <a:r>
              <a:rPr lang="en-US" b="1" u="none" dirty="0" smtClean="0">
                <a:effectLst/>
              </a:rPr>
              <a:t>Big Data</a:t>
            </a:r>
          </a:p>
          <a:p>
            <a:pPr marL="171450" indent="-171450">
              <a:buFont typeface="Arial" panose="020B0604020202020204" pitchFamily="34" charset="0"/>
              <a:buChar char="•"/>
            </a:pPr>
            <a:r>
              <a:rPr lang="en-US" b="1" u="none" dirty="0" smtClean="0">
                <a:effectLst/>
              </a:rPr>
              <a:t>Data Visualization</a:t>
            </a:r>
          </a:p>
          <a:p>
            <a:pPr marL="171450" indent="-171450">
              <a:buFont typeface="Arial" panose="020B0604020202020204" pitchFamily="34" charset="0"/>
              <a:buChar char="•"/>
            </a:pPr>
            <a:r>
              <a:rPr lang="en-US" b="1" u="none" dirty="0" smtClean="0">
                <a:effectLst/>
              </a:rPr>
              <a:t>Data Modeling and Management</a:t>
            </a:r>
          </a:p>
          <a:p>
            <a:pPr marL="171450" indent="-171450">
              <a:buFont typeface="Arial" panose="020B0604020202020204" pitchFamily="34" charset="0"/>
              <a:buChar char="•"/>
            </a:pPr>
            <a:r>
              <a:rPr lang="en-US" b="1" u="none" dirty="0" smtClean="0">
                <a:effectLst/>
              </a:rPr>
              <a:t>Data Warehousing and BI</a:t>
            </a:r>
          </a:p>
          <a:p>
            <a:pPr marL="171450" indent="-171450">
              <a:buFont typeface="Arial" panose="020B0604020202020204" pitchFamily="34" charset="0"/>
              <a:buChar char="•"/>
            </a:pPr>
            <a:r>
              <a:rPr lang="en-US" b="1" u="none" dirty="0" smtClean="0">
                <a:effectLst/>
              </a:rPr>
              <a:t>Tools and Technologies</a:t>
            </a:r>
          </a:p>
          <a:p>
            <a:endParaRPr lang="en-US" b="1" u="none" dirty="0" smtClean="0">
              <a:effectLst/>
            </a:endParaRPr>
          </a:p>
          <a:p>
            <a:r>
              <a:rPr lang="en-US" b="1" u="none" dirty="0" smtClean="0">
                <a:effectLst/>
              </a:rPr>
              <a:t>--------------</a:t>
            </a:r>
          </a:p>
          <a:p>
            <a:endParaRPr lang="en-US" b="1" u="none" dirty="0" smtClean="0">
              <a:effectLst/>
            </a:endParaRPr>
          </a:p>
          <a:p>
            <a:r>
              <a:rPr lang="en-US" b="1" u="none" dirty="0" smtClean="0">
                <a:effectLst/>
              </a:rPr>
              <a:t>December 2015</a:t>
            </a:r>
          </a:p>
          <a:p>
            <a:pPr marL="171450" indent="-171450">
              <a:buFont typeface="Arial" panose="020B0604020202020204" pitchFamily="34" charset="0"/>
              <a:buChar char="•"/>
            </a:pPr>
            <a:r>
              <a:rPr lang="en-US" b="1" u="none" dirty="0" smtClean="0">
                <a:effectLst/>
              </a:rPr>
              <a:t>TDWI Conference in Orlando </a:t>
            </a:r>
          </a:p>
          <a:p>
            <a:pPr marL="171450" indent="-171450">
              <a:buFont typeface="Arial" panose="020B0604020202020204" pitchFamily="34" charset="0"/>
              <a:buChar char="•"/>
            </a:pPr>
            <a:r>
              <a:rPr lang="en-US" b="1" u="none" dirty="0" smtClean="0">
                <a:effectLst/>
              </a:rPr>
              <a:t>December 6–11, 2015</a:t>
            </a:r>
          </a:p>
          <a:p>
            <a:pPr marL="171450" indent="-171450">
              <a:buFont typeface="Arial" panose="020B0604020202020204" pitchFamily="34" charset="0"/>
              <a:buChar char="•"/>
            </a:pPr>
            <a:r>
              <a:rPr lang="en-US" b="1" u="none" dirty="0" smtClean="0">
                <a:effectLst/>
              </a:rPr>
              <a:t>BI &amp; Analytics Essentials</a:t>
            </a:r>
          </a:p>
          <a:p>
            <a:pPr marL="171450" indent="-171450">
              <a:buFont typeface="Arial" panose="020B0604020202020204" pitchFamily="34" charset="0"/>
              <a:buChar char="•"/>
            </a:pPr>
            <a:r>
              <a:rPr lang="en-US" b="1" u="none" dirty="0" smtClean="0">
                <a:effectLst/>
              </a:rPr>
              <a:t>BI &amp; Analytics Leadership </a:t>
            </a:r>
          </a:p>
          <a:p>
            <a:pPr marL="171450" indent="-171450">
              <a:buFont typeface="Arial" panose="020B0604020202020204" pitchFamily="34" charset="0"/>
              <a:buChar char="•"/>
            </a:pPr>
            <a:r>
              <a:rPr lang="en-US" b="1" u="none" dirty="0" smtClean="0">
                <a:effectLst/>
              </a:rPr>
              <a:t>BI &amp; Analytics Directions</a:t>
            </a:r>
          </a:p>
          <a:p>
            <a:pPr marL="171450" indent="-171450">
              <a:buFont typeface="Arial" panose="020B0604020202020204" pitchFamily="34" charset="0"/>
              <a:buChar char="•"/>
            </a:pPr>
            <a:r>
              <a:rPr lang="en-US" b="1" u="none" dirty="0" smtClean="0">
                <a:effectLst/>
              </a:rPr>
              <a:t>Data Warehousing Directions</a:t>
            </a:r>
          </a:p>
          <a:p>
            <a:pPr marL="171450" indent="-171450">
              <a:buFont typeface="Arial" panose="020B0604020202020204" pitchFamily="34" charset="0"/>
              <a:buChar char="•"/>
            </a:pPr>
            <a:r>
              <a:rPr lang="en-US" b="1" u="none" dirty="0" smtClean="0">
                <a:effectLst/>
              </a:rPr>
              <a:t>Data Analytics &amp; Visualization</a:t>
            </a:r>
          </a:p>
          <a:p>
            <a:pPr marL="171450" indent="-171450">
              <a:buFont typeface="Arial" panose="020B0604020202020204" pitchFamily="34" charset="0"/>
              <a:buChar char="•"/>
            </a:pPr>
            <a:r>
              <a:rPr lang="en-US" b="1" u="none" dirty="0" smtClean="0">
                <a:effectLst/>
              </a:rPr>
              <a:t>Big Data</a:t>
            </a:r>
          </a:p>
          <a:p>
            <a:pPr marL="171450" indent="-171450">
              <a:buFont typeface="Arial" panose="020B0604020202020204" pitchFamily="34" charset="0"/>
              <a:buChar char="•"/>
            </a:pPr>
            <a:r>
              <a:rPr lang="en-US" b="1" u="none" dirty="0" smtClean="0">
                <a:effectLst/>
              </a:rPr>
              <a:t>Data Modeling &amp; Management</a:t>
            </a:r>
          </a:p>
          <a:p>
            <a:pPr marL="171450" indent="-171450">
              <a:buFont typeface="Arial" panose="020B0604020202020204" pitchFamily="34" charset="0"/>
              <a:buChar char="•"/>
            </a:pPr>
            <a:r>
              <a:rPr lang="en-US" b="1" u="none" dirty="0" smtClean="0">
                <a:effectLst/>
              </a:rPr>
              <a:t>Tools &amp; Technologies</a:t>
            </a:r>
          </a:p>
          <a:p>
            <a:pPr>
              <a:spcBef>
                <a:spcPts val="0"/>
              </a:spcBef>
              <a:buNone/>
            </a:pPr>
            <a:endParaRPr u="none" dirty="0"/>
          </a:p>
        </p:txBody>
      </p:sp>
    </p:spTree>
    <p:extLst>
      <p:ext uri="{BB962C8B-B14F-4D97-AF65-F5344CB8AC3E}">
        <p14:creationId xmlns:p14="http://schemas.microsoft.com/office/powerpoint/2010/main" val="175677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US" dirty="0"/>
          </a:p>
        </p:txBody>
      </p:sp>
    </p:spTree>
    <p:extLst>
      <p:ext uri="{BB962C8B-B14F-4D97-AF65-F5344CB8AC3E}">
        <p14:creationId xmlns:p14="http://schemas.microsoft.com/office/powerpoint/2010/main" val="10618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171450" indent="-171450">
              <a:spcBef>
                <a:spcPts val="0"/>
              </a:spcBef>
              <a:buFont typeface="Arial" panose="020B0604020202020204" pitchFamily="34" charset="0"/>
              <a:buChar char="•"/>
            </a:pPr>
            <a:endParaRPr lang="en-US" baseline="0" dirty="0" smtClean="0"/>
          </a:p>
        </p:txBody>
      </p:sp>
    </p:spTree>
    <p:extLst>
      <p:ext uri="{BB962C8B-B14F-4D97-AF65-F5344CB8AC3E}">
        <p14:creationId xmlns:p14="http://schemas.microsoft.com/office/powerpoint/2010/main" val="89306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US" dirty="0" smtClean="0"/>
          </a:p>
        </p:txBody>
      </p:sp>
    </p:spTree>
    <p:extLst>
      <p:ext uri="{BB962C8B-B14F-4D97-AF65-F5344CB8AC3E}">
        <p14:creationId xmlns:p14="http://schemas.microsoft.com/office/powerpoint/2010/main" val="57430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01258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p:nvPr/>
        </p:nvSpPr>
        <p:spPr>
          <a:xfrm>
            <a:off x="0" y="0"/>
            <a:ext cx="9144000" cy="3518399"/>
          </a:xfrm>
          <a:prstGeom prst="rect">
            <a:avLst/>
          </a:prstGeom>
          <a:solidFill>
            <a:srgbClr val="3C6FAF"/>
          </a:solidFill>
          <a:ln>
            <a:noFill/>
          </a:ln>
        </p:spPr>
        <p:txBody>
          <a:bodyPr lIns="91425" tIns="45700" rIns="91425" bIns="45700" anchor="ctr" anchorCtr="0">
            <a:noAutofit/>
          </a:bodyPr>
          <a:lstStyle/>
          <a:p>
            <a:pPr>
              <a:spcBef>
                <a:spcPts val="0"/>
              </a:spcBef>
              <a:buNone/>
            </a:pPr>
            <a:endParaRPr/>
          </a:p>
        </p:txBody>
      </p:sp>
      <p:cxnSp>
        <p:nvCxnSpPr>
          <p:cNvPr id="9" name="Shape 9"/>
          <p:cNvCxnSpPr/>
          <p:nvPr/>
        </p:nvCxnSpPr>
        <p:spPr>
          <a:xfrm>
            <a:off x="0" y="3496604"/>
            <a:ext cx="9144000" cy="0"/>
          </a:xfrm>
          <a:prstGeom prst="straightConnector1">
            <a:avLst/>
          </a:prstGeom>
          <a:noFill/>
          <a:ln w="57150" cap="flat" cmpd="sng">
            <a:solidFill>
              <a:srgbClr val="000000">
                <a:alpha val="14901"/>
              </a:srgbClr>
            </a:solidFill>
            <a:prstDash val="solid"/>
            <a:round/>
            <a:headEnd type="none" w="med" len="med"/>
            <a:tailEnd type="none" w="med" len="med"/>
          </a:ln>
        </p:spPr>
      </p:cxnSp>
      <p:sp>
        <p:nvSpPr>
          <p:cNvPr id="10" name="Shape 10"/>
          <p:cNvSpPr txBox="1">
            <a:spLocks noGrp="1"/>
          </p:cNvSpPr>
          <p:nvPr>
            <p:ph type="ctrTitle"/>
          </p:nvPr>
        </p:nvSpPr>
        <p:spPr>
          <a:xfrm>
            <a:off x="685800" y="1867781"/>
            <a:ext cx="7772400" cy="1648800"/>
          </a:xfrm>
          <a:prstGeom prst="rect">
            <a:avLst/>
          </a:prstGeom>
        </p:spPr>
        <p:txBody>
          <a:bodyPr lIns="91425" tIns="91425" rIns="91425" bIns="91425" anchor="b" anchorCtr="0"/>
          <a:lstStyle>
            <a:lvl1pPr>
              <a:spcBef>
                <a:spcPts val="0"/>
              </a:spcBef>
              <a:buSzPct val="100000"/>
              <a:defRPr sz="7200"/>
            </a:lvl1pPr>
            <a:lvl2pPr>
              <a:spcBef>
                <a:spcPts val="0"/>
              </a:spcBef>
              <a:buSzPct val="100000"/>
              <a:defRPr sz="7200"/>
            </a:lvl2pPr>
            <a:lvl3pPr>
              <a:spcBef>
                <a:spcPts val="0"/>
              </a:spcBef>
              <a:buSzPct val="100000"/>
              <a:defRPr sz="7200"/>
            </a:lvl3pPr>
            <a:lvl4pPr>
              <a:spcBef>
                <a:spcPts val="0"/>
              </a:spcBef>
              <a:buSzPct val="100000"/>
              <a:defRPr sz="7200"/>
            </a:lvl4pPr>
            <a:lvl5pPr>
              <a:spcBef>
                <a:spcPts val="0"/>
              </a:spcBef>
              <a:buSzPct val="100000"/>
              <a:defRPr sz="7200"/>
            </a:lvl5pPr>
            <a:lvl6pPr>
              <a:spcBef>
                <a:spcPts val="0"/>
              </a:spcBef>
              <a:buSzPct val="100000"/>
              <a:defRPr sz="7200"/>
            </a:lvl6pPr>
            <a:lvl7pPr>
              <a:spcBef>
                <a:spcPts val="0"/>
              </a:spcBef>
              <a:buSzPct val="100000"/>
              <a:defRPr sz="7200"/>
            </a:lvl7pPr>
            <a:lvl8pPr>
              <a:spcBef>
                <a:spcPts val="0"/>
              </a:spcBef>
              <a:buSzPct val="100000"/>
              <a:defRPr sz="7200"/>
            </a:lvl8pPr>
            <a:lvl9pPr>
              <a:spcBef>
                <a:spcPts val="0"/>
              </a:spcBef>
              <a:buSzPct val="100000"/>
              <a:defRPr sz="7200"/>
            </a:lvl9pPr>
          </a:lstStyle>
          <a:p>
            <a:endParaRPr/>
          </a:p>
        </p:txBody>
      </p:sp>
      <p:sp>
        <p:nvSpPr>
          <p:cNvPr id="11" name="Shape 11"/>
          <p:cNvSpPr txBox="1">
            <a:spLocks noGrp="1"/>
          </p:cNvSpPr>
          <p:nvPr>
            <p:ph type="subTitle" idx="1"/>
          </p:nvPr>
        </p:nvSpPr>
        <p:spPr>
          <a:xfrm>
            <a:off x="685800" y="3627026"/>
            <a:ext cx="7772400" cy="774300"/>
          </a:xfrm>
          <a:prstGeom prst="rect">
            <a:avLst/>
          </a:prstGeom>
        </p:spPr>
        <p:txBody>
          <a:bodyPr lIns="91425" tIns="91425" rIns="91425" bIns="91425" anchor="t" anchorCtr="0"/>
          <a:lstStyle>
            <a:lvl1pPr>
              <a:spcBef>
                <a:spcPts val="0"/>
              </a:spcBef>
              <a:buClr>
                <a:srgbClr val="3C6FAF"/>
              </a:buClr>
              <a:buNone/>
              <a:defRPr>
                <a:solidFill>
                  <a:srgbClr val="3C6FAF"/>
                </a:solidFill>
              </a:defRPr>
            </a:lvl1pPr>
            <a:lvl2pPr>
              <a:spcBef>
                <a:spcPts val="0"/>
              </a:spcBef>
              <a:buClr>
                <a:srgbClr val="3C6FAF"/>
              </a:buClr>
              <a:buSzPct val="100000"/>
              <a:buNone/>
              <a:defRPr sz="3000">
                <a:solidFill>
                  <a:srgbClr val="3C6FAF"/>
                </a:solidFill>
              </a:defRPr>
            </a:lvl2pPr>
            <a:lvl3pPr>
              <a:spcBef>
                <a:spcPts val="0"/>
              </a:spcBef>
              <a:buClr>
                <a:srgbClr val="3C6FAF"/>
              </a:buClr>
              <a:buSzPct val="100000"/>
              <a:buNone/>
              <a:defRPr sz="3000">
                <a:solidFill>
                  <a:srgbClr val="3C6FAF"/>
                </a:solidFill>
              </a:defRPr>
            </a:lvl3pPr>
            <a:lvl4pPr>
              <a:spcBef>
                <a:spcPts val="0"/>
              </a:spcBef>
              <a:buClr>
                <a:srgbClr val="3C6FAF"/>
              </a:buClr>
              <a:buSzPct val="100000"/>
              <a:buNone/>
              <a:defRPr sz="3000">
                <a:solidFill>
                  <a:srgbClr val="3C6FAF"/>
                </a:solidFill>
              </a:defRPr>
            </a:lvl4pPr>
            <a:lvl5pPr>
              <a:spcBef>
                <a:spcPts val="0"/>
              </a:spcBef>
              <a:buClr>
                <a:srgbClr val="3C6FAF"/>
              </a:buClr>
              <a:buSzPct val="100000"/>
              <a:buNone/>
              <a:defRPr sz="3000">
                <a:solidFill>
                  <a:srgbClr val="3C6FAF"/>
                </a:solidFill>
              </a:defRPr>
            </a:lvl5pPr>
            <a:lvl6pPr>
              <a:spcBef>
                <a:spcPts val="0"/>
              </a:spcBef>
              <a:buClr>
                <a:srgbClr val="3C6FAF"/>
              </a:buClr>
              <a:buSzPct val="100000"/>
              <a:buNone/>
              <a:defRPr sz="3000">
                <a:solidFill>
                  <a:srgbClr val="3C6FAF"/>
                </a:solidFill>
              </a:defRPr>
            </a:lvl6pPr>
            <a:lvl7pPr>
              <a:spcBef>
                <a:spcPts val="0"/>
              </a:spcBef>
              <a:buClr>
                <a:srgbClr val="3C6FAF"/>
              </a:buClr>
              <a:buSzPct val="100000"/>
              <a:buNone/>
              <a:defRPr sz="3000">
                <a:solidFill>
                  <a:srgbClr val="3C6FAF"/>
                </a:solidFill>
              </a:defRPr>
            </a:lvl7pPr>
            <a:lvl8pPr>
              <a:spcBef>
                <a:spcPts val="0"/>
              </a:spcBef>
              <a:buClr>
                <a:srgbClr val="3C6FAF"/>
              </a:buClr>
              <a:buSzPct val="100000"/>
              <a:buNone/>
              <a:defRPr sz="3000">
                <a:solidFill>
                  <a:srgbClr val="3C6FAF"/>
                </a:solidFill>
              </a:defRPr>
            </a:lvl8pPr>
            <a:lvl9pPr>
              <a:spcBef>
                <a:spcPts val="0"/>
              </a:spcBef>
              <a:buClr>
                <a:srgbClr val="3C6FAF"/>
              </a:buClr>
              <a:buSzPct val="100000"/>
              <a:buNone/>
              <a:defRPr sz="3000">
                <a:solidFill>
                  <a:srgbClr val="3C6FAF"/>
                </a:solidFill>
              </a:defRPr>
            </a:lvl9pPr>
          </a:lstStyle>
          <a:p>
            <a:endParaRPr/>
          </a:p>
        </p:txBody>
      </p:sp>
      <p:pic>
        <p:nvPicPr>
          <p:cNvPr id="12" name="Shape 12"/>
          <p:cNvPicPr preferRelativeResize="0"/>
          <p:nvPr/>
        </p:nvPicPr>
        <p:blipFill>
          <a:blip r:embed="rId2">
            <a:alphaModFix/>
          </a:blip>
          <a:stretch>
            <a:fillRect/>
          </a:stretch>
        </p:blipFill>
        <p:spPr>
          <a:xfrm>
            <a:off x="8314025" y="217750"/>
            <a:ext cx="707275" cy="3683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2914076"/>
      </p:ext>
    </p:extLst>
  </p:cSld>
  <p:clrMapOvr>
    <a:masterClrMapping/>
  </p:clrMapOvr>
  <p:transition>
    <p:fade thruBlk="1"/>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56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F86A1173-8A71-8D41-A3C4-95982D54715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002678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57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1546B408-B076-8940-8F0E-A31F702F92D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83577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58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0E67F990-BE8F-654A-9E33-A4EC90B2543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128549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59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5C5BF7E4-ED4A-1F4E-8F06-F514CFCF76E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793103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60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488DD5ED-2BE4-E748-A499-8CC24E7D327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693717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61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F266B152-04DB-FB4E-B67F-4B3DAF5A9A4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851181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62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111DEC78-4D43-EA4A-8CBE-D9AB1429C81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256316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63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FA1881CD-38BA-3341-A995-8FDAB9EEF97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386350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64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CDEBA038-3AC1-0E43-8DF5-692BBA5552F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897535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65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B0C1DE1C-D5F1-284F-B261-DB94AEACF40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0927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dirty="0"/>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429000" y="4800600"/>
            <a:ext cx="2895600" cy="171450"/>
          </a:xfrm>
        </p:spPr>
        <p:txBody>
          <a:bodyPr/>
          <a:lstStyle>
            <a:lvl1pPr>
              <a:defRPr dirty="0"/>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7239000" y="4914900"/>
            <a:ext cx="1905000" cy="228600"/>
          </a:xfrm>
          <a:prstGeom prst="rect">
            <a:avLst/>
          </a:prstGeom>
        </p:spPr>
        <p:txBody>
          <a:bodyPr/>
          <a:lstStyle>
            <a:lvl1pPr>
              <a:defRPr/>
            </a:lvl1pPr>
          </a:lstStyle>
          <a:p>
            <a:pPr>
              <a:defRPr/>
            </a:pPr>
            <a:fld id="{9B48CD38-3C33-468D-ABFE-B0FB1480598A}" type="slidenum">
              <a:rPr lang="en-US" sz="1350" kern="1200">
                <a:solidFill>
                  <a:prstClr val="black"/>
                </a:solidFill>
                <a:latin typeface="Calibri"/>
                <a:ea typeface="+mn-ea"/>
                <a:cs typeface="+mn-cs"/>
              </a:rPr>
              <a:pPr>
                <a:defRPr/>
              </a:pPr>
              <a:t>‹#›</a:t>
            </a:fld>
            <a:endParaRPr lang="en-US" sz="1350" kern="1200" dirty="0">
              <a:solidFill>
                <a:prstClr val="black"/>
              </a:solidFill>
              <a:latin typeface="Calibri"/>
              <a:ea typeface="+mn-ea"/>
              <a:cs typeface="+mn-cs"/>
            </a:endParaRPr>
          </a:p>
        </p:txBody>
      </p:sp>
    </p:spTree>
    <p:extLst>
      <p:ext uri="{BB962C8B-B14F-4D97-AF65-F5344CB8AC3E}">
        <p14:creationId xmlns:p14="http://schemas.microsoft.com/office/powerpoint/2010/main" val="1349857376"/>
      </p:ext>
    </p:extLst>
  </p:cSld>
  <p:clrMapOvr>
    <a:masterClrMapping/>
  </p:clrMapOvr>
  <p:transition>
    <p:fade thruBlk="1"/>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66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D1B815D6-1AE0-0F4A-865C-10B80B3BF25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6636619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67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CDA7F13A-BA5E-334E-B696-6FD032B7E59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1299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68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784F93FF-27D1-8642-B5C7-20270FDCACD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446795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69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1861EBA-F80D-B24F-9CFA-339B2342480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7149798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70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1B8AD13C-A80C-DE42-9D1A-D39B9A882C7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2839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71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5B4157C0-4D98-F240-8318-6A8E6759107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852861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72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E2F84600-2C14-B148-981C-71C96809C12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580752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73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3C66F8A7-1C41-924C-AC96-A7492B7308D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0453298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74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C110F3C1-2FF0-0549-A14D-8CE60F547CD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79631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75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3D63A65B-5F0E-8544-8EFF-D1FF33D5D8E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554948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037872-37AB-4BAB-8AF3-84FC749F211C}" type="datetimeFigureOut">
              <a:rPr lang="en-US" smtClean="0">
                <a:solidFill>
                  <a:prstClr val="black">
                    <a:tint val="75000"/>
                  </a:prstClr>
                </a:solidFill>
              </a:rPr>
              <a:pPr/>
              <a:t>10/1/2015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AA38998D-D19E-48A9-8C12-0339E979A1D8}" type="slidenum">
              <a:rPr lang="en-US" sz="1350" kern="1200" smtClean="0">
                <a:solidFill>
                  <a:prstClr val="black"/>
                </a:solidFill>
                <a:latin typeface="Calibri"/>
                <a:ea typeface="+mn-ea"/>
                <a:cs typeface="+mn-cs"/>
              </a:rPr>
              <a:pPr/>
              <a:t>‹#›</a:t>
            </a:fld>
            <a:endParaRPr lang="en-US" sz="1350" kern="1200" dirty="0">
              <a:solidFill>
                <a:prstClr val="black"/>
              </a:solidFill>
              <a:latin typeface="Calibri"/>
              <a:ea typeface="+mn-ea"/>
              <a:cs typeface="+mn-cs"/>
            </a:endParaRPr>
          </a:p>
        </p:txBody>
      </p:sp>
    </p:spTree>
    <p:extLst>
      <p:ext uri="{BB962C8B-B14F-4D97-AF65-F5344CB8AC3E}">
        <p14:creationId xmlns:p14="http://schemas.microsoft.com/office/powerpoint/2010/main" val="3984715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76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4" name="Rectangle 3"/>
          <p:cNvSpPr/>
          <p:nvPr userDrawn="1"/>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444" tIns="34223" rIns="68444" bIns="34223" anchor="ctr"/>
          <a:lstStyle/>
          <a:p>
            <a:pPr algn="ctr" defTabSz="684437" fontAlgn="base">
              <a:spcBef>
                <a:spcPct val="0"/>
              </a:spcBef>
              <a:spcAft>
                <a:spcPct val="0"/>
              </a:spcAft>
              <a:defRPr/>
            </a:pPr>
            <a:endParaRPr lang="en-US" sz="1350" kern="1200" dirty="0">
              <a:solidFill>
                <a:srgbClr val="FFFFFF"/>
              </a:solidFill>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5" name="Slide Number Placeholder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EDA9C41D-4015-A845-9031-C7AF569F66D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883575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6"/>
          <p:cNvSpPr>
            <a:spLocks noGrp="1"/>
          </p:cNvSpPr>
          <p:nvPr>
            <p:ph type="sldNum" sz="quarter" idx="12"/>
          </p:nvPr>
        </p:nvSpPr>
        <p:spPr>
          <a:xfrm>
            <a:off x="6553200" y="4767263"/>
            <a:ext cx="2133600" cy="273844"/>
          </a:xfrm>
          <a:prstGeom prst="rect">
            <a:avLst/>
          </a:prstGeom>
          <a:noFill/>
        </p:spPr>
        <p:txBody>
          <a:bodyPr/>
          <a:lstStyle>
            <a:lvl1pPr algn="r">
              <a:defRPr sz="900">
                <a:solidFill>
                  <a:schemeClr val="accent2"/>
                </a:solidFill>
                <a:latin typeface="Calibri" pitchFamily="34" charset="0"/>
              </a:defRPr>
            </a:lvl1pPr>
          </a:lstStyle>
          <a:p>
            <a:fld id="{9C099F18-28A3-4415-8F1E-A0CEA4F6D195}" type="slidenum">
              <a:rPr lang="en-US" smtClean="0">
                <a:solidFill>
                  <a:srgbClr val="C0504D"/>
                </a:solidFill>
              </a:rPr>
              <a:pPr/>
              <a:t>‹#›</a:t>
            </a:fld>
            <a:endParaRPr lang="en-US" dirty="0">
              <a:solidFill>
                <a:srgbClr val="C0504D"/>
              </a:solidFill>
            </a:endParaRPr>
          </a:p>
        </p:txBody>
      </p:sp>
      <p:sp>
        <p:nvSpPr>
          <p:cNvPr id="5" name="Content Placeholder 2"/>
          <p:cNvSpPr>
            <a:spLocks noGrp="1"/>
          </p:cNvSpPr>
          <p:nvPr>
            <p:ph idx="1"/>
          </p:nvPr>
        </p:nvSpPr>
        <p:spPr>
          <a:xfrm>
            <a:off x="808073" y="962361"/>
            <a:ext cx="7974420" cy="3670780"/>
          </a:xfrm>
          <a:prstGeom prst="rect">
            <a:avLst/>
          </a:prstGeom>
        </p:spPr>
        <p:txBody>
          <a:bodyPr/>
          <a:lstStyle>
            <a:lvl1pPr>
              <a:defRPr sz="2100"/>
            </a:lvl1pPr>
            <a:lvl2pPr>
              <a:defRPr sz="1800"/>
            </a:lvl2pPr>
            <a:lvl3pPr>
              <a:defRPr sz="1500"/>
            </a:lvl3pPr>
            <a:lvl4pPr>
              <a:defRPr sz="1350"/>
            </a:lvl4pPr>
            <a:lvl5pPr>
              <a:defRPr sz="12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4654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928" y="339171"/>
            <a:ext cx="8520113" cy="225028"/>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137009" y="839561"/>
            <a:ext cx="4186238" cy="3394472"/>
          </a:xfrm>
        </p:spPr>
        <p:txBody>
          <a:bodyPr/>
          <a:lstStyle>
            <a:lvl1pPr>
              <a:defRPr sz="1350"/>
            </a:lvl1pPr>
            <a:lvl2pPr>
              <a:defRPr sz="1050"/>
            </a:lvl2pPr>
            <a:lvl3pPr>
              <a:defRPr sz="900"/>
            </a:lvl3pPr>
            <a:lvl4pPr>
              <a:defRPr sz="825"/>
            </a:lvl4pPr>
            <a:lvl5pPr>
              <a:defRPr sz="788"/>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32589" y="839561"/>
            <a:ext cx="4187825" cy="3394472"/>
          </a:xfrm>
        </p:spPr>
        <p:txBody>
          <a:bodyPr/>
          <a:lstStyle>
            <a:lvl1pPr>
              <a:defRPr sz="1350"/>
            </a:lvl1pPr>
            <a:lvl2pPr>
              <a:defRPr sz="1050"/>
            </a:lvl2pPr>
            <a:lvl3pPr>
              <a:defRPr sz="900"/>
            </a:lvl3pPr>
            <a:lvl4pPr>
              <a:defRPr sz="825"/>
            </a:lvl4pPr>
            <a:lvl5pPr>
              <a:defRPr sz="788"/>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8902987"/>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7_1 column text_multi im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71500"/>
            <a:ext cx="8128000" cy="4572000"/>
          </a:xfrm>
          <a:prstGeom prst="rect">
            <a:avLst/>
          </a:prstGeom>
        </p:spPr>
      </p:pic>
      <p:sp>
        <p:nvSpPr>
          <p:cNvPr id="4" name="Content Placeholder 3"/>
          <p:cNvSpPr>
            <a:spLocks noGrp="1"/>
          </p:cNvSpPr>
          <p:nvPr>
            <p:ph sz="half" idx="2"/>
          </p:nvPr>
        </p:nvSpPr>
        <p:spPr>
          <a:xfrm>
            <a:off x="4343400" y="1600200"/>
            <a:ext cx="4343400" cy="3096103"/>
          </a:xfrm>
          <a:prstGeom prst="rect">
            <a:avLst/>
          </a:prstGeom>
        </p:spPr>
        <p:txBody>
          <a:bodyPr/>
          <a:lstStyle>
            <a:lvl1pPr>
              <a:defRPr sz="1650"/>
            </a:lvl1pPr>
            <a:lvl2pPr marL="557213" indent="-214313">
              <a:buFont typeface="Arial" panose="020B0604020202020204" pitchFamily="34" charset="0"/>
              <a:buChar char="•"/>
              <a:defRPr sz="1500">
                <a:solidFill>
                  <a:schemeClr val="tx1">
                    <a:lumMod val="65000"/>
                    <a:lumOff val="35000"/>
                  </a:schemeClr>
                </a:solidFill>
              </a:defRPr>
            </a:lvl2pPr>
            <a:lvl3pPr marL="857250" indent="-171450">
              <a:buSzPct val="70000"/>
              <a:buFont typeface="Courier New" panose="02070309020205020404" pitchFamily="49" charset="0"/>
              <a:buChar char="o"/>
              <a:defRPr sz="1350">
                <a:solidFill>
                  <a:schemeClr val="tx1">
                    <a:lumMod val="65000"/>
                    <a:lumOff val="35000"/>
                  </a:schemeClr>
                </a:solidFill>
              </a:defRPr>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Placeholder 8"/>
          <p:cNvSpPr>
            <a:spLocks noGrp="1"/>
          </p:cNvSpPr>
          <p:nvPr>
            <p:ph type="body" sz="quarter" idx="10" hasCustomPrompt="1"/>
          </p:nvPr>
        </p:nvSpPr>
        <p:spPr>
          <a:xfrm>
            <a:off x="4343400" y="1304447"/>
            <a:ext cx="4343400" cy="285750"/>
          </a:xfrm>
          <a:prstGeom prst="rect">
            <a:avLst/>
          </a:prstGeom>
        </p:spPr>
        <p:txBody>
          <a:bodyPr>
            <a:noAutofit/>
          </a:bodyPr>
          <a:lstStyle>
            <a:lvl1pPr marL="0" indent="0">
              <a:buNone/>
              <a:defRPr sz="1650" b="1" cap="all" spc="75" baseline="0">
                <a:solidFill>
                  <a:schemeClr val="accent1"/>
                </a:solidFill>
              </a:defRPr>
            </a:lvl1pPr>
          </a:lstStyle>
          <a:p>
            <a:pPr lvl="0"/>
            <a:r>
              <a:rPr lang="en-US" dirty="0" smtClean="0"/>
              <a:t>CLICK TO EDIT MASTER</a:t>
            </a:r>
            <a:endParaRPr lang="en-US" dirty="0"/>
          </a:p>
        </p:txBody>
      </p:sp>
      <p:sp>
        <p:nvSpPr>
          <p:cNvPr id="7" name="Rectangle 6"/>
          <p:cNvSpPr/>
          <p:nvPr userDrawn="1"/>
        </p:nvSpPr>
        <p:spPr>
          <a:xfrm>
            <a:off x="0" y="0"/>
            <a:ext cx="9144000" cy="971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srgbClr val="FFFFFF"/>
              </a:solidFill>
            </a:endParaRPr>
          </a:p>
        </p:txBody>
      </p:sp>
      <p:sp>
        <p:nvSpPr>
          <p:cNvPr id="8" name="Title Placeholder 1"/>
          <p:cNvSpPr>
            <a:spLocks noGrp="1"/>
          </p:cNvSpPr>
          <p:nvPr>
            <p:ph type="title"/>
          </p:nvPr>
        </p:nvSpPr>
        <p:spPr>
          <a:xfrm>
            <a:off x="457200" y="205978"/>
            <a:ext cx="8229600" cy="594122"/>
          </a:xfrm>
          <a:prstGeom prst="rect">
            <a:avLst/>
          </a:prstGeom>
        </p:spPr>
        <p:txBody>
          <a:bodyPr vert="horz" lIns="91440" tIns="45720" rIns="91440" bIns="45720" rtlCol="0" anchor="ctr">
            <a:normAutofit/>
          </a:bodyPr>
          <a:lstStyle/>
          <a:p>
            <a:r>
              <a:rPr lang="en-US" dirty="0" smtClean="0"/>
              <a:t>PRESENTATION </a:t>
            </a:r>
            <a:r>
              <a:rPr lang="en-US" dirty="0" err="1" smtClean="0"/>
              <a:t>NAME_Section</a:t>
            </a:r>
            <a:r>
              <a:rPr lang="en-US" dirty="0" smtClean="0"/>
              <a:t> Title</a:t>
            </a:r>
            <a:endParaRPr lang="en-US" dirty="0"/>
          </a:p>
        </p:txBody>
      </p:sp>
      <p:grpSp>
        <p:nvGrpSpPr>
          <p:cNvPr id="10" name="Group 9"/>
          <p:cNvGrpSpPr/>
          <p:nvPr userDrawn="1"/>
        </p:nvGrpSpPr>
        <p:grpSpPr>
          <a:xfrm>
            <a:off x="8174676" y="285751"/>
            <a:ext cx="586869" cy="440918"/>
            <a:chOff x="3660775" y="1371600"/>
            <a:chExt cx="1825625" cy="1828800"/>
          </a:xfrm>
          <a:solidFill>
            <a:schemeClr val="accent2"/>
          </a:solidFill>
        </p:grpSpPr>
        <p:sp>
          <p:nvSpPr>
            <p:cNvPr id="11" name="Freeform 6"/>
            <p:cNvSpPr>
              <a:spLocks noEditPoints="1"/>
            </p:cNvSpPr>
            <p:nvPr userDrawn="1"/>
          </p:nvSpPr>
          <p:spPr bwMode="auto">
            <a:xfrm>
              <a:off x="5270500" y="2962275"/>
              <a:ext cx="104775" cy="104775"/>
            </a:xfrm>
            <a:custGeom>
              <a:avLst/>
              <a:gdLst>
                <a:gd name="T0" fmla="*/ 208 w 351"/>
                <a:gd name="T1" fmla="*/ 141 h 352"/>
                <a:gd name="T2" fmla="*/ 182 w 351"/>
                <a:gd name="T3" fmla="*/ 165 h 352"/>
                <a:gd name="T4" fmla="*/ 153 w 351"/>
                <a:gd name="T5" fmla="*/ 165 h 352"/>
                <a:gd name="T6" fmla="*/ 153 w 351"/>
                <a:gd name="T7" fmla="*/ 116 h 352"/>
                <a:gd name="T8" fmla="*/ 182 w 351"/>
                <a:gd name="T9" fmla="*/ 116 h 352"/>
                <a:gd name="T10" fmla="*/ 208 w 351"/>
                <a:gd name="T11" fmla="*/ 141 h 352"/>
                <a:gd name="T12" fmla="*/ 255 w 351"/>
                <a:gd name="T13" fmla="*/ 269 h 352"/>
                <a:gd name="T14" fmla="*/ 215 w 351"/>
                <a:gd name="T15" fmla="*/ 190 h 352"/>
                <a:gd name="T16" fmla="*/ 250 w 351"/>
                <a:gd name="T17" fmla="*/ 141 h 352"/>
                <a:gd name="T18" fmla="*/ 188 w 351"/>
                <a:gd name="T19" fmla="*/ 82 h 352"/>
                <a:gd name="T20" fmla="*/ 111 w 351"/>
                <a:gd name="T21" fmla="*/ 82 h 352"/>
                <a:gd name="T22" fmla="*/ 111 w 351"/>
                <a:gd name="T23" fmla="*/ 269 h 352"/>
                <a:gd name="T24" fmla="*/ 153 w 351"/>
                <a:gd name="T25" fmla="*/ 269 h 352"/>
                <a:gd name="T26" fmla="*/ 153 w 351"/>
                <a:gd name="T27" fmla="*/ 197 h 352"/>
                <a:gd name="T28" fmla="*/ 173 w 351"/>
                <a:gd name="T29" fmla="*/ 197 h 352"/>
                <a:gd name="T30" fmla="*/ 207 w 351"/>
                <a:gd name="T31" fmla="*/ 269 h 352"/>
                <a:gd name="T32" fmla="*/ 255 w 351"/>
                <a:gd name="T33" fmla="*/ 269 h 352"/>
                <a:gd name="T34" fmla="*/ 309 w 351"/>
                <a:gd name="T35" fmla="*/ 176 h 352"/>
                <a:gd name="T36" fmla="*/ 175 w 351"/>
                <a:gd name="T37" fmla="*/ 312 h 352"/>
                <a:gd name="T38" fmla="*/ 41 w 351"/>
                <a:gd name="T39" fmla="*/ 176 h 352"/>
                <a:gd name="T40" fmla="*/ 175 w 351"/>
                <a:gd name="T41" fmla="*/ 39 h 352"/>
                <a:gd name="T42" fmla="*/ 309 w 351"/>
                <a:gd name="T43" fmla="*/ 176 h 352"/>
                <a:gd name="T44" fmla="*/ 351 w 351"/>
                <a:gd name="T45" fmla="*/ 176 h 352"/>
                <a:gd name="T46" fmla="*/ 175 w 351"/>
                <a:gd name="T47" fmla="*/ 0 h 352"/>
                <a:gd name="T48" fmla="*/ 0 w 351"/>
                <a:gd name="T49" fmla="*/ 176 h 352"/>
                <a:gd name="T50" fmla="*/ 175 w 351"/>
                <a:gd name="T51" fmla="*/ 352 h 352"/>
                <a:gd name="T52" fmla="*/ 351 w 351"/>
                <a:gd name="T53"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1" h="352">
                  <a:moveTo>
                    <a:pt x="208" y="141"/>
                  </a:moveTo>
                  <a:cubicBezTo>
                    <a:pt x="208" y="154"/>
                    <a:pt x="198" y="165"/>
                    <a:pt x="182" y="165"/>
                  </a:cubicBezTo>
                  <a:cubicBezTo>
                    <a:pt x="153" y="165"/>
                    <a:pt x="153" y="165"/>
                    <a:pt x="153" y="165"/>
                  </a:cubicBezTo>
                  <a:cubicBezTo>
                    <a:pt x="153" y="116"/>
                    <a:pt x="153" y="116"/>
                    <a:pt x="153" y="116"/>
                  </a:cubicBezTo>
                  <a:cubicBezTo>
                    <a:pt x="182" y="116"/>
                    <a:pt x="182" y="116"/>
                    <a:pt x="182" y="116"/>
                  </a:cubicBezTo>
                  <a:cubicBezTo>
                    <a:pt x="198" y="116"/>
                    <a:pt x="208" y="128"/>
                    <a:pt x="208" y="141"/>
                  </a:cubicBezTo>
                  <a:moveTo>
                    <a:pt x="255" y="269"/>
                  </a:moveTo>
                  <a:cubicBezTo>
                    <a:pt x="215" y="190"/>
                    <a:pt x="215" y="190"/>
                    <a:pt x="215" y="190"/>
                  </a:cubicBezTo>
                  <a:cubicBezTo>
                    <a:pt x="233" y="183"/>
                    <a:pt x="250" y="166"/>
                    <a:pt x="250" y="141"/>
                  </a:cubicBezTo>
                  <a:cubicBezTo>
                    <a:pt x="250" y="110"/>
                    <a:pt x="225" y="82"/>
                    <a:pt x="188" y="82"/>
                  </a:cubicBezTo>
                  <a:cubicBezTo>
                    <a:pt x="111" y="82"/>
                    <a:pt x="111" y="82"/>
                    <a:pt x="111" y="82"/>
                  </a:cubicBezTo>
                  <a:cubicBezTo>
                    <a:pt x="111" y="269"/>
                    <a:pt x="111" y="269"/>
                    <a:pt x="111" y="269"/>
                  </a:cubicBezTo>
                  <a:cubicBezTo>
                    <a:pt x="153" y="269"/>
                    <a:pt x="153" y="269"/>
                    <a:pt x="153" y="269"/>
                  </a:cubicBezTo>
                  <a:cubicBezTo>
                    <a:pt x="153" y="197"/>
                    <a:pt x="153" y="197"/>
                    <a:pt x="153" y="197"/>
                  </a:cubicBezTo>
                  <a:cubicBezTo>
                    <a:pt x="173" y="197"/>
                    <a:pt x="173" y="197"/>
                    <a:pt x="173" y="197"/>
                  </a:cubicBezTo>
                  <a:cubicBezTo>
                    <a:pt x="207" y="269"/>
                    <a:pt x="207" y="269"/>
                    <a:pt x="207" y="269"/>
                  </a:cubicBezTo>
                  <a:lnTo>
                    <a:pt x="255" y="269"/>
                  </a:lnTo>
                  <a:close/>
                  <a:moveTo>
                    <a:pt x="309" y="176"/>
                  </a:moveTo>
                  <a:cubicBezTo>
                    <a:pt x="309" y="254"/>
                    <a:pt x="251" y="312"/>
                    <a:pt x="175" y="312"/>
                  </a:cubicBezTo>
                  <a:cubicBezTo>
                    <a:pt x="100" y="312"/>
                    <a:pt x="41" y="254"/>
                    <a:pt x="41" y="176"/>
                  </a:cubicBezTo>
                  <a:cubicBezTo>
                    <a:pt x="41" y="97"/>
                    <a:pt x="100" y="39"/>
                    <a:pt x="175" y="39"/>
                  </a:cubicBezTo>
                  <a:cubicBezTo>
                    <a:pt x="251" y="39"/>
                    <a:pt x="309" y="97"/>
                    <a:pt x="309" y="176"/>
                  </a:cubicBezTo>
                  <a:moveTo>
                    <a:pt x="351" y="176"/>
                  </a:moveTo>
                  <a:cubicBezTo>
                    <a:pt x="351" y="79"/>
                    <a:pt x="273" y="0"/>
                    <a:pt x="175" y="0"/>
                  </a:cubicBezTo>
                  <a:cubicBezTo>
                    <a:pt x="78" y="0"/>
                    <a:pt x="0" y="79"/>
                    <a:pt x="0" y="176"/>
                  </a:cubicBezTo>
                  <a:cubicBezTo>
                    <a:pt x="0" y="273"/>
                    <a:pt x="78" y="352"/>
                    <a:pt x="175" y="352"/>
                  </a:cubicBezTo>
                  <a:cubicBezTo>
                    <a:pt x="273" y="352"/>
                    <a:pt x="351" y="273"/>
                    <a:pt x="351" y="176"/>
                  </a:cubicBezTo>
                </a:path>
              </a:pathLst>
            </a:custGeom>
            <a:grpFill/>
            <a:ln>
              <a:noFill/>
            </a:ln>
          </p:spPr>
          <p:txBody>
            <a:bodyPr vert="horz" wrap="square" lIns="91440" tIns="45720" rIns="91440" bIns="45720" numCol="1" anchor="t" anchorCtr="0" compatLnSpc="1">
              <a:prstTxWarp prst="textNoShape">
                <a:avLst/>
              </a:prstTxWarp>
            </a:bodyPr>
            <a:lstStyle/>
            <a:p>
              <a:endParaRPr lang="en-US" sz="1350" kern="1200">
                <a:ea typeface="+mn-ea"/>
              </a:endParaRPr>
            </a:p>
          </p:txBody>
        </p:sp>
        <p:sp>
          <p:nvSpPr>
            <p:cNvPr id="12" name="Freeform 7"/>
            <p:cNvSpPr>
              <a:spLocks noEditPoints="1"/>
            </p:cNvSpPr>
            <p:nvPr userDrawn="1"/>
          </p:nvSpPr>
          <p:spPr bwMode="auto">
            <a:xfrm>
              <a:off x="3660775" y="1371600"/>
              <a:ext cx="1825625" cy="1828800"/>
            </a:xfrm>
            <a:custGeom>
              <a:avLst/>
              <a:gdLst>
                <a:gd name="T0" fmla="*/ 5054 w 6084"/>
                <a:gd name="T1" fmla="*/ 759 h 6096"/>
                <a:gd name="T2" fmla="*/ 5078 w 6084"/>
                <a:gd name="T3" fmla="*/ 787 h 6096"/>
                <a:gd name="T4" fmla="*/ 5217 w 6084"/>
                <a:gd name="T5" fmla="*/ 1226 h 6096"/>
                <a:gd name="T6" fmla="*/ 4962 w 6084"/>
                <a:gd name="T7" fmla="*/ 1504 h 6096"/>
                <a:gd name="T8" fmla="*/ 4731 w 6084"/>
                <a:gd name="T9" fmla="*/ 1272 h 6096"/>
                <a:gd name="T10" fmla="*/ 4951 w 6084"/>
                <a:gd name="T11" fmla="*/ 1030 h 6096"/>
                <a:gd name="T12" fmla="*/ 5043 w 6084"/>
                <a:gd name="T13" fmla="*/ 1064 h 6096"/>
                <a:gd name="T14" fmla="*/ 4708 w 6084"/>
                <a:gd name="T15" fmla="*/ 706 h 6096"/>
                <a:gd name="T16" fmla="*/ 4349 w 6084"/>
                <a:gd name="T17" fmla="*/ 1064 h 6096"/>
                <a:gd name="T18" fmla="*/ 4349 w 6084"/>
                <a:gd name="T19" fmla="*/ 2244 h 6096"/>
                <a:gd name="T20" fmla="*/ 4916 w 6084"/>
                <a:gd name="T21" fmla="*/ 2244 h 6096"/>
                <a:gd name="T22" fmla="*/ 4974 w 6084"/>
                <a:gd name="T23" fmla="*/ 2313 h 6096"/>
                <a:gd name="T24" fmla="*/ 4916 w 6084"/>
                <a:gd name="T25" fmla="*/ 2371 h 6096"/>
                <a:gd name="T26" fmla="*/ 4349 w 6084"/>
                <a:gd name="T27" fmla="*/ 2371 h 6096"/>
                <a:gd name="T28" fmla="*/ 4349 w 6084"/>
                <a:gd name="T29" fmla="*/ 4928 h 6096"/>
                <a:gd name="T30" fmla="*/ 4916 w 6084"/>
                <a:gd name="T31" fmla="*/ 4928 h 6096"/>
                <a:gd name="T32" fmla="*/ 4974 w 6084"/>
                <a:gd name="T33" fmla="*/ 4986 h 6096"/>
                <a:gd name="T34" fmla="*/ 4916 w 6084"/>
                <a:gd name="T35" fmla="*/ 5055 h 6096"/>
                <a:gd name="T36" fmla="*/ 3320 w 6084"/>
                <a:gd name="T37" fmla="*/ 5055 h 6096"/>
                <a:gd name="T38" fmla="*/ 3273 w 6084"/>
                <a:gd name="T39" fmla="*/ 4986 h 6096"/>
                <a:gd name="T40" fmla="*/ 3320 w 6084"/>
                <a:gd name="T41" fmla="*/ 4928 h 6096"/>
                <a:gd name="T42" fmla="*/ 3886 w 6084"/>
                <a:gd name="T43" fmla="*/ 4928 h 6096"/>
                <a:gd name="T44" fmla="*/ 3886 w 6084"/>
                <a:gd name="T45" fmla="*/ 2371 h 6096"/>
                <a:gd name="T46" fmla="*/ 3378 w 6084"/>
                <a:gd name="T47" fmla="*/ 2371 h 6096"/>
                <a:gd name="T48" fmla="*/ 2753 w 6084"/>
                <a:gd name="T49" fmla="*/ 2961 h 6096"/>
                <a:gd name="T50" fmla="*/ 1839 w 6084"/>
                <a:gd name="T51" fmla="*/ 5842 h 6096"/>
                <a:gd name="T52" fmla="*/ 1700 w 6084"/>
                <a:gd name="T53" fmla="*/ 5772 h 6096"/>
                <a:gd name="T54" fmla="*/ 497 w 6084"/>
                <a:gd name="T55" fmla="*/ 2371 h 6096"/>
                <a:gd name="T56" fmla="*/ 81 w 6084"/>
                <a:gd name="T57" fmla="*/ 2371 h 6096"/>
                <a:gd name="T58" fmla="*/ 99 w 6084"/>
                <a:gd name="T59" fmla="*/ 2273 h 6096"/>
                <a:gd name="T60" fmla="*/ 0 w 6084"/>
                <a:gd name="T61" fmla="*/ 3042 h 6096"/>
                <a:gd name="T62" fmla="*/ 3042 w 6084"/>
                <a:gd name="T63" fmla="*/ 6096 h 6096"/>
                <a:gd name="T64" fmla="*/ 6084 w 6084"/>
                <a:gd name="T65" fmla="*/ 3042 h 6096"/>
                <a:gd name="T66" fmla="*/ 5054 w 6084"/>
                <a:gd name="T67" fmla="*/ 759 h 6096"/>
                <a:gd name="T68" fmla="*/ 1492 w 6084"/>
                <a:gd name="T69" fmla="*/ 2313 h 6096"/>
                <a:gd name="T70" fmla="*/ 1434 w 6084"/>
                <a:gd name="T71" fmla="*/ 2371 h 6096"/>
                <a:gd name="T72" fmla="*/ 995 w 6084"/>
                <a:gd name="T73" fmla="*/ 2371 h 6096"/>
                <a:gd name="T74" fmla="*/ 1908 w 6084"/>
                <a:gd name="T75" fmla="*/ 5124 h 6096"/>
                <a:gd name="T76" fmla="*/ 2579 w 6084"/>
                <a:gd name="T77" fmla="*/ 3042 h 6096"/>
                <a:gd name="T78" fmla="*/ 2209 w 6084"/>
                <a:gd name="T79" fmla="*/ 2371 h 6096"/>
                <a:gd name="T80" fmla="*/ 2163 w 6084"/>
                <a:gd name="T81" fmla="*/ 2313 h 6096"/>
                <a:gd name="T82" fmla="*/ 2209 w 6084"/>
                <a:gd name="T83" fmla="*/ 2244 h 6096"/>
                <a:gd name="T84" fmla="*/ 3886 w 6084"/>
                <a:gd name="T85" fmla="*/ 2244 h 6096"/>
                <a:gd name="T86" fmla="*/ 3886 w 6084"/>
                <a:gd name="T87" fmla="*/ 1434 h 6096"/>
                <a:gd name="T88" fmla="*/ 4662 w 6084"/>
                <a:gd name="T89" fmla="*/ 602 h 6096"/>
                <a:gd name="T90" fmla="*/ 4916 w 6084"/>
                <a:gd name="T91" fmla="*/ 648 h 6096"/>
                <a:gd name="T92" fmla="*/ 4935 w 6084"/>
                <a:gd name="T93" fmla="*/ 659 h 6096"/>
                <a:gd name="T94" fmla="*/ 3042 w 6084"/>
                <a:gd name="T95" fmla="*/ 0 h 6096"/>
                <a:gd name="T96" fmla="*/ 107 w 6084"/>
                <a:gd name="T97" fmla="*/ 2244 h 6096"/>
                <a:gd name="T98" fmla="*/ 1446 w 6084"/>
                <a:gd name="T99" fmla="*/ 2244 h 6096"/>
                <a:gd name="T100" fmla="*/ 1492 w 6084"/>
                <a:gd name="T101" fmla="*/ 2313 h 6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84" h="6096">
                  <a:moveTo>
                    <a:pt x="5054" y="759"/>
                  </a:moveTo>
                  <a:cubicBezTo>
                    <a:pt x="5062" y="768"/>
                    <a:pt x="5070" y="777"/>
                    <a:pt x="5078" y="787"/>
                  </a:cubicBezTo>
                  <a:cubicBezTo>
                    <a:pt x="5170" y="914"/>
                    <a:pt x="5217" y="1041"/>
                    <a:pt x="5217" y="1226"/>
                  </a:cubicBezTo>
                  <a:cubicBezTo>
                    <a:pt x="5217" y="1388"/>
                    <a:pt x="5101" y="1504"/>
                    <a:pt x="4962" y="1504"/>
                  </a:cubicBezTo>
                  <a:cubicBezTo>
                    <a:pt x="4823" y="1504"/>
                    <a:pt x="4731" y="1400"/>
                    <a:pt x="4731" y="1272"/>
                  </a:cubicBezTo>
                  <a:cubicBezTo>
                    <a:pt x="4731" y="1122"/>
                    <a:pt x="4835" y="1030"/>
                    <a:pt x="4951" y="1030"/>
                  </a:cubicBezTo>
                  <a:cubicBezTo>
                    <a:pt x="5043" y="1030"/>
                    <a:pt x="5043" y="1064"/>
                    <a:pt x="5043" y="1064"/>
                  </a:cubicBezTo>
                  <a:cubicBezTo>
                    <a:pt x="5055" y="844"/>
                    <a:pt x="4916" y="706"/>
                    <a:pt x="4708" y="706"/>
                  </a:cubicBezTo>
                  <a:cubicBezTo>
                    <a:pt x="4546" y="706"/>
                    <a:pt x="4361" y="844"/>
                    <a:pt x="4349" y="1064"/>
                  </a:cubicBezTo>
                  <a:cubicBezTo>
                    <a:pt x="4349" y="2244"/>
                    <a:pt x="4349" y="2244"/>
                    <a:pt x="4349" y="2244"/>
                  </a:cubicBezTo>
                  <a:cubicBezTo>
                    <a:pt x="4916" y="2244"/>
                    <a:pt x="4916" y="2244"/>
                    <a:pt x="4916" y="2244"/>
                  </a:cubicBezTo>
                  <a:cubicBezTo>
                    <a:pt x="4916" y="2244"/>
                    <a:pt x="4974" y="2256"/>
                    <a:pt x="4974" y="2313"/>
                  </a:cubicBezTo>
                  <a:cubicBezTo>
                    <a:pt x="4974" y="2360"/>
                    <a:pt x="4916" y="2371"/>
                    <a:pt x="4916" y="2371"/>
                  </a:cubicBezTo>
                  <a:cubicBezTo>
                    <a:pt x="4349" y="2371"/>
                    <a:pt x="4349" y="2371"/>
                    <a:pt x="4349" y="2371"/>
                  </a:cubicBezTo>
                  <a:cubicBezTo>
                    <a:pt x="4349" y="4928"/>
                    <a:pt x="4349" y="4928"/>
                    <a:pt x="4349" y="4928"/>
                  </a:cubicBezTo>
                  <a:cubicBezTo>
                    <a:pt x="4916" y="4928"/>
                    <a:pt x="4916" y="4928"/>
                    <a:pt x="4916" y="4928"/>
                  </a:cubicBezTo>
                  <a:cubicBezTo>
                    <a:pt x="4916" y="4928"/>
                    <a:pt x="4974" y="4939"/>
                    <a:pt x="4974" y="4986"/>
                  </a:cubicBezTo>
                  <a:cubicBezTo>
                    <a:pt x="4974" y="5043"/>
                    <a:pt x="4916" y="5055"/>
                    <a:pt x="4916" y="5055"/>
                  </a:cubicBezTo>
                  <a:cubicBezTo>
                    <a:pt x="3320" y="5055"/>
                    <a:pt x="3320" y="5055"/>
                    <a:pt x="3320" y="5055"/>
                  </a:cubicBezTo>
                  <a:cubicBezTo>
                    <a:pt x="3320" y="5055"/>
                    <a:pt x="3273" y="5043"/>
                    <a:pt x="3273" y="4986"/>
                  </a:cubicBezTo>
                  <a:cubicBezTo>
                    <a:pt x="3273" y="4939"/>
                    <a:pt x="3320" y="4928"/>
                    <a:pt x="3320" y="4928"/>
                  </a:cubicBezTo>
                  <a:cubicBezTo>
                    <a:pt x="3886" y="4928"/>
                    <a:pt x="3886" y="4928"/>
                    <a:pt x="3886" y="4928"/>
                  </a:cubicBezTo>
                  <a:cubicBezTo>
                    <a:pt x="3886" y="2371"/>
                    <a:pt x="3886" y="2371"/>
                    <a:pt x="3886" y="2371"/>
                  </a:cubicBezTo>
                  <a:cubicBezTo>
                    <a:pt x="3378" y="2371"/>
                    <a:pt x="3378" y="2371"/>
                    <a:pt x="3378" y="2371"/>
                  </a:cubicBezTo>
                  <a:cubicBezTo>
                    <a:pt x="3054" y="2371"/>
                    <a:pt x="2869" y="2614"/>
                    <a:pt x="2753" y="2961"/>
                  </a:cubicBezTo>
                  <a:cubicBezTo>
                    <a:pt x="1839" y="5842"/>
                    <a:pt x="1839" y="5842"/>
                    <a:pt x="1839" y="5842"/>
                  </a:cubicBezTo>
                  <a:cubicBezTo>
                    <a:pt x="1700" y="5772"/>
                    <a:pt x="1700" y="5772"/>
                    <a:pt x="1700" y="5772"/>
                  </a:cubicBezTo>
                  <a:cubicBezTo>
                    <a:pt x="1538" y="5309"/>
                    <a:pt x="497" y="2371"/>
                    <a:pt x="497" y="2371"/>
                  </a:cubicBezTo>
                  <a:cubicBezTo>
                    <a:pt x="81" y="2371"/>
                    <a:pt x="81" y="2371"/>
                    <a:pt x="81" y="2371"/>
                  </a:cubicBezTo>
                  <a:cubicBezTo>
                    <a:pt x="99" y="2273"/>
                    <a:pt x="99" y="2273"/>
                    <a:pt x="99" y="2273"/>
                  </a:cubicBezTo>
                  <a:cubicBezTo>
                    <a:pt x="34" y="2519"/>
                    <a:pt x="0" y="2776"/>
                    <a:pt x="0" y="3042"/>
                  </a:cubicBezTo>
                  <a:cubicBezTo>
                    <a:pt x="0" y="4731"/>
                    <a:pt x="1365" y="6096"/>
                    <a:pt x="3042" y="6096"/>
                  </a:cubicBezTo>
                  <a:cubicBezTo>
                    <a:pt x="4731" y="6096"/>
                    <a:pt x="6084" y="4731"/>
                    <a:pt x="6084" y="3042"/>
                  </a:cubicBezTo>
                  <a:cubicBezTo>
                    <a:pt x="6084" y="2134"/>
                    <a:pt x="5687" y="1317"/>
                    <a:pt x="5054" y="759"/>
                  </a:cubicBezTo>
                  <a:moveTo>
                    <a:pt x="1492" y="2313"/>
                  </a:moveTo>
                  <a:cubicBezTo>
                    <a:pt x="1492" y="2360"/>
                    <a:pt x="1434" y="2371"/>
                    <a:pt x="1434" y="2371"/>
                  </a:cubicBezTo>
                  <a:cubicBezTo>
                    <a:pt x="995" y="2371"/>
                    <a:pt x="995" y="2371"/>
                    <a:pt x="995" y="2371"/>
                  </a:cubicBezTo>
                  <a:cubicBezTo>
                    <a:pt x="1908" y="5124"/>
                    <a:pt x="1908" y="5124"/>
                    <a:pt x="1908" y="5124"/>
                  </a:cubicBezTo>
                  <a:cubicBezTo>
                    <a:pt x="2579" y="3042"/>
                    <a:pt x="2579" y="3042"/>
                    <a:pt x="2579" y="3042"/>
                  </a:cubicBezTo>
                  <a:cubicBezTo>
                    <a:pt x="2753" y="2556"/>
                    <a:pt x="2683" y="2371"/>
                    <a:pt x="2209" y="2371"/>
                  </a:cubicBezTo>
                  <a:cubicBezTo>
                    <a:pt x="2209" y="2371"/>
                    <a:pt x="2163" y="2360"/>
                    <a:pt x="2163" y="2313"/>
                  </a:cubicBezTo>
                  <a:cubicBezTo>
                    <a:pt x="2163" y="2256"/>
                    <a:pt x="2209" y="2244"/>
                    <a:pt x="2209" y="2244"/>
                  </a:cubicBezTo>
                  <a:cubicBezTo>
                    <a:pt x="3886" y="2244"/>
                    <a:pt x="3886" y="2244"/>
                    <a:pt x="3886" y="2244"/>
                  </a:cubicBezTo>
                  <a:cubicBezTo>
                    <a:pt x="3886" y="1434"/>
                    <a:pt x="3886" y="1434"/>
                    <a:pt x="3886" y="1434"/>
                  </a:cubicBezTo>
                  <a:cubicBezTo>
                    <a:pt x="3886" y="937"/>
                    <a:pt x="4280" y="602"/>
                    <a:pt x="4662" y="602"/>
                  </a:cubicBezTo>
                  <a:cubicBezTo>
                    <a:pt x="4766" y="602"/>
                    <a:pt x="4881" y="625"/>
                    <a:pt x="4916" y="648"/>
                  </a:cubicBezTo>
                  <a:cubicBezTo>
                    <a:pt x="4922" y="652"/>
                    <a:pt x="4929" y="655"/>
                    <a:pt x="4935" y="659"/>
                  </a:cubicBezTo>
                  <a:cubicBezTo>
                    <a:pt x="4416" y="247"/>
                    <a:pt x="3760" y="0"/>
                    <a:pt x="3042" y="0"/>
                  </a:cubicBezTo>
                  <a:cubicBezTo>
                    <a:pt x="1641" y="0"/>
                    <a:pt x="459" y="953"/>
                    <a:pt x="107" y="2244"/>
                  </a:cubicBezTo>
                  <a:cubicBezTo>
                    <a:pt x="1446" y="2244"/>
                    <a:pt x="1446" y="2244"/>
                    <a:pt x="1446" y="2244"/>
                  </a:cubicBezTo>
                  <a:cubicBezTo>
                    <a:pt x="1446" y="2244"/>
                    <a:pt x="1492" y="2256"/>
                    <a:pt x="1492" y="2313"/>
                  </a:cubicBezTo>
                </a:path>
              </a:pathLst>
            </a:custGeom>
            <a:grpFill/>
            <a:ln>
              <a:noFill/>
            </a:ln>
          </p:spPr>
          <p:txBody>
            <a:bodyPr vert="horz" wrap="square" lIns="91440" tIns="45720" rIns="91440" bIns="45720" numCol="1" anchor="t" anchorCtr="0" compatLnSpc="1">
              <a:prstTxWarp prst="textNoShape">
                <a:avLst/>
              </a:prstTxWarp>
            </a:bodyPr>
            <a:lstStyle/>
            <a:p>
              <a:endParaRPr lang="en-US" sz="1350" kern="1200">
                <a:ea typeface="+mn-ea"/>
              </a:endParaRPr>
            </a:p>
          </p:txBody>
        </p:sp>
      </p:grpSp>
    </p:spTree>
    <p:extLst>
      <p:ext uri="{BB962C8B-B14F-4D97-AF65-F5344CB8AC3E}">
        <p14:creationId xmlns:p14="http://schemas.microsoft.com/office/powerpoint/2010/main" val="35456378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102373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Oval 3"/>
          <p:cNvSpPr/>
          <p:nvPr userDrawn="1"/>
        </p:nvSpPr>
        <p:spPr>
          <a:xfrm>
            <a:off x="762000" y="457200"/>
            <a:ext cx="7772400" cy="4171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Tree>
    <p:extLst>
      <p:ext uri="{BB962C8B-B14F-4D97-AF65-F5344CB8AC3E}">
        <p14:creationId xmlns:p14="http://schemas.microsoft.com/office/powerpoint/2010/main" val="4063397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2329304"/>
      </p:ext>
    </p:extLst>
  </p:cSld>
  <p:clrMapOvr>
    <a:masterClrMapping/>
  </p:clrMapOvr>
  <p:transition>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dirty="0"/>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429000" y="4800600"/>
            <a:ext cx="2895600" cy="171450"/>
          </a:xfrm>
        </p:spPr>
        <p:txBody>
          <a:bodyPr/>
          <a:lstStyle>
            <a:lvl1pPr>
              <a:defRPr dirty="0"/>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7239000" y="4914900"/>
            <a:ext cx="1905000" cy="228600"/>
          </a:xfrm>
          <a:prstGeom prst="rect">
            <a:avLst/>
          </a:prstGeom>
        </p:spPr>
        <p:txBody>
          <a:bodyPr/>
          <a:lstStyle>
            <a:lvl1pPr>
              <a:defRPr/>
            </a:lvl1pPr>
          </a:lstStyle>
          <a:p>
            <a:pPr>
              <a:defRPr/>
            </a:pPr>
            <a:fld id="{9B48CD38-3C33-468D-ABFE-B0FB1480598A}" type="slidenum">
              <a:rPr lang="en-US" sz="1350" kern="1200">
                <a:solidFill>
                  <a:prstClr val="black"/>
                </a:solidFill>
                <a:latin typeface="Calibri"/>
                <a:ea typeface="+mn-ea"/>
                <a:cs typeface="+mn-cs"/>
              </a:rPr>
              <a:pPr>
                <a:defRPr/>
              </a:pPr>
              <a:t>‹#›</a:t>
            </a:fld>
            <a:endParaRPr lang="en-US" sz="1350" kern="1200" dirty="0">
              <a:solidFill>
                <a:prstClr val="black"/>
              </a:solidFill>
              <a:latin typeface="Calibri"/>
              <a:ea typeface="+mn-ea"/>
              <a:cs typeface="+mn-cs"/>
            </a:endParaRPr>
          </a:p>
        </p:txBody>
      </p:sp>
    </p:spTree>
    <p:extLst>
      <p:ext uri="{BB962C8B-B14F-4D97-AF65-F5344CB8AC3E}">
        <p14:creationId xmlns:p14="http://schemas.microsoft.com/office/powerpoint/2010/main" val="196902264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3" name="Rectangle 5"/>
          <p:cNvSpPr>
            <a:spLocks noGrp="1" noChangeArrowheads="1"/>
          </p:cNvSpPr>
          <p:nvPr>
            <p:ph type="ftr" sz="quarter" idx="11"/>
          </p:nvPr>
        </p:nvSpPr>
        <p:spPr>
          <a:xfrm>
            <a:off x="3200400" y="4436269"/>
            <a:ext cx="2895600" cy="171450"/>
          </a:xfrm>
          <a:ln/>
        </p:spPr>
        <p:txBody>
          <a:bodyPr/>
          <a:lstStyle>
            <a:lvl1pPr>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3732473531"/>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p:nvSpPr>
        <p:spPr>
          <a:xfrm>
            <a:off x="8166847" y="211930"/>
            <a:ext cx="685800" cy="226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kern="1200" dirty="0">
              <a:solidFill>
                <a:prstClr val="white"/>
              </a:solidFill>
            </a:endParaRPr>
          </a:p>
        </p:txBody>
      </p:sp>
      <p:sp>
        <p:nvSpPr>
          <p:cNvPr id="3" name="Footer Placeholder 2"/>
          <p:cNvSpPr>
            <a:spLocks noGrp="1"/>
          </p:cNvSpPr>
          <p:nvPr>
            <p:ph type="ftr" sz="quarter" idx="11"/>
          </p:nvPr>
        </p:nvSpPr>
        <p:spPr>
          <a:xfrm>
            <a:off x="3021106" y="4869657"/>
            <a:ext cx="6122894" cy="273844"/>
          </a:xfrm>
        </p:spPr>
        <p:txBody>
          <a:bodyPr/>
          <a:lstStyle>
            <a:lvl1pPr algn="r">
              <a:defRPr>
                <a:latin typeface="Franklin Gothic Book"/>
                <a:cs typeface="Franklin Gothic Book"/>
              </a:defRPr>
            </a:lvl1pPr>
          </a:lstStyle>
          <a:p>
            <a:r>
              <a:rPr lang="en-US" dirty="0" smtClean="0">
                <a:solidFill>
                  <a:prstClr val="black">
                    <a:tint val="75000"/>
                  </a:prstClr>
                </a:solidFill>
              </a:rPr>
              <a:t>Proprietary and confidential information of Universal Data Models LLC </a:t>
            </a:r>
            <a:endParaRPr lang="en-US" dirty="0">
              <a:solidFill>
                <a:prstClr val="black">
                  <a:tint val="75000"/>
                </a:prstClr>
              </a:solidFill>
            </a:endParaRPr>
          </a:p>
        </p:txBody>
      </p:sp>
      <p:sp>
        <p:nvSpPr>
          <p:cNvPr id="6" name="Title 1"/>
          <p:cNvSpPr>
            <a:spLocks noGrp="1"/>
          </p:cNvSpPr>
          <p:nvPr>
            <p:ph type="title"/>
          </p:nvPr>
        </p:nvSpPr>
        <p:spPr>
          <a:xfrm>
            <a:off x="498475" y="363070"/>
            <a:ext cx="7556313" cy="837080"/>
          </a:xfrm>
        </p:spPr>
        <p:txBody>
          <a:bodyPr/>
          <a:lstStyle/>
          <a:p>
            <a:r>
              <a:rPr lang="en-US" smtClean="0"/>
              <a:t>Click to edit Master title style</a:t>
            </a:r>
            <a:endParaRPr/>
          </a:p>
        </p:txBody>
      </p:sp>
      <p:sp>
        <p:nvSpPr>
          <p:cNvPr id="7" name="Slide Number Placeholder 5"/>
          <p:cNvSpPr txBox="1">
            <a:spLocks/>
          </p:cNvSpPr>
          <p:nvPr userDrawn="1"/>
        </p:nvSpPr>
        <p:spPr>
          <a:xfrm>
            <a:off x="-137851" y="4869657"/>
            <a:ext cx="554038" cy="273844"/>
          </a:xfrm>
          <a:prstGeom prst="rect">
            <a:avLst/>
          </a:prstGeom>
        </p:spPr>
        <p:txBody>
          <a:bodyPr vert="horz" lIns="68580" tIns="34290" rIns="68580" bIns="3429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2F1D00-BD13-4404-86B0-79703945A0A7}" type="slidenum">
              <a:rPr lang="en-US" sz="1050" smtClean="0">
                <a:solidFill>
                  <a:prstClr val="black"/>
                </a:solidFill>
              </a:rPr>
              <a:pPr/>
              <a:t>‹#›</a:t>
            </a:fld>
            <a:endParaRPr lang="en-US" sz="1050" dirty="0">
              <a:solidFill>
                <a:prstClr val="black"/>
              </a:solidFill>
            </a:endParaRPr>
          </a:p>
        </p:txBody>
      </p:sp>
    </p:spTree>
    <p:extLst>
      <p:ext uri="{BB962C8B-B14F-4D97-AF65-F5344CB8AC3E}">
        <p14:creationId xmlns:p14="http://schemas.microsoft.com/office/powerpoint/2010/main" val="12857695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5" descr="DB2_LUW_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5510" y="2269332"/>
            <a:ext cx="8611790" cy="155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9"/>
          <p:cNvSpPr>
            <a:spLocks noChangeShapeType="1"/>
          </p:cNvSpPr>
          <p:nvPr userDrawn="1"/>
        </p:nvSpPr>
        <p:spPr bwMode="auto">
          <a:xfrm>
            <a:off x="261938" y="366713"/>
            <a:ext cx="861417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sp>
        <p:nvSpPr>
          <p:cNvPr id="6" name="Line 10"/>
          <p:cNvSpPr>
            <a:spLocks noChangeShapeType="1"/>
          </p:cNvSpPr>
          <p:nvPr userDrawn="1"/>
        </p:nvSpPr>
        <p:spPr bwMode="auto">
          <a:xfrm>
            <a:off x="261937" y="4991100"/>
            <a:ext cx="860702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pic>
        <p:nvPicPr>
          <p:cNvPr id="7" name="Picture 10" descr="R120_G137_B251-20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80798" y="141685"/>
            <a:ext cx="588169" cy="17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p:cNvSpPr>
            <a:spLocks noGrp="1" noChangeArrowheads="1"/>
          </p:cNvSpPr>
          <p:nvPr>
            <p:ph type="ctrTitle"/>
          </p:nvPr>
        </p:nvSpPr>
        <p:spPr>
          <a:xfrm>
            <a:off x="323850" y="1095376"/>
            <a:ext cx="7772400" cy="1102519"/>
          </a:xfrm>
        </p:spPr>
        <p:txBody>
          <a:bodyPr anchor="b"/>
          <a:lstStyle>
            <a:lvl1pPr>
              <a:defRPr smtClean="0">
                <a:solidFill>
                  <a:schemeClr val="tx1"/>
                </a:solidFill>
              </a:defRPr>
            </a:lvl1pPr>
          </a:lstStyle>
          <a:p>
            <a:pPr lvl="0"/>
            <a:r>
              <a:rPr lang="en-US" noProof="0" smtClean="0"/>
              <a:t>Click to edit Master title style</a:t>
            </a:r>
          </a:p>
        </p:txBody>
      </p:sp>
      <p:sp>
        <p:nvSpPr>
          <p:cNvPr id="22531" name="Rectangle 4"/>
          <p:cNvSpPr>
            <a:spLocks noGrp="1" noChangeArrowheads="1"/>
          </p:cNvSpPr>
          <p:nvPr>
            <p:ph type="subTitle" idx="1"/>
          </p:nvPr>
        </p:nvSpPr>
        <p:spPr>
          <a:xfrm>
            <a:off x="323850" y="3912395"/>
            <a:ext cx="8661400" cy="1021556"/>
          </a:xfrm>
        </p:spPr>
        <p:txBody>
          <a:bodyPr/>
          <a:lstStyle>
            <a:lvl1pPr marL="0" indent="0">
              <a:buFont typeface="Wingdings" pitchFamily="2" charset="2"/>
              <a:buNone/>
              <a:defRPr sz="1200" b="0" smtClean="0"/>
            </a:lvl1pPr>
          </a:lstStyle>
          <a:p>
            <a:pPr lvl="0"/>
            <a:r>
              <a:rPr lang="en-US" noProof="0" smtClean="0"/>
              <a:t>Click to edit Master subtitle style</a:t>
            </a:r>
          </a:p>
        </p:txBody>
      </p:sp>
      <p:sp>
        <p:nvSpPr>
          <p:cNvPr id="8" name="Rectangle 13"/>
          <p:cNvSpPr>
            <a:spLocks noGrp="1" noChangeArrowheads="1"/>
          </p:cNvSpPr>
          <p:nvPr>
            <p:ph type="ftr" sz="quarter" idx="10"/>
          </p:nvPr>
        </p:nvSpPr>
        <p:spPr>
          <a:xfrm>
            <a:off x="7292579" y="4991100"/>
            <a:ext cx="1693069" cy="152400"/>
          </a:xfrm>
        </p:spPr>
        <p:txBody>
          <a:bodyPr/>
          <a:lstStyle>
            <a:lvl1pPr>
              <a:defRPr/>
            </a:lvl1pPr>
          </a:lstStyle>
          <a:p>
            <a:pPr>
              <a:defRPr/>
            </a:pPr>
            <a:r>
              <a:rPr lang="en-US">
                <a:solidFill>
                  <a:srgbClr val="000000"/>
                </a:solidFill>
              </a:rPr>
              <a:t>IBM Confidential Information</a:t>
            </a:r>
          </a:p>
        </p:txBody>
      </p:sp>
      <p:sp>
        <p:nvSpPr>
          <p:cNvPr id="9" name="Rectangle 15"/>
          <p:cNvSpPr>
            <a:spLocks noGrp="1" noChangeArrowheads="1"/>
          </p:cNvSpPr>
          <p:nvPr>
            <p:ph type="dt" sz="quarter" idx="11"/>
          </p:nvPr>
        </p:nvSpPr>
        <p:spPr bwMode="auto">
          <a:xfrm>
            <a:off x="171450" y="4991100"/>
            <a:ext cx="2133600" cy="152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675">
                <a:latin typeface="+mn-lt"/>
                <a:cs typeface="+mn-cs"/>
              </a:defRPr>
            </a:lvl1pPr>
          </a:lstStyle>
          <a:p>
            <a:pPr>
              <a:defRPr/>
            </a:pPr>
            <a:endParaRPr lang="en-US" kern="1200"/>
          </a:p>
        </p:txBody>
      </p:sp>
    </p:spTree>
    <p:extLst>
      <p:ext uri="{BB962C8B-B14F-4D97-AF65-F5344CB8AC3E}">
        <p14:creationId xmlns:p14="http://schemas.microsoft.com/office/powerpoint/2010/main" val="3555380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p:nvPr/>
        </p:nvSpPr>
        <p:spPr>
          <a:xfrm>
            <a:off x="0" y="0"/>
            <a:ext cx="9144000" cy="1149900"/>
          </a:xfrm>
          <a:prstGeom prst="rect">
            <a:avLst/>
          </a:prstGeom>
          <a:solidFill>
            <a:srgbClr val="3C6FAF"/>
          </a:solidFill>
          <a:ln>
            <a:noFill/>
          </a:ln>
        </p:spPr>
        <p:txBody>
          <a:bodyPr lIns="91425" tIns="45700" rIns="91425" bIns="45700" anchor="ctr" anchorCtr="0">
            <a:noAutofit/>
          </a:bodyPr>
          <a:lstStyle/>
          <a:p>
            <a:pPr>
              <a:spcBef>
                <a:spcPts val="0"/>
              </a:spcBef>
              <a:buNone/>
            </a:pPr>
            <a:endParaRPr/>
          </a:p>
        </p:txBody>
      </p:sp>
      <p:cxnSp>
        <p:nvCxnSpPr>
          <p:cNvPr id="15" name="Shape 15"/>
          <p:cNvCxnSpPr/>
          <p:nvPr/>
        </p:nvCxnSpPr>
        <p:spPr>
          <a:xfrm>
            <a:off x="0" y="1127875"/>
            <a:ext cx="9144000" cy="0"/>
          </a:xfrm>
          <a:prstGeom prst="straightConnector1">
            <a:avLst/>
          </a:prstGeom>
          <a:noFill/>
          <a:ln w="57150" cap="flat" cmpd="sng">
            <a:solidFill>
              <a:srgbClr val="000000">
                <a:alpha val="14901"/>
              </a:srgbClr>
            </a:solidFill>
            <a:prstDash val="solid"/>
            <a:round/>
            <a:headEnd type="none" w="med" len="med"/>
            <a:tailEnd type="none" w="med" len="med"/>
          </a:ln>
        </p:spPr>
      </p:cxnSp>
      <p:sp>
        <p:nvSpPr>
          <p:cNvPr id="16" name="Shape 16"/>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pic>
        <p:nvPicPr>
          <p:cNvPr id="18" name="Shape 18"/>
          <p:cNvPicPr preferRelativeResize="0"/>
          <p:nvPr/>
        </p:nvPicPr>
        <p:blipFill>
          <a:blip r:embed="rId2">
            <a:alphaModFix/>
          </a:blip>
          <a:stretch>
            <a:fillRect/>
          </a:stretch>
        </p:blipFill>
        <p:spPr>
          <a:xfrm>
            <a:off x="8314025" y="217750"/>
            <a:ext cx="707275" cy="368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5" name="Rectangle 13"/>
          <p:cNvSpPr>
            <a:spLocks noGrp="1" noChangeArrowheads="1"/>
          </p:cNvSpPr>
          <p:nvPr>
            <p:ph type="sldNum" sz="quarter" idx="11"/>
          </p:nvPr>
        </p:nvSpPr>
        <p:spPr>
          <a:ln/>
        </p:spPr>
        <p:txBody>
          <a:bodyPr/>
          <a:lstStyle>
            <a:lvl1pPr>
              <a:defRPr/>
            </a:lvl1pPr>
          </a:lstStyle>
          <a:p>
            <a:pPr>
              <a:defRPr/>
            </a:pPr>
            <a:fld id="{373401F2-D90A-4A4F-AA79-C716088BCB4A}" type="slidenum">
              <a:rPr lang="en-US" altLang="en-US"/>
              <a:pPr>
                <a:defRPr/>
              </a:pPr>
              <a:t>‹#›</a:t>
            </a:fld>
            <a:endParaRPr lang="en-US" altLang="en-US"/>
          </a:p>
        </p:txBody>
      </p:sp>
    </p:spTree>
    <p:extLst>
      <p:ext uri="{BB962C8B-B14F-4D97-AF65-F5344CB8AC3E}">
        <p14:creationId xmlns:p14="http://schemas.microsoft.com/office/powerpoint/2010/main" val="254823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2"/>
          <p:cNvSpPr>
            <a:spLocks noGrp="1" noChangeArrowheads="1"/>
          </p:cNvSpPr>
          <p:nvPr>
            <p:ph type="ftr" sz="quarter" idx="10"/>
          </p:nvPr>
        </p:nvSpPr>
        <p:spPr/>
        <p:txBody>
          <a:bodyPr/>
          <a:lstStyle>
            <a:lvl1pPr>
              <a:defRPr dirty="0" smtClean="0"/>
            </a:lvl1pPr>
          </a:lstStyle>
          <a:p>
            <a:pPr>
              <a:defRPr/>
            </a:pPr>
            <a:r>
              <a:rPr lang="en-US">
                <a:solidFill>
                  <a:srgbClr val="000000"/>
                </a:solidFill>
              </a:rPr>
              <a:t>IBM Corporation 2015</a:t>
            </a:r>
          </a:p>
        </p:txBody>
      </p:sp>
      <p:sp>
        <p:nvSpPr>
          <p:cNvPr id="5" name="Rectangle 13"/>
          <p:cNvSpPr>
            <a:spLocks noGrp="1" noChangeArrowheads="1"/>
          </p:cNvSpPr>
          <p:nvPr>
            <p:ph type="sldNum" sz="quarter" idx="11"/>
          </p:nvPr>
        </p:nvSpPr>
        <p:spPr/>
        <p:txBody>
          <a:bodyPr/>
          <a:lstStyle>
            <a:lvl1pPr>
              <a:defRPr smtClean="0"/>
            </a:lvl1pPr>
          </a:lstStyle>
          <a:p>
            <a:pPr>
              <a:defRPr/>
            </a:pPr>
            <a:fld id="{BF7F281C-42AF-4F5B-B9A4-90487A1AB213}" type="slidenum">
              <a:rPr lang="en-US" altLang="en-US"/>
              <a:pPr>
                <a:defRPr/>
              </a:pPr>
              <a:t>‹#›</a:t>
            </a:fld>
            <a:endParaRPr lang="en-US" altLang="en-US"/>
          </a:p>
        </p:txBody>
      </p:sp>
    </p:spTree>
    <p:extLst>
      <p:ext uri="{BB962C8B-B14F-4D97-AF65-F5344CB8AC3E}">
        <p14:creationId xmlns:p14="http://schemas.microsoft.com/office/powerpoint/2010/main" val="2887997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9" y="1568055"/>
            <a:ext cx="3894137" cy="30694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3275" y="1568055"/>
            <a:ext cx="3894138" cy="30694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6" name="Rectangle 13"/>
          <p:cNvSpPr>
            <a:spLocks noGrp="1" noChangeArrowheads="1"/>
          </p:cNvSpPr>
          <p:nvPr>
            <p:ph type="sldNum" sz="quarter" idx="11"/>
          </p:nvPr>
        </p:nvSpPr>
        <p:spPr>
          <a:ln/>
        </p:spPr>
        <p:txBody>
          <a:bodyPr/>
          <a:lstStyle>
            <a:lvl1pPr>
              <a:defRPr/>
            </a:lvl1pPr>
          </a:lstStyle>
          <a:p>
            <a:pPr>
              <a:defRPr/>
            </a:pPr>
            <a:fld id="{0EED7A01-C371-4237-866A-FC364D979818}" type="slidenum">
              <a:rPr lang="en-US" altLang="en-US"/>
              <a:pPr>
                <a:defRPr/>
              </a:pPr>
              <a:t>‹#›</a:t>
            </a:fld>
            <a:endParaRPr lang="en-US" altLang="en-US"/>
          </a:p>
        </p:txBody>
      </p:sp>
    </p:spTree>
    <p:extLst>
      <p:ext uri="{BB962C8B-B14F-4D97-AF65-F5344CB8AC3E}">
        <p14:creationId xmlns:p14="http://schemas.microsoft.com/office/powerpoint/2010/main" val="3808177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8" name="Rectangle 13"/>
          <p:cNvSpPr>
            <a:spLocks noGrp="1" noChangeArrowheads="1"/>
          </p:cNvSpPr>
          <p:nvPr>
            <p:ph type="sldNum" sz="quarter" idx="11"/>
          </p:nvPr>
        </p:nvSpPr>
        <p:spPr>
          <a:ln/>
        </p:spPr>
        <p:txBody>
          <a:bodyPr/>
          <a:lstStyle>
            <a:lvl1pPr>
              <a:defRPr/>
            </a:lvl1pPr>
          </a:lstStyle>
          <a:p>
            <a:pPr>
              <a:defRPr/>
            </a:pPr>
            <a:fld id="{A445B897-74A8-44D0-9760-36D0ADA6857B}" type="slidenum">
              <a:rPr lang="en-US" altLang="en-US"/>
              <a:pPr>
                <a:defRPr/>
              </a:pPr>
              <a:t>‹#›</a:t>
            </a:fld>
            <a:endParaRPr lang="en-US" altLang="en-US"/>
          </a:p>
        </p:txBody>
      </p:sp>
    </p:spTree>
    <p:extLst>
      <p:ext uri="{BB962C8B-B14F-4D97-AF65-F5344CB8AC3E}">
        <p14:creationId xmlns:p14="http://schemas.microsoft.com/office/powerpoint/2010/main" val="3237423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4" name="Rectangle 13"/>
          <p:cNvSpPr>
            <a:spLocks noGrp="1" noChangeArrowheads="1"/>
          </p:cNvSpPr>
          <p:nvPr>
            <p:ph type="sldNum" sz="quarter" idx="11"/>
          </p:nvPr>
        </p:nvSpPr>
        <p:spPr>
          <a:ln/>
        </p:spPr>
        <p:txBody>
          <a:bodyPr/>
          <a:lstStyle>
            <a:lvl1pPr>
              <a:defRPr/>
            </a:lvl1pPr>
          </a:lstStyle>
          <a:p>
            <a:pPr>
              <a:defRPr/>
            </a:pPr>
            <a:fld id="{DA6194C2-537E-4B42-A98F-8B2F3743C5E8}" type="slidenum">
              <a:rPr lang="en-US" altLang="en-US"/>
              <a:pPr>
                <a:defRPr/>
              </a:pPr>
              <a:t>‹#›</a:t>
            </a:fld>
            <a:endParaRPr lang="en-US" altLang="en-US"/>
          </a:p>
        </p:txBody>
      </p:sp>
    </p:spTree>
    <p:extLst>
      <p:ext uri="{BB962C8B-B14F-4D97-AF65-F5344CB8AC3E}">
        <p14:creationId xmlns:p14="http://schemas.microsoft.com/office/powerpoint/2010/main" val="3563335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3" name="Rectangle 13"/>
          <p:cNvSpPr>
            <a:spLocks noGrp="1" noChangeArrowheads="1"/>
          </p:cNvSpPr>
          <p:nvPr>
            <p:ph type="sldNum" sz="quarter" idx="11"/>
          </p:nvPr>
        </p:nvSpPr>
        <p:spPr>
          <a:ln/>
        </p:spPr>
        <p:txBody>
          <a:bodyPr/>
          <a:lstStyle>
            <a:lvl1pPr>
              <a:defRPr/>
            </a:lvl1pPr>
          </a:lstStyle>
          <a:p>
            <a:pPr>
              <a:defRPr/>
            </a:pPr>
            <a:fld id="{8805563F-4ECC-463D-BDE8-55BBC4F5BC9E}" type="slidenum">
              <a:rPr lang="en-US" altLang="en-US"/>
              <a:pPr>
                <a:defRPr/>
              </a:pPr>
              <a:t>‹#›</a:t>
            </a:fld>
            <a:endParaRPr lang="en-US" altLang="en-US"/>
          </a:p>
        </p:txBody>
      </p:sp>
    </p:spTree>
    <p:extLst>
      <p:ext uri="{BB962C8B-B14F-4D97-AF65-F5344CB8AC3E}">
        <p14:creationId xmlns:p14="http://schemas.microsoft.com/office/powerpoint/2010/main" val="1353285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6" name="Rectangle 13"/>
          <p:cNvSpPr>
            <a:spLocks noGrp="1" noChangeArrowheads="1"/>
          </p:cNvSpPr>
          <p:nvPr>
            <p:ph type="sldNum" sz="quarter" idx="11"/>
          </p:nvPr>
        </p:nvSpPr>
        <p:spPr>
          <a:ln/>
        </p:spPr>
        <p:txBody>
          <a:bodyPr/>
          <a:lstStyle>
            <a:lvl1pPr>
              <a:defRPr/>
            </a:lvl1pPr>
          </a:lstStyle>
          <a:p>
            <a:pPr>
              <a:defRPr/>
            </a:pPr>
            <a:fld id="{5384A3EE-23E1-41EC-86B4-AE461F95B43B}" type="slidenum">
              <a:rPr lang="en-US" altLang="en-US"/>
              <a:pPr>
                <a:defRPr/>
              </a:pPr>
              <a:t>‹#›</a:t>
            </a:fld>
            <a:endParaRPr lang="en-US" altLang="en-US"/>
          </a:p>
        </p:txBody>
      </p:sp>
    </p:spTree>
    <p:extLst>
      <p:ext uri="{BB962C8B-B14F-4D97-AF65-F5344CB8AC3E}">
        <p14:creationId xmlns:p14="http://schemas.microsoft.com/office/powerpoint/2010/main" val="2455682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6" name="Rectangle 13"/>
          <p:cNvSpPr>
            <a:spLocks noGrp="1" noChangeArrowheads="1"/>
          </p:cNvSpPr>
          <p:nvPr>
            <p:ph type="sldNum" sz="quarter" idx="11"/>
          </p:nvPr>
        </p:nvSpPr>
        <p:spPr>
          <a:ln/>
        </p:spPr>
        <p:txBody>
          <a:bodyPr/>
          <a:lstStyle>
            <a:lvl1pPr>
              <a:defRPr/>
            </a:lvl1pPr>
          </a:lstStyle>
          <a:p>
            <a:pPr>
              <a:defRPr/>
            </a:pPr>
            <a:fld id="{316A423D-54AD-4DEB-BA43-C801F6704517}" type="slidenum">
              <a:rPr lang="en-US" altLang="en-US"/>
              <a:pPr>
                <a:defRPr/>
              </a:pPr>
              <a:t>‹#›</a:t>
            </a:fld>
            <a:endParaRPr lang="en-US" altLang="en-US"/>
          </a:p>
        </p:txBody>
      </p:sp>
    </p:spTree>
    <p:extLst>
      <p:ext uri="{BB962C8B-B14F-4D97-AF65-F5344CB8AC3E}">
        <p14:creationId xmlns:p14="http://schemas.microsoft.com/office/powerpoint/2010/main" val="2989436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5" name="Rectangle 13"/>
          <p:cNvSpPr>
            <a:spLocks noGrp="1" noChangeArrowheads="1"/>
          </p:cNvSpPr>
          <p:nvPr>
            <p:ph type="sldNum" sz="quarter" idx="11"/>
          </p:nvPr>
        </p:nvSpPr>
        <p:spPr>
          <a:ln/>
        </p:spPr>
        <p:txBody>
          <a:bodyPr/>
          <a:lstStyle>
            <a:lvl1pPr>
              <a:defRPr/>
            </a:lvl1pPr>
          </a:lstStyle>
          <a:p>
            <a:pPr>
              <a:defRPr/>
            </a:pPr>
            <a:fld id="{0D5BC5A9-A0A4-4B9B-A97E-4EBF8833BBE9}" type="slidenum">
              <a:rPr lang="en-US" altLang="en-US"/>
              <a:pPr>
                <a:defRPr/>
              </a:pPr>
              <a:t>‹#›</a:t>
            </a:fld>
            <a:endParaRPr lang="en-US" altLang="en-US"/>
          </a:p>
        </p:txBody>
      </p:sp>
    </p:spTree>
    <p:extLst>
      <p:ext uri="{BB962C8B-B14F-4D97-AF65-F5344CB8AC3E}">
        <p14:creationId xmlns:p14="http://schemas.microsoft.com/office/powerpoint/2010/main" val="2447925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9063" y="453630"/>
            <a:ext cx="2038350" cy="418385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2425" y="453630"/>
            <a:ext cx="5964238" cy="41838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5" name="Rectangle 13"/>
          <p:cNvSpPr>
            <a:spLocks noGrp="1" noChangeArrowheads="1"/>
          </p:cNvSpPr>
          <p:nvPr>
            <p:ph type="sldNum" sz="quarter" idx="11"/>
          </p:nvPr>
        </p:nvSpPr>
        <p:spPr>
          <a:ln/>
        </p:spPr>
        <p:txBody>
          <a:bodyPr/>
          <a:lstStyle>
            <a:lvl1pPr>
              <a:defRPr/>
            </a:lvl1pPr>
          </a:lstStyle>
          <a:p>
            <a:pPr>
              <a:defRPr/>
            </a:pPr>
            <a:fld id="{2B1E7FC7-5EB8-4413-96F2-2387A9053789}" type="slidenum">
              <a:rPr lang="en-US" altLang="en-US"/>
              <a:pPr>
                <a:defRPr/>
              </a:pPr>
              <a:t>‹#›</a:t>
            </a:fld>
            <a:endParaRPr lang="en-US" altLang="en-US"/>
          </a:p>
        </p:txBody>
      </p:sp>
    </p:spTree>
    <p:extLst>
      <p:ext uri="{BB962C8B-B14F-4D97-AF65-F5344CB8AC3E}">
        <p14:creationId xmlns:p14="http://schemas.microsoft.com/office/powerpoint/2010/main" val="47261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p:nvPr/>
        </p:nvSpPr>
        <p:spPr>
          <a:xfrm>
            <a:off x="0" y="0"/>
            <a:ext cx="9144000" cy="1149900"/>
          </a:xfrm>
          <a:prstGeom prst="rect">
            <a:avLst/>
          </a:prstGeom>
          <a:solidFill>
            <a:srgbClr val="3C6FAF"/>
          </a:solidFill>
          <a:ln>
            <a:noFill/>
          </a:ln>
        </p:spPr>
        <p:txBody>
          <a:bodyPr lIns="91425" tIns="45700" rIns="91425" bIns="45700" anchor="ctr" anchorCtr="0">
            <a:noAutofit/>
          </a:bodyPr>
          <a:lstStyle/>
          <a:p>
            <a:pPr>
              <a:spcBef>
                <a:spcPts val="0"/>
              </a:spcBef>
              <a:buNone/>
            </a:pPr>
            <a:endParaRPr/>
          </a:p>
        </p:txBody>
      </p:sp>
      <p:cxnSp>
        <p:nvCxnSpPr>
          <p:cNvPr id="21" name="Shape 21"/>
          <p:cNvCxnSpPr/>
          <p:nvPr/>
        </p:nvCxnSpPr>
        <p:spPr>
          <a:xfrm>
            <a:off x="0" y="1127875"/>
            <a:ext cx="9144000" cy="0"/>
          </a:xfrm>
          <a:prstGeom prst="straightConnector1">
            <a:avLst/>
          </a:prstGeom>
          <a:noFill/>
          <a:ln w="57150" cap="flat" cmpd="sng">
            <a:solidFill>
              <a:srgbClr val="000000">
                <a:alpha val="14901"/>
              </a:srgbClr>
            </a:solidFill>
            <a:prstDash val="solid"/>
            <a:round/>
            <a:headEnd type="none" w="med" len="med"/>
            <a:tailEnd type="none" w="med" len="med"/>
          </a:ln>
        </p:spPr>
      </p:cxnSp>
      <p:sp>
        <p:nvSpPr>
          <p:cNvPr id="22" name="Shape 22"/>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4" name="Shape 24"/>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pic>
        <p:nvPicPr>
          <p:cNvPr id="25" name="Shape 25"/>
          <p:cNvPicPr preferRelativeResize="0"/>
          <p:nvPr/>
        </p:nvPicPr>
        <p:blipFill>
          <a:blip r:embed="rId2">
            <a:alphaModFix/>
          </a:blip>
          <a:stretch>
            <a:fillRect/>
          </a:stretch>
        </p:blipFill>
        <p:spPr>
          <a:xfrm>
            <a:off x="8314025" y="217750"/>
            <a:ext cx="707275" cy="3683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2426" y="453630"/>
            <a:ext cx="7402513" cy="545306"/>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66739" y="1568055"/>
            <a:ext cx="7940675" cy="3069431"/>
          </a:xfrm>
        </p:spPr>
        <p:txBody>
          <a:bodyPr/>
          <a:lstStyle/>
          <a:p>
            <a:pPr lvl="0"/>
            <a:endParaRPr lang="en-US" noProof="0" smtClean="0"/>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5" name="Rectangle 13"/>
          <p:cNvSpPr>
            <a:spLocks noGrp="1" noChangeArrowheads="1"/>
          </p:cNvSpPr>
          <p:nvPr>
            <p:ph type="sldNum" sz="quarter" idx="11"/>
          </p:nvPr>
        </p:nvSpPr>
        <p:spPr>
          <a:ln/>
        </p:spPr>
        <p:txBody>
          <a:bodyPr/>
          <a:lstStyle>
            <a:lvl1pPr>
              <a:defRPr/>
            </a:lvl1pPr>
          </a:lstStyle>
          <a:p>
            <a:pPr>
              <a:defRPr/>
            </a:pPr>
            <a:fld id="{07F5E076-3F3B-426F-8563-B586FA7BA4A1}" type="slidenum">
              <a:rPr lang="en-US" altLang="en-US"/>
              <a:pPr>
                <a:defRPr/>
              </a:pPr>
              <a:t>‹#›</a:t>
            </a:fld>
            <a:endParaRPr lang="en-US" altLang="en-US"/>
          </a:p>
        </p:txBody>
      </p:sp>
    </p:spTree>
    <p:extLst>
      <p:ext uri="{BB962C8B-B14F-4D97-AF65-F5344CB8AC3E}">
        <p14:creationId xmlns:p14="http://schemas.microsoft.com/office/powerpoint/2010/main" val="910492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52425" y="453630"/>
            <a:ext cx="8154988" cy="41838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4" name="Rectangle 13"/>
          <p:cNvSpPr>
            <a:spLocks noGrp="1" noChangeArrowheads="1"/>
          </p:cNvSpPr>
          <p:nvPr>
            <p:ph type="sldNum" sz="quarter" idx="11"/>
          </p:nvPr>
        </p:nvSpPr>
        <p:spPr>
          <a:ln/>
        </p:spPr>
        <p:txBody>
          <a:bodyPr/>
          <a:lstStyle>
            <a:lvl1pPr>
              <a:defRPr/>
            </a:lvl1pPr>
          </a:lstStyle>
          <a:p>
            <a:pPr>
              <a:defRPr/>
            </a:pPr>
            <a:fld id="{FAC1E22A-E7AE-4254-BD85-ACF565E1605C}" type="slidenum">
              <a:rPr lang="en-US" altLang="en-US"/>
              <a:pPr>
                <a:defRPr/>
              </a:pPr>
              <a:t>‹#›</a:t>
            </a:fld>
            <a:endParaRPr lang="en-US" altLang="en-US"/>
          </a:p>
        </p:txBody>
      </p:sp>
    </p:spTree>
    <p:extLst>
      <p:ext uri="{BB962C8B-B14F-4D97-AF65-F5344CB8AC3E}">
        <p14:creationId xmlns:p14="http://schemas.microsoft.com/office/powerpoint/2010/main" val="1435801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2426" y="453630"/>
            <a:ext cx="7402513" cy="54530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9" y="1568055"/>
            <a:ext cx="3894137" cy="30694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3275" y="1568055"/>
            <a:ext cx="3894138" cy="14775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3275" y="3159919"/>
            <a:ext cx="3894138" cy="14775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7" name="Rectangle 13"/>
          <p:cNvSpPr>
            <a:spLocks noGrp="1" noChangeArrowheads="1"/>
          </p:cNvSpPr>
          <p:nvPr>
            <p:ph type="sldNum" sz="quarter" idx="11"/>
          </p:nvPr>
        </p:nvSpPr>
        <p:spPr>
          <a:ln/>
        </p:spPr>
        <p:txBody>
          <a:bodyPr/>
          <a:lstStyle>
            <a:lvl1pPr>
              <a:defRPr/>
            </a:lvl1pPr>
          </a:lstStyle>
          <a:p>
            <a:pPr>
              <a:defRPr/>
            </a:pPr>
            <a:fld id="{F8E6BFE2-8726-4568-9C42-FC1F5807D985}" type="slidenum">
              <a:rPr lang="en-US" altLang="en-US"/>
              <a:pPr>
                <a:defRPr/>
              </a:pPr>
              <a:t>‹#›</a:t>
            </a:fld>
            <a:endParaRPr lang="en-US" altLang="en-US"/>
          </a:p>
        </p:txBody>
      </p:sp>
    </p:spTree>
    <p:extLst>
      <p:ext uri="{BB962C8B-B14F-4D97-AF65-F5344CB8AC3E}">
        <p14:creationId xmlns:p14="http://schemas.microsoft.com/office/powerpoint/2010/main" val="2162682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426" y="453630"/>
            <a:ext cx="7402513" cy="54530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9" y="1568055"/>
            <a:ext cx="3894137" cy="30694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3275" y="1568055"/>
            <a:ext cx="3894138" cy="30694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IBM Confidential Information</a:t>
            </a:r>
          </a:p>
        </p:txBody>
      </p:sp>
      <p:sp>
        <p:nvSpPr>
          <p:cNvPr id="6" name="Rectangle 13"/>
          <p:cNvSpPr>
            <a:spLocks noGrp="1" noChangeArrowheads="1"/>
          </p:cNvSpPr>
          <p:nvPr>
            <p:ph type="sldNum" sz="quarter" idx="11"/>
          </p:nvPr>
        </p:nvSpPr>
        <p:spPr>
          <a:ln/>
        </p:spPr>
        <p:txBody>
          <a:bodyPr/>
          <a:lstStyle>
            <a:lvl1pPr>
              <a:defRPr/>
            </a:lvl1pPr>
          </a:lstStyle>
          <a:p>
            <a:pPr>
              <a:defRPr/>
            </a:pPr>
            <a:fld id="{B795B051-255F-452D-B078-0E90A5866757}" type="slidenum">
              <a:rPr lang="en-US" altLang="en-US"/>
              <a:pPr>
                <a:defRPr/>
              </a:pPr>
              <a:t>‹#›</a:t>
            </a:fld>
            <a:endParaRPr lang="en-US" altLang="en-US"/>
          </a:p>
        </p:txBody>
      </p:sp>
    </p:spTree>
    <p:extLst>
      <p:ext uri="{BB962C8B-B14F-4D97-AF65-F5344CB8AC3E}">
        <p14:creationId xmlns:p14="http://schemas.microsoft.com/office/powerpoint/2010/main" val="1227417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221" indent="0" algn="ctr">
              <a:buNone/>
              <a:defRPr/>
            </a:lvl2pPr>
            <a:lvl3pPr marL="684437" indent="0" algn="ctr">
              <a:buNone/>
              <a:defRPr/>
            </a:lvl3pPr>
            <a:lvl4pPr marL="1026658" indent="0" algn="ctr">
              <a:buNone/>
              <a:defRPr/>
            </a:lvl4pPr>
            <a:lvl5pPr marL="1368876" indent="0" algn="ctr">
              <a:buNone/>
              <a:defRPr/>
            </a:lvl5pPr>
            <a:lvl6pPr marL="1711096" indent="0" algn="ctr">
              <a:buNone/>
              <a:defRPr/>
            </a:lvl6pPr>
            <a:lvl7pPr marL="2053313" indent="0" algn="ctr">
              <a:buNone/>
              <a:defRPr/>
            </a:lvl7pPr>
            <a:lvl8pPr marL="2395534" indent="0" algn="ctr">
              <a:buNone/>
              <a:defRPr/>
            </a:lvl8pPr>
            <a:lvl9pPr marL="2737751" indent="0" algn="ctr">
              <a:buNone/>
              <a:defRPr/>
            </a:lvl9pPr>
          </a:lstStyle>
          <a:p>
            <a:r>
              <a:rPr lang="en-US" smtClean="0"/>
              <a:t>Click to edit Master subtitle style</a:t>
            </a:r>
            <a:endParaRPr lang="en-US"/>
          </a:p>
        </p:txBody>
      </p:sp>
      <p:sp>
        <p:nvSpPr>
          <p:cNvPr id="4"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5"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6" name="Slide Number Placeholder 5"/>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593716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a:xfrm>
            <a:off x="1524000" y="4869657"/>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5" name="Footer Placeholder 2"/>
          <p:cNvSpPr>
            <a:spLocks noGrp="1"/>
          </p:cNvSpPr>
          <p:nvPr>
            <p:ph type="ftr" sz="quarter" idx="11"/>
          </p:nvPr>
        </p:nvSpPr>
        <p:spPr>
          <a:xfrm>
            <a:off x="3200400" y="4869657"/>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7" name="Slide Number Placeholder 6"/>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68542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defTabSz="684437" fontAlgn="base">
              <a:spcBef>
                <a:spcPct val="0"/>
              </a:spcBef>
              <a:spcAft>
                <a:spcPct val="0"/>
              </a:spcAft>
            </a:pPr>
            <a:fld id="{6401762D-D987-40DD-8800-F02082279386}" type="slidenum">
              <a:rPr lang="en-US" smtClean="0">
                <a:solidFill>
                  <a:srgbClr val="000000">
                    <a:tint val="75000"/>
                  </a:srgbClr>
                </a:solidFill>
                <a:ea typeface="ＭＳ Ｐゴシック" charset="0"/>
              </a:rPr>
              <a:pPr defTabSz="684437" fontAlgn="base">
                <a:spcBef>
                  <a:spcPct val="0"/>
                </a:spcBef>
                <a:spcAft>
                  <a:spcPct val="0"/>
                </a:spcAft>
              </a:pPr>
              <a:t>‹#›</a:t>
            </a:fld>
            <a:endParaRPr lang="en-US" dirty="0">
              <a:solidFill>
                <a:srgbClr val="000000">
                  <a:tint val="75000"/>
                </a:srgbClr>
              </a:solidFill>
              <a:ea typeface="ＭＳ Ｐゴシック" charset="0"/>
            </a:endParaRPr>
          </a:p>
        </p:txBody>
      </p:sp>
    </p:spTree>
    <p:extLst>
      <p:ext uri="{BB962C8B-B14F-4D97-AF65-F5344CB8AC3E}">
        <p14:creationId xmlns:p14="http://schemas.microsoft.com/office/powerpoint/2010/main" val="3615376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8"/>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221" indent="0">
              <a:buNone/>
              <a:defRPr sz="1350"/>
            </a:lvl2pPr>
            <a:lvl3pPr marL="684437" indent="0">
              <a:buNone/>
              <a:defRPr sz="1200"/>
            </a:lvl3pPr>
            <a:lvl4pPr marL="1026658" indent="0">
              <a:buNone/>
              <a:defRPr sz="1050"/>
            </a:lvl4pPr>
            <a:lvl5pPr marL="1368876" indent="0">
              <a:buNone/>
              <a:defRPr sz="1050"/>
            </a:lvl5pPr>
            <a:lvl6pPr marL="1711096" indent="0">
              <a:buNone/>
              <a:defRPr sz="1050"/>
            </a:lvl6pPr>
            <a:lvl7pPr marL="2053313" indent="0">
              <a:buNone/>
              <a:defRPr sz="1050"/>
            </a:lvl7pPr>
            <a:lvl8pPr marL="2395534" indent="0">
              <a:buNone/>
              <a:defRPr sz="1050"/>
            </a:lvl8pPr>
            <a:lvl9pPr marL="2737751" indent="0">
              <a:buNone/>
              <a:defRPr sz="1050"/>
            </a:lvl9pPr>
          </a:lstStyle>
          <a:p>
            <a:pPr lvl="0"/>
            <a:r>
              <a:rPr lang="en-US" smtClean="0"/>
              <a:t>Click to edit Master text styles</a:t>
            </a:r>
          </a:p>
        </p:txBody>
      </p:sp>
      <p:sp>
        <p:nvSpPr>
          <p:cNvPr id="4"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5"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6" name="Slide Number Placeholder 5"/>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665122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742950"/>
            <a:ext cx="4038600" cy="38290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42950"/>
            <a:ext cx="4038600" cy="38290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6"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7" name="Slide Number Placeholder 6"/>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27849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221" indent="0">
              <a:buNone/>
              <a:defRPr sz="1500" b="1"/>
            </a:lvl2pPr>
            <a:lvl3pPr marL="684437" indent="0">
              <a:buNone/>
              <a:defRPr sz="1350" b="1"/>
            </a:lvl3pPr>
            <a:lvl4pPr marL="1026658" indent="0">
              <a:buNone/>
              <a:defRPr sz="1200" b="1"/>
            </a:lvl4pPr>
            <a:lvl5pPr marL="1368876" indent="0">
              <a:buNone/>
              <a:defRPr sz="1200" b="1"/>
            </a:lvl5pPr>
            <a:lvl6pPr marL="1711096" indent="0">
              <a:buNone/>
              <a:defRPr sz="1200" b="1"/>
            </a:lvl6pPr>
            <a:lvl7pPr marL="2053313" indent="0">
              <a:buNone/>
              <a:defRPr sz="1200" b="1"/>
            </a:lvl7pPr>
            <a:lvl8pPr marL="2395534" indent="0">
              <a:buNone/>
              <a:defRPr sz="1200" b="1"/>
            </a:lvl8pPr>
            <a:lvl9pPr marL="273775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1800" b="1"/>
            </a:lvl1pPr>
            <a:lvl2pPr marL="342221" indent="0">
              <a:buNone/>
              <a:defRPr sz="1500" b="1"/>
            </a:lvl2pPr>
            <a:lvl3pPr marL="684437" indent="0">
              <a:buNone/>
              <a:defRPr sz="1350" b="1"/>
            </a:lvl3pPr>
            <a:lvl4pPr marL="1026658" indent="0">
              <a:buNone/>
              <a:defRPr sz="1200" b="1"/>
            </a:lvl4pPr>
            <a:lvl5pPr marL="1368876" indent="0">
              <a:buNone/>
              <a:defRPr sz="1200" b="1"/>
            </a:lvl5pPr>
            <a:lvl6pPr marL="1711096" indent="0">
              <a:buNone/>
              <a:defRPr sz="1200" b="1"/>
            </a:lvl6pPr>
            <a:lvl7pPr marL="2053313" indent="0">
              <a:buNone/>
              <a:defRPr sz="1200" b="1"/>
            </a:lvl7pPr>
            <a:lvl8pPr marL="2395534" indent="0">
              <a:buNone/>
              <a:defRPr sz="1200" b="1"/>
            </a:lvl8pPr>
            <a:lvl9pPr marL="273775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8"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9" name="Slide Number Placeholder 8"/>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27849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p:nvPr/>
        </p:nvSpPr>
        <p:spPr>
          <a:xfrm>
            <a:off x="0" y="0"/>
            <a:ext cx="9144000" cy="1149900"/>
          </a:xfrm>
          <a:prstGeom prst="rect">
            <a:avLst/>
          </a:prstGeom>
          <a:solidFill>
            <a:srgbClr val="3C6FAF"/>
          </a:solidFill>
          <a:ln>
            <a:noFill/>
          </a:ln>
        </p:spPr>
        <p:txBody>
          <a:bodyPr lIns="91425" tIns="45700" rIns="91425" bIns="45700" anchor="ctr" anchorCtr="0">
            <a:noAutofit/>
          </a:bodyPr>
          <a:lstStyle/>
          <a:p>
            <a:pPr>
              <a:spcBef>
                <a:spcPts val="0"/>
              </a:spcBef>
              <a:buNone/>
            </a:pPr>
            <a:endParaRPr/>
          </a:p>
        </p:txBody>
      </p:sp>
      <p:cxnSp>
        <p:nvCxnSpPr>
          <p:cNvPr id="28" name="Shape 28"/>
          <p:cNvCxnSpPr/>
          <p:nvPr/>
        </p:nvCxnSpPr>
        <p:spPr>
          <a:xfrm>
            <a:off x="0" y="1127875"/>
            <a:ext cx="9144000" cy="0"/>
          </a:xfrm>
          <a:prstGeom prst="straightConnector1">
            <a:avLst/>
          </a:prstGeom>
          <a:noFill/>
          <a:ln w="57150" cap="flat" cmpd="sng">
            <a:solidFill>
              <a:srgbClr val="000000">
                <a:alpha val="14901"/>
              </a:srgbClr>
            </a:solidFill>
            <a:prstDash val="solid"/>
            <a:round/>
            <a:headEnd type="none" w="med" len="med"/>
            <a:tailEnd type="none" w="med" len="med"/>
          </a:ln>
        </p:spPr>
      </p:cxnSp>
      <p:sp>
        <p:nvSpPr>
          <p:cNvPr id="29" name="Shape 29"/>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pic>
        <p:nvPicPr>
          <p:cNvPr id="30" name="Shape 30"/>
          <p:cNvPicPr preferRelativeResize="0"/>
          <p:nvPr/>
        </p:nvPicPr>
        <p:blipFill>
          <a:blip r:embed="rId2">
            <a:alphaModFix/>
          </a:blip>
          <a:stretch>
            <a:fillRect/>
          </a:stretch>
        </p:blipFill>
        <p:spPr>
          <a:xfrm>
            <a:off x="8314025" y="217750"/>
            <a:ext cx="707275" cy="3683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4"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5" name="Slide Number Placeholder 4"/>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761077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accent3">
                    <a:lumMod val="95000"/>
                  </a:schemeClr>
                </a:solidFill>
              </a:defRPr>
            </a:lvl1pPr>
          </a:lstStyle>
          <a:p>
            <a:fld id="{6401762D-D987-40DD-8800-F02082279386}"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1900438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036731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6"/>
            <a:ext cx="3008313" cy="3518297"/>
          </a:xfrm>
        </p:spPr>
        <p:txBody>
          <a:bodyPr/>
          <a:lstStyle>
            <a:lvl1pPr marL="0" indent="0">
              <a:buNone/>
              <a:defRPr sz="1050"/>
            </a:lvl1pPr>
            <a:lvl2pPr marL="342221" indent="0">
              <a:buNone/>
              <a:defRPr sz="900"/>
            </a:lvl2pPr>
            <a:lvl3pPr marL="684437" indent="0">
              <a:buNone/>
              <a:defRPr sz="750"/>
            </a:lvl3pPr>
            <a:lvl4pPr marL="1026658" indent="0">
              <a:buNone/>
              <a:defRPr sz="675"/>
            </a:lvl4pPr>
            <a:lvl5pPr marL="1368876" indent="0">
              <a:buNone/>
              <a:defRPr sz="675"/>
            </a:lvl5pPr>
            <a:lvl6pPr marL="1711096" indent="0">
              <a:buNone/>
              <a:defRPr sz="675"/>
            </a:lvl6pPr>
            <a:lvl7pPr marL="2053313" indent="0">
              <a:buNone/>
              <a:defRPr sz="675"/>
            </a:lvl7pPr>
            <a:lvl8pPr marL="2395534" indent="0">
              <a:buNone/>
              <a:defRPr sz="675"/>
            </a:lvl8pPr>
            <a:lvl9pPr marL="2737751" indent="0">
              <a:buNone/>
              <a:defRPr sz="675"/>
            </a:lvl9pPr>
          </a:lstStyle>
          <a:p>
            <a:pPr lvl="0"/>
            <a:r>
              <a:rPr lang="en-US" smtClean="0"/>
              <a:t>Click to edit Master text styles</a:t>
            </a:r>
          </a:p>
        </p:txBody>
      </p:sp>
      <p:sp>
        <p:nvSpPr>
          <p:cNvPr id="5"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6"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7" name="Slide Number Placeholder 6"/>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342828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221" indent="0">
              <a:buNone/>
              <a:defRPr sz="2100"/>
            </a:lvl2pPr>
            <a:lvl3pPr marL="684437" indent="0">
              <a:buNone/>
              <a:defRPr sz="1800"/>
            </a:lvl3pPr>
            <a:lvl4pPr marL="1026658" indent="0">
              <a:buNone/>
              <a:defRPr sz="1500"/>
            </a:lvl4pPr>
            <a:lvl5pPr marL="1368876" indent="0">
              <a:buNone/>
              <a:defRPr sz="1500"/>
            </a:lvl5pPr>
            <a:lvl6pPr marL="1711096" indent="0">
              <a:buNone/>
              <a:defRPr sz="1500"/>
            </a:lvl6pPr>
            <a:lvl7pPr marL="2053313" indent="0">
              <a:buNone/>
              <a:defRPr sz="1500"/>
            </a:lvl7pPr>
            <a:lvl8pPr marL="2395534" indent="0">
              <a:buNone/>
              <a:defRPr sz="1500"/>
            </a:lvl8pPr>
            <a:lvl9pPr marL="2737751" indent="0">
              <a:buNone/>
              <a:defRPr sz="1500"/>
            </a:lvl9pPr>
          </a:lstStyle>
          <a:p>
            <a:pPr lvl="0"/>
            <a:endParaRPr lang="en-US" noProof="0" dirty="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221" indent="0">
              <a:buNone/>
              <a:defRPr sz="900"/>
            </a:lvl2pPr>
            <a:lvl3pPr marL="684437" indent="0">
              <a:buNone/>
              <a:defRPr sz="750"/>
            </a:lvl3pPr>
            <a:lvl4pPr marL="1026658" indent="0">
              <a:buNone/>
              <a:defRPr sz="675"/>
            </a:lvl4pPr>
            <a:lvl5pPr marL="1368876" indent="0">
              <a:buNone/>
              <a:defRPr sz="675"/>
            </a:lvl5pPr>
            <a:lvl6pPr marL="1711096" indent="0">
              <a:buNone/>
              <a:defRPr sz="675"/>
            </a:lvl6pPr>
            <a:lvl7pPr marL="2053313" indent="0">
              <a:buNone/>
              <a:defRPr sz="675"/>
            </a:lvl7pPr>
            <a:lvl8pPr marL="2395534" indent="0">
              <a:buNone/>
              <a:defRPr sz="675"/>
            </a:lvl8pPr>
            <a:lvl9pPr marL="2737751" indent="0">
              <a:buNone/>
              <a:defRPr sz="675"/>
            </a:lvl9pPr>
          </a:lstStyle>
          <a:p>
            <a:pPr lvl="0"/>
            <a:r>
              <a:rPr lang="en-US" smtClean="0"/>
              <a:t>Click to edit Master text styles</a:t>
            </a:r>
          </a:p>
        </p:txBody>
      </p:sp>
      <p:sp>
        <p:nvSpPr>
          <p:cNvPr id="5"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6"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7" name="Slide Number Placeholder 6"/>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07592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5"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6" name="Slide Number Placeholder 5"/>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289058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2484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a:xfrm>
            <a:off x="457200" y="4767263"/>
            <a:ext cx="2133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5" name="Footer Placeholder 2"/>
          <p:cNvSpPr>
            <a:spLocks noGrp="1"/>
          </p:cNvSpPr>
          <p:nvPr>
            <p:ph type="ftr" sz="quarter" idx="11"/>
          </p:nvPr>
        </p:nvSpPr>
        <p:spPr>
          <a:xfrm>
            <a:off x="3124200" y="4767263"/>
            <a:ext cx="2895600" cy="273844"/>
          </a:xfrm>
          <a:prstGeom prst="rect">
            <a:avLst/>
          </a:prstGeom>
        </p:spPr>
        <p:txBody>
          <a:bodyPr vert="horz" wrap="square" lIns="91258" tIns="45630" rIns="91258" bIns="45630" numCol="1" anchor="t" anchorCtr="0" compatLnSpc="1">
            <a:prstTxWarp prst="textNoShape">
              <a:avLst/>
            </a:prstTxWarp>
          </a:bodyPr>
          <a:lstStyle>
            <a:lvl1pPr>
              <a:defRPr>
                <a:latin typeface="Arial" charset="0"/>
                <a:ea typeface="Arial" charset="0"/>
                <a:cs typeface="Arial" charset="0"/>
              </a:defRPr>
            </a:lvl1pPr>
          </a:lstStyle>
          <a:p>
            <a:pPr defTabSz="684437" fontAlgn="base">
              <a:spcBef>
                <a:spcPct val="0"/>
              </a:spcBef>
              <a:spcAft>
                <a:spcPct val="0"/>
              </a:spcAft>
              <a:defRPr/>
            </a:pPr>
            <a:endParaRPr lang="en-US" sz="1350" kern="1200" dirty="0"/>
          </a:p>
        </p:txBody>
      </p:sp>
      <p:sp>
        <p:nvSpPr>
          <p:cNvPr id="6" name="Slide Number Placeholder 5"/>
          <p:cNvSpPr>
            <a:spLocks noGrp="1"/>
          </p:cNvSpPr>
          <p:nvPr>
            <p:ph type="sldNum" sz="quarter" idx="12"/>
          </p:nvPr>
        </p:nvSpPr>
        <p:spPr/>
        <p:txBody>
          <a:bodyPr/>
          <a:lstStyle/>
          <a:p>
            <a:fld id="{6401762D-D987-40DD-8800-F0208227938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362720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D133FD9D-9541-2E4C-812D-69C4877870E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764844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96A9ACF4-4149-754D-9C23-A38D8ED8C42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48542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9E05BCB9-B30E-9B4A-976A-3E8BF794C7D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85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31"/>
        <p:cNvGrpSpPr/>
        <p:nvPr/>
      </p:nvGrpSpPr>
      <p:grpSpPr>
        <a:xfrm>
          <a:off x="0" y="0"/>
          <a:ext cx="0" cy="0"/>
          <a:chOff x="0" y="0"/>
          <a:chExt cx="0" cy="0"/>
        </a:xfrm>
      </p:grpSpPr>
      <p:sp>
        <p:nvSpPr>
          <p:cNvPr id="32" name="Shape 32"/>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a:spcBef>
                <a:spcPts val="0"/>
              </a:spcBef>
              <a:buClr>
                <a:srgbClr val="3C6FAF"/>
              </a:buClr>
              <a:buSzPct val="100000"/>
              <a:buNone/>
              <a:defRPr sz="1800">
                <a:solidFill>
                  <a:srgbClr val="3C6FAF"/>
                </a:solidFill>
              </a:defRPr>
            </a:lvl1pPr>
          </a:lstStyle>
          <a:p>
            <a:endParaRPr/>
          </a:p>
        </p:txBody>
      </p:sp>
      <p:sp>
        <p:nvSpPr>
          <p:cNvPr id="33" name="Shape 33"/>
          <p:cNvSpPr/>
          <p:nvPr/>
        </p:nvSpPr>
        <p:spPr>
          <a:xfrm>
            <a:off x="4274" y="0"/>
            <a:ext cx="9144000" cy="4406399"/>
          </a:xfrm>
          <a:prstGeom prst="rect">
            <a:avLst/>
          </a:prstGeom>
          <a:solidFill>
            <a:srgbClr val="3C6FAF"/>
          </a:solidFill>
          <a:ln>
            <a:noFill/>
          </a:ln>
        </p:spPr>
        <p:txBody>
          <a:bodyPr lIns="91425" tIns="45700" rIns="91425" bIns="45700" anchor="ctr" anchorCtr="0">
            <a:noAutofit/>
          </a:bodyPr>
          <a:lstStyle/>
          <a:p>
            <a:pPr>
              <a:spcBef>
                <a:spcPts val="0"/>
              </a:spcBef>
              <a:buNone/>
            </a:pPr>
            <a:endParaRPr/>
          </a:p>
        </p:txBody>
      </p:sp>
      <p:cxnSp>
        <p:nvCxnSpPr>
          <p:cNvPr id="34" name="Shape 34"/>
          <p:cNvCxnSpPr/>
          <p:nvPr/>
        </p:nvCxnSpPr>
        <p:spPr>
          <a:xfrm>
            <a:off x="0" y="4384371"/>
            <a:ext cx="9144000" cy="0"/>
          </a:xfrm>
          <a:prstGeom prst="straightConnector1">
            <a:avLst/>
          </a:prstGeom>
          <a:noFill/>
          <a:ln w="57150" cap="flat" cmpd="sng">
            <a:solidFill>
              <a:srgbClr val="000000">
                <a:alpha val="14901"/>
              </a:srgbClr>
            </a:solidFill>
            <a:prstDash val="solid"/>
            <a:round/>
            <a:headEnd type="none" w="med" len="med"/>
            <a:tailEnd type="none" w="med" len="med"/>
          </a:ln>
        </p:spPr>
      </p:cxnSp>
      <p:pic>
        <p:nvPicPr>
          <p:cNvPr id="35" name="Shape 35"/>
          <p:cNvPicPr preferRelativeResize="0"/>
          <p:nvPr/>
        </p:nvPicPr>
        <p:blipFill>
          <a:blip r:embed="rId2">
            <a:alphaModFix/>
          </a:blip>
          <a:stretch>
            <a:fillRect/>
          </a:stretch>
        </p:blipFill>
        <p:spPr>
          <a:xfrm>
            <a:off x="8314025" y="217750"/>
            <a:ext cx="707275" cy="3683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F2D8211B-243F-8A43-AA3C-17DA5C102E7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62895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EEA16020-A89F-984D-AB29-6A312BC5CB0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457361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99DC5E06-AB0E-DA45-8CA6-76B4B5E16D1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547790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2D6DF8CD-4AFC-2446-8E26-58986A86926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17781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CCA69C60-DB14-1445-AD10-12F902F47CA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590352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3CB5A62F-B884-F94F-B93B-834A62116E1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78447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7020AFED-6DD9-7E4C-8CCC-B94707BFDFB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82346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35AD8C5A-7C19-3B46-8CE9-3F0FAC406E3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49198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8F66A4A5-5E47-114B-9B4A-87C3CD474B2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72571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12B15BD-7425-FC4D-8B0E-636CB677CB2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77338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bg>
      <p:bgPr>
        <a:solidFill>
          <a:schemeClr val="dk2"/>
        </a:solidFill>
        <a:effectLst/>
      </p:bgPr>
    </p:bg>
    <p:spTree>
      <p:nvGrpSpPr>
        <p:cNvPr id="1" name="Shape 36"/>
        <p:cNvGrpSpPr/>
        <p:nvPr/>
      </p:nvGrpSpPr>
      <p:grpSpPr>
        <a:xfrm>
          <a:off x="0" y="0"/>
          <a:ext cx="0" cy="0"/>
          <a:chOff x="0" y="0"/>
          <a:chExt cx="0" cy="0"/>
        </a:xfrm>
      </p:grpSpPr>
      <p:sp>
        <p:nvSpPr>
          <p:cNvPr id="37" name="Shape 37"/>
          <p:cNvSpPr/>
          <p:nvPr/>
        </p:nvSpPr>
        <p:spPr>
          <a:xfrm>
            <a:off x="4275" y="0"/>
            <a:ext cx="9144000" cy="5143499"/>
          </a:xfrm>
          <a:prstGeom prst="rect">
            <a:avLst/>
          </a:prstGeom>
          <a:solidFill>
            <a:srgbClr val="3C6FAF"/>
          </a:solidFill>
          <a:ln>
            <a:noFill/>
          </a:ln>
        </p:spPr>
        <p:txBody>
          <a:bodyPr lIns="91425" tIns="45700" rIns="91425" bIns="45700" anchor="ctr" anchorCtr="0">
            <a:noAutofit/>
          </a:bodyPr>
          <a:lstStyle/>
          <a:p>
            <a:pPr>
              <a:spcBef>
                <a:spcPts val="0"/>
              </a:spcBef>
              <a:buNone/>
            </a:pPr>
            <a:endParaRPr/>
          </a:p>
        </p:txBody>
      </p:sp>
      <p:pic>
        <p:nvPicPr>
          <p:cNvPr id="38" name="Shape 38"/>
          <p:cNvPicPr preferRelativeResize="0"/>
          <p:nvPr/>
        </p:nvPicPr>
        <p:blipFill>
          <a:blip r:embed="rId2">
            <a:alphaModFix/>
          </a:blip>
          <a:stretch>
            <a:fillRect/>
          </a:stretch>
        </p:blipFill>
        <p:spPr>
          <a:xfrm>
            <a:off x="8314025" y="217750"/>
            <a:ext cx="707275" cy="3683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78592192-19BA-0348-87CB-D7E5EE8BB81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81435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69335F62-2E05-8541-8FC6-D74A5B13DB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77086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E569379E-7242-4F41-8C72-8736D8BD2E1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7534572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307CEDCC-9BE8-A74A-8BB3-44E18E94C68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552469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20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1BB4C8AE-01F6-5B45-8155-2330CF7B088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797278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1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C9301F4B-F573-0944-85EB-F34AD0471A1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360176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810F8A47-F788-A348-9AC7-9AE74112B03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722943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74AB2AD-5C00-DB42-9B0C-1D7A625158D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7771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4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439B16E7-7F36-DF48-AF8B-D73E8BC9CF6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7399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25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409125A2-3943-9247-9FF9-9A77C95C87B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64340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7806909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BCF77E1B-8859-E449-85C5-087003BD301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365604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7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474F62A-BEF5-E34A-90B4-6C2D583E3E0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43913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8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20CA457C-9283-FC4F-98C8-5B52ACE2B9C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53913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1C20DDD9-F68D-4445-BD32-C943F3D2764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547098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30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C2BB261B-2F78-4349-8A08-45B5D55CCC5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241974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31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2517D1CA-A95F-614B-AAC6-E5820F2C57B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54774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32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80A4F46D-A697-DB49-9525-D7D2F34EBB8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47430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33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35C07BD-1E9F-D847-B917-D5843C1A620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300580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34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514C7CD9-AAB2-6347-9534-158B592A107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783773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35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F083BF7E-8DB0-C24B-90EB-01260B68F37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6595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40382318"/>
      </p:ext>
    </p:extLst>
  </p:cSld>
  <p:clrMapOvr>
    <a:masterClrMapping/>
  </p:clrMapOvr>
  <p:transition>
    <p:fade thruBlk="1"/>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36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3D80A60F-4059-C94F-87E6-0731EF060A1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30124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37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CF318DF8-666A-B843-886D-C1165CEFF33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762287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38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7139A887-257E-9240-9F54-03A0C3E78DF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163860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39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F303D19C-2579-7D4B-9535-77405FDFBF5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20553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40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DDF516B2-CE7A-4344-AC6E-B62EA632AEF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146064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41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C4B989C-6927-ED4E-B52A-A8E14E8DE96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810015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42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5BD1BBEE-77C7-4043-9F04-548581FE8AE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29698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43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4ACE46DF-4552-B546-8AEC-77525B2C655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63481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44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5320B322-C099-1A4E-9A7D-13369F2C2E3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61889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45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70BA375-8D1B-CF44-B761-7962080E4D6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6441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06246935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46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6586E24-8C6F-8A4A-A4A2-C12E0E25921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4468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47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ACDD1924-6236-A34E-B5B7-48ECFB7D520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310232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48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2C7BDF90-23BF-D24B-A5A8-C4738CC510F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332738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49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D354B6E5-8D13-E640-833B-15335832743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855466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50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E85293B5-05CC-6049-838F-557FA3A3897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192808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51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66347B2D-771C-DD4D-BD2A-D98E966BBF0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568076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52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22982EA6-92C2-364E-93A7-7DD827BE59C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439537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53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11F8AC3E-E9DE-FC40-A55E-CD1CFE7E69C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612190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54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88FB9285-8270-0D42-8ED3-26AD48FBBCB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72240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55_Title and Content">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0" y="0"/>
            <a:ext cx="9144000" cy="571500"/>
          </a:xfrm>
          <a:prstGeom prst="rect">
            <a:avLst/>
          </a:prstGeom>
          <a:gradFill rotWithShape="0">
            <a:gsLst>
              <a:gs pos="0">
                <a:srgbClr val="F37421"/>
              </a:gs>
              <a:gs pos="100000">
                <a:srgbClr val="AD5318"/>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lstStyle/>
          <a:p>
            <a:pPr defTabSz="684437" fontAlgn="base">
              <a:spcBef>
                <a:spcPct val="0"/>
              </a:spcBef>
              <a:spcAft>
                <a:spcPct val="0"/>
              </a:spcAft>
            </a:pPr>
            <a:endParaRPr lang="en-US" sz="1350" kern="1200" dirty="0">
              <a:latin typeface="Century Gothic" charset="0"/>
              <a:ea typeface="ＭＳ Ｐゴシック" charset="0"/>
            </a:endParaRPr>
          </a:p>
        </p:txBody>
      </p:sp>
      <p:sp>
        <p:nvSpPr>
          <p:cNvPr id="2" name="Title 1"/>
          <p:cNvSpPr>
            <a:spLocks noGrp="1"/>
          </p:cNvSpPr>
          <p:nvPr>
            <p:ph type="title"/>
          </p:nvPr>
        </p:nvSpPr>
        <p:spPr>
          <a:xfrm>
            <a:off x="152400" y="114300"/>
            <a:ext cx="8839200" cy="400050"/>
          </a:xfrm>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8382000" y="4800600"/>
            <a:ext cx="609600" cy="342900"/>
          </a:xfrm>
          <a:prstGeom prst="rect">
            <a:avLst/>
          </a:prstGeom>
        </p:spPr>
        <p:txBody>
          <a:bodyPr vert="horz" wrap="square" lIns="91258" tIns="45630" rIns="91258" bIns="45630" numCol="1" anchor="t" anchorCtr="0" compatLnSpc="1">
            <a:prstTxWarp prst="textNoShape">
              <a:avLst/>
            </a:prstTxWarp>
          </a:bodyPr>
          <a:lstStyle>
            <a:lvl1pPr>
              <a:defRPr smtClean="0">
                <a:cs typeface="Arial" charset="0"/>
              </a:defRPr>
            </a:lvl1pPr>
          </a:lstStyle>
          <a:p>
            <a:pPr>
              <a:defRPr/>
            </a:pPr>
            <a:fld id="{E5E5254A-EAAF-EF41-99DF-01BFBA3F09B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0489710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3.png"/><Relationship Id="rId2" Type="http://schemas.openxmlformats.org/officeDocument/2006/relationships/slideLayout" Target="../slideLayouts/slideLayout20.xml"/><Relationship Id="rId16" Type="http://schemas.openxmlformats.org/officeDocument/2006/relationships/theme" Target="../theme/theme5.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63" Type="http://schemas.openxmlformats.org/officeDocument/2006/relationships/slideLayout" Target="../slideLayouts/slideLayout96.xml"/><Relationship Id="rId68" Type="http://schemas.openxmlformats.org/officeDocument/2006/relationships/slideLayout" Target="../slideLayouts/slideLayout101.xml"/><Relationship Id="rId76" Type="http://schemas.openxmlformats.org/officeDocument/2006/relationships/slideLayout" Target="../slideLayouts/slideLayout109.xml"/><Relationship Id="rId84" Type="http://schemas.openxmlformats.org/officeDocument/2006/relationships/slideLayout" Target="../slideLayouts/slideLayout117.xml"/><Relationship Id="rId89" Type="http://schemas.openxmlformats.org/officeDocument/2006/relationships/slideLayout" Target="../slideLayouts/slideLayout122.xml"/><Relationship Id="rId7" Type="http://schemas.openxmlformats.org/officeDocument/2006/relationships/slideLayout" Target="../slideLayouts/slideLayout40.xml"/><Relationship Id="rId71" Type="http://schemas.openxmlformats.org/officeDocument/2006/relationships/slideLayout" Target="../slideLayouts/slideLayout104.xml"/><Relationship Id="rId92" Type="http://schemas.openxmlformats.org/officeDocument/2006/relationships/image" Target="../media/image5.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66" Type="http://schemas.openxmlformats.org/officeDocument/2006/relationships/slideLayout" Target="../slideLayouts/slideLayout99.xml"/><Relationship Id="rId74" Type="http://schemas.openxmlformats.org/officeDocument/2006/relationships/slideLayout" Target="../slideLayouts/slideLayout107.xml"/><Relationship Id="rId79" Type="http://schemas.openxmlformats.org/officeDocument/2006/relationships/slideLayout" Target="../slideLayouts/slideLayout112.xml"/><Relationship Id="rId87" Type="http://schemas.openxmlformats.org/officeDocument/2006/relationships/slideLayout" Target="../slideLayouts/slideLayout120.xml"/><Relationship Id="rId5" Type="http://schemas.openxmlformats.org/officeDocument/2006/relationships/slideLayout" Target="../slideLayouts/slideLayout38.xml"/><Relationship Id="rId61" Type="http://schemas.openxmlformats.org/officeDocument/2006/relationships/slideLayout" Target="../slideLayouts/slideLayout94.xml"/><Relationship Id="rId82" Type="http://schemas.openxmlformats.org/officeDocument/2006/relationships/slideLayout" Target="../slideLayouts/slideLayout115.xml"/><Relationship Id="rId90" Type="http://schemas.openxmlformats.org/officeDocument/2006/relationships/slideLayout" Target="../slideLayouts/slideLayout123.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69" Type="http://schemas.openxmlformats.org/officeDocument/2006/relationships/slideLayout" Target="../slideLayouts/slideLayout102.xml"/><Relationship Id="rId77" Type="http://schemas.openxmlformats.org/officeDocument/2006/relationships/slideLayout" Target="../slideLayouts/slideLayout110.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72" Type="http://schemas.openxmlformats.org/officeDocument/2006/relationships/slideLayout" Target="../slideLayouts/slideLayout105.xml"/><Relationship Id="rId80" Type="http://schemas.openxmlformats.org/officeDocument/2006/relationships/slideLayout" Target="../slideLayouts/slideLayout113.xml"/><Relationship Id="rId85" Type="http://schemas.openxmlformats.org/officeDocument/2006/relationships/slideLayout" Target="../slideLayouts/slideLayout118.xml"/><Relationship Id="rId93" Type="http://schemas.openxmlformats.org/officeDocument/2006/relationships/image" Target="../media/image6.png"/><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slideLayout" Target="../slideLayouts/slideLayout100.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70" Type="http://schemas.openxmlformats.org/officeDocument/2006/relationships/slideLayout" Target="../slideLayouts/slideLayout103.xml"/><Relationship Id="rId75" Type="http://schemas.openxmlformats.org/officeDocument/2006/relationships/slideLayout" Target="../slideLayouts/slideLayout108.xml"/><Relationship Id="rId83" Type="http://schemas.openxmlformats.org/officeDocument/2006/relationships/slideLayout" Target="../slideLayouts/slideLayout116.xml"/><Relationship Id="rId88" Type="http://schemas.openxmlformats.org/officeDocument/2006/relationships/slideLayout" Target="../slideLayouts/slideLayout121.xml"/><Relationship Id="rId91" Type="http://schemas.openxmlformats.org/officeDocument/2006/relationships/theme" Target="../theme/theme6.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73" Type="http://schemas.openxmlformats.org/officeDocument/2006/relationships/slideLayout" Target="../slideLayouts/slideLayout106.xml"/><Relationship Id="rId78" Type="http://schemas.openxmlformats.org/officeDocument/2006/relationships/slideLayout" Target="../slideLayouts/slideLayout111.xml"/><Relationship Id="rId81" Type="http://schemas.openxmlformats.org/officeDocument/2006/relationships/slideLayout" Target="../slideLayouts/slideLayout114.xml"/><Relationship Id="rId86" Type="http://schemas.openxmlformats.org/officeDocument/2006/relationships/slideLayout" Target="../slideLayouts/slideLayout119.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spcBef>
                <a:spcPts val="0"/>
              </a:spcBef>
              <a:buClr>
                <a:schemeClr val="lt1"/>
              </a:buClr>
              <a:buSzPct val="100000"/>
              <a:buNone/>
              <a:defRPr sz="3600" b="1">
                <a:solidFill>
                  <a:schemeClr val="lt1"/>
                </a:solidFill>
              </a:defRPr>
            </a:lvl1pPr>
            <a:lvl2pPr>
              <a:spcBef>
                <a:spcPts val="0"/>
              </a:spcBef>
              <a:buClr>
                <a:schemeClr val="lt1"/>
              </a:buClr>
              <a:buSzPct val="100000"/>
              <a:buNone/>
              <a:defRPr sz="3600" b="1">
                <a:solidFill>
                  <a:schemeClr val="lt1"/>
                </a:solidFill>
              </a:defRPr>
            </a:lvl2pPr>
            <a:lvl3pPr>
              <a:spcBef>
                <a:spcPts val="0"/>
              </a:spcBef>
              <a:buClr>
                <a:schemeClr val="lt1"/>
              </a:buClr>
              <a:buSzPct val="100000"/>
              <a:buNone/>
              <a:defRPr sz="3600" b="1">
                <a:solidFill>
                  <a:schemeClr val="lt1"/>
                </a:solidFill>
              </a:defRPr>
            </a:lvl3pPr>
            <a:lvl4pPr>
              <a:spcBef>
                <a:spcPts val="0"/>
              </a:spcBef>
              <a:buClr>
                <a:schemeClr val="lt1"/>
              </a:buClr>
              <a:buSzPct val="100000"/>
              <a:buNone/>
              <a:defRPr sz="3600" b="1">
                <a:solidFill>
                  <a:schemeClr val="lt1"/>
                </a:solidFill>
              </a:defRPr>
            </a:lvl4pPr>
            <a:lvl5pPr>
              <a:spcBef>
                <a:spcPts val="0"/>
              </a:spcBef>
              <a:buClr>
                <a:schemeClr val="lt1"/>
              </a:buClr>
              <a:buSzPct val="100000"/>
              <a:buNone/>
              <a:defRPr sz="3600" b="1">
                <a:solidFill>
                  <a:schemeClr val="lt1"/>
                </a:solidFill>
              </a:defRPr>
            </a:lvl5pPr>
            <a:lvl6pPr>
              <a:spcBef>
                <a:spcPts val="0"/>
              </a:spcBef>
              <a:buClr>
                <a:schemeClr val="lt1"/>
              </a:buClr>
              <a:buSzPct val="100000"/>
              <a:buNone/>
              <a:defRPr sz="3600" b="1">
                <a:solidFill>
                  <a:schemeClr val="lt1"/>
                </a:solidFill>
              </a:defRPr>
            </a:lvl6pPr>
            <a:lvl7pPr>
              <a:spcBef>
                <a:spcPts val="0"/>
              </a:spcBef>
              <a:buClr>
                <a:schemeClr val="lt1"/>
              </a:buClr>
              <a:buSzPct val="100000"/>
              <a:buNone/>
              <a:defRPr sz="3600" b="1">
                <a:solidFill>
                  <a:schemeClr val="lt1"/>
                </a:solidFill>
              </a:defRPr>
            </a:lvl7pPr>
            <a:lvl8pPr>
              <a:spcBef>
                <a:spcPts val="0"/>
              </a:spcBef>
              <a:buClr>
                <a:schemeClr val="lt1"/>
              </a:buClr>
              <a:buSzPct val="100000"/>
              <a:buNone/>
              <a:defRPr sz="3600" b="1">
                <a:solidFill>
                  <a:schemeClr val="lt1"/>
                </a:solidFill>
              </a:defRPr>
            </a:lvl8pPr>
            <a:lvl9pPr>
              <a:spcBef>
                <a:spcPts val="0"/>
              </a:spcBef>
              <a:buClr>
                <a:schemeClr val="lt1"/>
              </a:buClr>
              <a:buSzPct val="100000"/>
              <a:buNone/>
              <a:defRPr sz="3600" b="1">
                <a:solidFill>
                  <a:schemeClr val="lt1"/>
                </a:solidFil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6DC1DE-8B07-4D85-90AC-563A67C69DAD}" type="datetime1">
              <a:rPr lang="en-US" kern="1200" smtClean="0">
                <a:solidFill>
                  <a:prstClr val="black">
                    <a:tint val="75000"/>
                  </a:prstClr>
                </a:solidFill>
                <a:latin typeface="Calibri"/>
                <a:ea typeface="+mn-ea"/>
                <a:cs typeface="+mn-cs"/>
              </a:rPr>
              <a:pPr/>
              <a:t>10/1/2015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869657"/>
            <a:ext cx="2895600" cy="273844"/>
          </a:xfrm>
          <a:prstGeom prst="rect">
            <a:avLst/>
          </a:prstGeom>
        </p:spPr>
        <p:txBody>
          <a:bodyPr vert="horz" lIns="91440" tIns="45720" rIns="91440" bIns="45720" rtlCol="0" anchor="ctr"/>
          <a:lstStyle>
            <a:lvl1pPr algn="ctr">
              <a:defRPr sz="600">
                <a:solidFill>
                  <a:schemeClr val="tx1">
                    <a:tint val="75000"/>
                  </a:schemeClr>
                </a:solidFill>
              </a:defRPr>
            </a:lvl1pPr>
          </a:lstStyle>
          <a:p>
            <a:r>
              <a:rPr lang="en-US" kern="1200" dirty="0" smtClean="0">
                <a:solidFill>
                  <a:prstClr val="black">
                    <a:tint val="75000"/>
                  </a:prstClr>
                </a:solidFill>
                <a:latin typeface="Calibri"/>
                <a:ea typeface="+mn-ea"/>
                <a:cs typeface="+mn-cs"/>
              </a:rPr>
              <a:t>© 2009 Universal Data Models, LLC - All Rights Reserved</a:t>
            </a:r>
            <a:endParaRPr lang="en-US" kern="1200" dirty="0">
              <a:solidFill>
                <a:prstClr val="black">
                  <a:tint val="75000"/>
                </a:prstClr>
              </a:solidFill>
              <a:latin typeface="Calibri"/>
              <a:ea typeface="+mn-ea"/>
              <a:cs typeface="+mn-cs"/>
            </a:endParaRPr>
          </a:p>
        </p:txBody>
      </p:sp>
      <p:pic>
        <p:nvPicPr>
          <p:cNvPr id="8" name="Picture 7" descr="udm template background V3.jpg"/>
          <p:cNvPicPr>
            <a:picLocks noChangeAspect="1"/>
          </p:cNvPicPr>
          <p:nvPr userDrawn="1"/>
        </p:nvPicPr>
        <p:blipFill>
          <a:blip r:embed="rId4" cstate="print"/>
          <a:stretch>
            <a:fillRect/>
          </a:stretch>
        </p:blipFill>
        <p:spPr>
          <a:xfrm>
            <a:off x="0" y="0"/>
            <a:ext cx="9144000" cy="5143500"/>
          </a:xfrm>
          <a:prstGeom prst="rect">
            <a:avLst/>
          </a:prstGeom>
        </p:spPr>
      </p:pic>
      <p:sp>
        <p:nvSpPr>
          <p:cNvPr id="10" name="Date Placeholder 3"/>
          <p:cNvSpPr txBox="1">
            <a:spLocks/>
          </p:cNvSpPr>
          <p:nvPr userDrawn="1"/>
        </p:nvSpPr>
        <p:spPr>
          <a:xfrm>
            <a:off x="457200" y="4767263"/>
            <a:ext cx="2133600" cy="273844"/>
          </a:xfrm>
          <a:prstGeom prst="rect">
            <a:avLst/>
          </a:prstGeom>
        </p:spPr>
        <p:txBody>
          <a:bodyPr/>
          <a:lstStyle/>
          <a:p>
            <a:pPr>
              <a:defRPr/>
            </a:pPr>
            <a:endParaRPr lang="en-US" sz="1350" kern="1200" dirty="0">
              <a:solidFill>
                <a:prstClr val="black"/>
              </a:solidFill>
              <a:latin typeface="Calibri"/>
              <a:ea typeface="+mn-ea"/>
              <a:cs typeface="+mn-cs"/>
            </a:endParaRPr>
          </a:p>
        </p:txBody>
      </p:sp>
      <p:sp>
        <p:nvSpPr>
          <p:cNvPr id="14" name="Rectangle 13"/>
          <p:cNvSpPr/>
          <p:nvPr userDrawn="1"/>
        </p:nvSpPr>
        <p:spPr>
          <a:xfrm>
            <a:off x="1905000" y="4981917"/>
            <a:ext cx="6172200" cy="207749"/>
          </a:xfrm>
          <a:prstGeom prst="rect">
            <a:avLst/>
          </a:prstGeom>
        </p:spPr>
        <p:txBody>
          <a:bodyPr wrap="square">
            <a:spAutoFit/>
          </a:bodyPr>
          <a:lstStyle/>
          <a:p>
            <a:r>
              <a:rPr lang="en-US" sz="750" kern="1200" dirty="0" smtClean="0">
                <a:solidFill>
                  <a:prstClr val="white"/>
                </a:solidFill>
                <a:latin typeface="Calibri"/>
                <a:ea typeface="+mn-ea"/>
                <a:cs typeface="+mn-cs"/>
              </a:rPr>
              <a:t>© 2015 Universal Data Models, LLC - All Rights Reserved – Not to be copied or distributed without permissions</a:t>
            </a:r>
            <a:endParaRPr lang="en-US" sz="750" kern="1200" dirty="0">
              <a:solidFill>
                <a:prstClr val="white"/>
              </a:solidFill>
              <a:latin typeface="Calibri"/>
              <a:ea typeface="+mn-ea"/>
              <a:cs typeface="+mn-cs"/>
            </a:endParaRPr>
          </a:p>
        </p:txBody>
      </p:sp>
      <p:sp>
        <p:nvSpPr>
          <p:cNvPr id="15" name="Slide Number Placeholder 5"/>
          <p:cNvSpPr txBox="1">
            <a:spLocks/>
          </p:cNvSpPr>
          <p:nvPr userDrawn="1"/>
        </p:nvSpPr>
        <p:spPr>
          <a:xfrm>
            <a:off x="8610600" y="4869657"/>
            <a:ext cx="533400" cy="273844"/>
          </a:xfrm>
          <a:prstGeom prst="rect">
            <a:avLst/>
          </a:prstGeom>
        </p:spPr>
        <p:txBody>
          <a:bodyPr/>
          <a:lstStyle/>
          <a:p>
            <a:pPr>
              <a:defRPr/>
            </a:pPr>
            <a:fld id="{48348C26-D086-4BB0-94CB-BCA11D3360DD}" type="slidenum">
              <a:rPr lang="en-US" sz="1350" kern="1200" smtClean="0">
                <a:solidFill>
                  <a:prstClr val="white"/>
                </a:solidFill>
                <a:latin typeface="Calibri"/>
                <a:ea typeface="+mn-ea"/>
                <a:cs typeface="+mn-cs"/>
              </a:rPr>
              <a:pPr>
                <a:defRPr/>
              </a:pPr>
              <a:t>‹#›</a:t>
            </a:fld>
            <a:endParaRPr lang="en-US" sz="1350" kern="1200" dirty="0">
              <a:solidFill>
                <a:prstClr val="white"/>
              </a:solidFill>
              <a:latin typeface="Calibri"/>
              <a:ea typeface="+mn-ea"/>
              <a:cs typeface="+mn-cs"/>
            </a:endParaRPr>
          </a:p>
        </p:txBody>
      </p:sp>
    </p:spTree>
    <p:extLst>
      <p:ext uri="{BB962C8B-B14F-4D97-AF65-F5344CB8AC3E}">
        <p14:creationId xmlns:p14="http://schemas.microsoft.com/office/powerpoint/2010/main" val="672076327"/>
      </p:ext>
    </p:extLst>
  </p:cSld>
  <p:clrMap bg1="lt1" tx1="dk1" bg2="lt2" tx2="dk2" accent1="accent1" accent2="accent2" accent3="accent3" accent4="accent4" accent5="accent5" accent6="accent6" hlink="hlink" folHlink="folHlink"/>
  <p:sldLayoutIdLst>
    <p:sldLayoutId id="2147483669" r:id="rId1"/>
    <p:sldLayoutId id="2147483670" r:id="rId2"/>
  </p:sldLayoutIdLst>
  <p:timing>
    <p:tnLst>
      <p:par>
        <p:cTn id="1" dur="indefinite" restart="never" nodeType="tmRoot"/>
      </p:par>
    </p:tnLst>
  </p:timing>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6DC1DE-8B07-4D85-90AC-563A67C69DAD}" type="datetime1">
              <a:rPr lang="en-US" kern="1200" smtClean="0">
                <a:solidFill>
                  <a:prstClr val="black">
                    <a:tint val="75000"/>
                  </a:prstClr>
                </a:solidFill>
                <a:latin typeface="Calibri"/>
                <a:ea typeface="+mn-ea"/>
                <a:cs typeface="+mn-cs"/>
              </a:rPr>
              <a:pPr/>
              <a:t>10/1/2015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869657"/>
            <a:ext cx="2895600" cy="273844"/>
          </a:xfrm>
          <a:prstGeom prst="rect">
            <a:avLst/>
          </a:prstGeom>
        </p:spPr>
        <p:txBody>
          <a:bodyPr vert="horz" lIns="91440" tIns="45720" rIns="91440" bIns="45720" rtlCol="0" anchor="ctr"/>
          <a:lstStyle>
            <a:lvl1pPr algn="ctr">
              <a:defRPr sz="600">
                <a:solidFill>
                  <a:schemeClr val="tx1">
                    <a:tint val="75000"/>
                  </a:schemeClr>
                </a:solidFill>
              </a:defRPr>
            </a:lvl1pPr>
          </a:lstStyle>
          <a:p>
            <a:r>
              <a:rPr lang="en-US" kern="1200" dirty="0" smtClean="0">
                <a:solidFill>
                  <a:prstClr val="black">
                    <a:tint val="75000"/>
                  </a:prstClr>
                </a:solidFill>
                <a:latin typeface="Calibri"/>
                <a:ea typeface="+mn-ea"/>
                <a:cs typeface="+mn-cs"/>
              </a:rPr>
              <a:t>© 2009 Universal Data Models, LLC - All Rights Reserved</a:t>
            </a:r>
            <a:endParaRPr lang="en-US" kern="1200" dirty="0">
              <a:solidFill>
                <a:prstClr val="black">
                  <a:tint val="75000"/>
                </a:prstClr>
              </a:solidFill>
              <a:latin typeface="Calibri"/>
              <a:ea typeface="+mn-ea"/>
              <a:cs typeface="+mn-cs"/>
            </a:endParaRPr>
          </a:p>
        </p:txBody>
      </p:sp>
      <p:pic>
        <p:nvPicPr>
          <p:cNvPr id="8" name="Picture 7" descr="udm template background V3.jpg"/>
          <p:cNvPicPr>
            <a:picLocks noChangeAspect="1"/>
          </p:cNvPicPr>
          <p:nvPr userDrawn="1"/>
        </p:nvPicPr>
        <p:blipFill>
          <a:blip r:embed="rId6" cstate="print"/>
          <a:stretch>
            <a:fillRect/>
          </a:stretch>
        </p:blipFill>
        <p:spPr>
          <a:xfrm>
            <a:off x="0" y="0"/>
            <a:ext cx="9144000" cy="5143500"/>
          </a:xfrm>
          <a:prstGeom prst="rect">
            <a:avLst/>
          </a:prstGeom>
        </p:spPr>
      </p:pic>
      <p:sp>
        <p:nvSpPr>
          <p:cNvPr id="10" name="Date Placeholder 3"/>
          <p:cNvSpPr txBox="1">
            <a:spLocks/>
          </p:cNvSpPr>
          <p:nvPr userDrawn="1"/>
        </p:nvSpPr>
        <p:spPr>
          <a:xfrm>
            <a:off x="457200" y="4767263"/>
            <a:ext cx="2133600" cy="273844"/>
          </a:xfrm>
          <a:prstGeom prst="rect">
            <a:avLst/>
          </a:prstGeom>
        </p:spPr>
        <p:txBody>
          <a:bodyPr/>
          <a:lstStyle/>
          <a:p>
            <a:pPr>
              <a:defRPr/>
            </a:pPr>
            <a:endParaRPr lang="en-US" sz="1350" kern="1200" dirty="0">
              <a:solidFill>
                <a:prstClr val="black"/>
              </a:solidFill>
              <a:latin typeface="Calibri"/>
              <a:ea typeface="+mn-ea"/>
              <a:cs typeface="+mn-cs"/>
            </a:endParaRPr>
          </a:p>
        </p:txBody>
      </p:sp>
      <p:sp>
        <p:nvSpPr>
          <p:cNvPr id="14" name="Rectangle 13"/>
          <p:cNvSpPr/>
          <p:nvPr userDrawn="1"/>
        </p:nvSpPr>
        <p:spPr>
          <a:xfrm>
            <a:off x="1905000" y="4981918"/>
            <a:ext cx="6172200" cy="138499"/>
          </a:xfrm>
          <a:prstGeom prst="rect">
            <a:avLst/>
          </a:prstGeom>
        </p:spPr>
        <p:txBody>
          <a:bodyPr wrap="square">
            <a:spAutoFit/>
          </a:bodyPr>
          <a:lstStyle/>
          <a:p>
            <a:r>
              <a:rPr lang="en-US" sz="300" kern="1200" dirty="0" smtClean="0">
                <a:solidFill>
                  <a:prstClr val="white"/>
                </a:solidFill>
                <a:latin typeface="Calibri"/>
                <a:ea typeface="+mn-ea"/>
                <a:cs typeface="+mn-cs"/>
              </a:rPr>
              <a:t>© 2015 Universal Data Models, LLC - All Rights Reserved – Not to be copied or distributed without permissions</a:t>
            </a:r>
            <a:endParaRPr lang="en-US" sz="300" kern="1200" dirty="0">
              <a:solidFill>
                <a:prstClr val="white"/>
              </a:solidFill>
              <a:latin typeface="Calibri"/>
              <a:ea typeface="+mn-ea"/>
              <a:cs typeface="+mn-cs"/>
            </a:endParaRPr>
          </a:p>
        </p:txBody>
      </p:sp>
      <p:sp>
        <p:nvSpPr>
          <p:cNvPr id="15" name="Slide Number Placeholder 5"/>
          <p:cNvSpPr txBox="1">
            <a:spLocks/>
          </p:cNvSpPr>
          <p:nvPr userDrawn="1"/>
        </p:nvSpPr>
        <p:spPr>
          <a:xfrm>
            <a:off x="8610600" y="4869657"/>
            <a:ext cx="533400" cy="273844"/>
          </a:xfrm>
          <a:prstGeom prst="rect">
            <a:avLst/>
          </a:prstGeom>
        </p:spPr>
        <p:txBody>
          <a:bodyPr/>
          <a:lstStyle/>
          <a:p>
            <a:pPr>
              <a:defRPr/>
            </a:pPr>
            <a:fld id="{48348C26-D086-4BB0-94CB-BCA11D3360DD}" type="slidenum">
              <a:rPr lang="en-US" sz="1350" kern="1200" smtClean="0">
                <a:solidFill>
                  <a:prstClr val="white"/>
                </a:solidFill>
                <a:latin typeface="Calibri"/>
                <a:ea typeface="+mn-ea"/>
                <a:cs typeface="+mn-cs"/>
              </a:rPr>
              <a:pPr>
                <a:defRPr/>
              </a:pPr>
              <a:t>‹#›</a:t>
            </a:fld>
            <a:endParaRPr lang="en-US" sz="1350" kern="1200" dirty="0">
              <a:solidFill>
                <a:prstClr val="white"/>
              </a:solidFill>
              <a:latin typeface="Calibri"/>
              <a:ea typeface="+mn-ea"/>
              <a:cs typeface="+mn-cs"/>
            </a:endParaRPr>
          </a:p>
        </p:txBody>
      </p:sp>
    </p:spTree>
    <p:extLst>
      <p:ext uri="{BB962C8B-B14F-4D97-AF65-F5344CB8AC3E}">
        <p14:creationId xmlns:p14="http://schemas.microsoft.com/office/powerpoint/2010/main" val="21724128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iming>
    <p:tnLst>
      <p:par>
        <p:cTn id="1" dur="indefinite" restart="never" nodeType="tmRoot"/>
      </p:par>
    </p:tnLst>
  </p:timing>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6DC1DE-8B07-4D85-90AC-563A67C69DAD}" type="datetime1">
              <a:rPr lang="en-US" kern="1200" smtClean="0">
                <a:solidFill>
                  <a:prstClr val="black">
                    <a:tint val="75000"/>
                  </a:prstClr>
                </a:solidFill>
                <a:latin typeface="Calibri"/>
                <a:ea typeface="+mn-ea"/>
                <a:cs typeface="+mn-cs"/>
              </a:rPr>
              <a:pPr/>
              <a:t>10/1/2015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869657"/>
            <a:ext cx="2895600" cy="273844"/>
          </a:xfrm>
          <a:prstGeom prst="rect">
            <a:avLst/>
          </a:prstGeom>
        </p:spPr>
        <p:txBody>
          <a:bodyPr vert="horz" lIns="91440" tIns="45720" rIns="91440" bIns="45720" rtlCol="0" anchor="ctr"/>
          <a:lstStyle>
            <a:lvl1pPr algn="ctr">
              <a:defRPr sz="600">
                <a:solidFill>
                  <a:schemeClr val="tx1">
                    <a:tint val="75000"/>
                  </a:schemeClr>
                </a:solidFill>
              </a:defRPr>
            </a:lvl1pPr>
          </a:lstStyle>
          <a:p>
            <a:r>
              <a:rPr lang="en-US" kern="1200" dirty="0" smtClean="0">
                <a:solidFill>
                  <a:prstClr val="black">
                    <a:tint val="75000"/>
                  </a:prstClr>
                </a:solidFill>
                <a:latin typeface="Calibri"/>
                <a:ea typeface="+mn-ea"/>
                <a:cs typeface="+mn-cs"/>
              </a:rPr>
              <a:t>© 2009 Universal Data Models, LLC - All Rights Reserved</a:t>
            </a:r>
            <a:endParaRPr lang="en-US" kern="1200" dirty="0">
              <a:solidFill>
                <a:prstClr val="black">
                  <a:tint val="75000"/>
                </a:prstClr>
              </a:solidFill>
              <a:latin typeface="Calibri"/>
              <a:ea typeface="+mn-ea"/>
              <a:cs typeface="+mn-cs"/>
            </a:endParaRPr>
          </a:p>
        </p:txBody>
      </p:sp>
      <p:pic>
        <p:nvPicPr>
          <p:cNvPr id="8" name="Picture 7" descr="udm template background V3.jpg"/>
          <p:cNvPicPr>
            <a:picLocks noChangeAspect="1"/>
          </p:cNvPicPr>
          <p:nvPr userDrawn="1"/>
        </p:nvPicPr>
        <p:blipFill>
          <a:blip r:embed="rId8" cstate="print"/>
          <a:stretch>
            <a:fillRect/>
          </a:stretch>
        </p:blipFill>
        <p:spPr>
          <a:xfrm>
            <a:off x="0" y="0"/>
            <a:ext cx="9144000" cy="5143500"/>
          </a:xfrm>
          <a:prstGeom prst="rect">
            <a:avLst/>
          </a:prstGeom>
        </p:spPr>
      </p:pic>
      <p:sp>
        <p:nvSpPr>
          <p:cNvPr id="10" name="Date Placeholder 3"/>
          <p:cNvSpPr txBox="1">
            <a:spLocks/>
          </p:cNvSpPr>
          <p:nvPr userDrawn="1"/>
        </p:nvSpPr>
        <p:spPr>
          <a:xfrm>
            <a:off x="457200" y="4767263"/>
            <a:ext cx="2133600" cy="273844"/>
          </a:xfrm>
          <a:prstGeom prst="rect">
            <a:avLst/>
          </a:prstGeom>
        </p:spPr>
        <p:txBody>
          <a:bodyPr/>
          <a:lstStyle/>
          <a:p>
            <a:pPr>
              <a:defRPr/>
            </a:pPr>
            <a:endParaRPr lang="en-US" sz="1350" kern="1200" dirty="0">
              <a:solidFill>
                <a:prstClr val="black"/>
              </a:solidFill>
              <a:latin typeface="Calibri"/>
              <a:ea typeface="+mn-ea"/>
              <a:cs typeface="+mn-cs"/>
            </a:endParaRPr>
          </a:p>
        </p:txBody>
      </p:sp>
      <p:sp>
        <p:nvSpPr>
          <p:cNvPr id="14" name="Rectangle 13"/>
          <p:cNvSpPr/>
          <p:nvPr userDrawn="1"/>
        </p:nvSpPr>
        <p:spPr>
          <a:xfrm>
            <a:off x="1905000" y="4981917"/>
            <a:ext cx="6172200" cy="196208"/>
          </a:xfrm>
          <a:prstGeom prst="rect">
            <a:avLst/>
          </a:prstGeom>
        </p:spPr>
        <p:txBody>
          <a:bodyPr wrap="square">
            <a:spAutoFit/>
          </a:bodyPr>
          <a:lstStyle/>
          <a:p>
            <a:r>
              <a:rPr lang="en-US" sz="675" kern="1200" dirty="0" smtClean="0">
                <a:solidFill>
                  <a:prstClr val="white"/>
                </a:solidFill>
                <a:latin typeface="Calibri"/>
                <a:ea typeface="+mn-ea"/>
                <a:cs typeface="+mn-cs"/>
              </a:rPr>
              <a:t>© 2014 </a:t>
            </a:r>
            <a:r>
              <a:rPr lang="en-US" sz="600" kern="1200" dirty="0" smtClean="0">
                <a:solidFill>
                  <a:prstClr val="white"/>
                </a:solidFill>
                <a:latin typeface="Calibri"/>
                <a:ea typeface="+mn-ea"/>
                <a:cs typeface="+mn-cs"/>
              </a:rPr>
              <a:t>Universal Data Models, LLC - All Rights Reserved</a:t>
            </a:r>
            <a:endParaRPr lang="en-US" sz="600" kern="1200" dirty="0">
              <a:solidFill>
                <a:prstClr val="white"/>
              </a:solidFill>
              <a:latin typeface="Calibri"/>
              <a:ea typeface="+mn-ea"/>
              <a:cs typeface="+mn-cs"/>
            </a:endParaRPr>
          </a:p>
        </p:txBody>
      </p:sp>
      <p:sp>
        <p:nvSpPr>
          <p:cNvPr id="15" name="Slide Number Placeholder 5"/>
          <p:cNvSpPr txBox="1">
            <a:spLocks/>
          </p:cNvSpPr>
          <p:nvPr userDrawn="1"/>
        </p:nvSpPr>
        <p:spPr>
          <a:xfrm>
            <a:off x="8610600" y="4869657"/>
            <a:ext cx="533400" cy="273844"/>
          </a:xfrm>
          <a:prstGeom prst="rect">
            <a:avLst/>
          </a:prstGeom>
        </p:spPr>
        <p:txBody>
          <a:bodyPr/>
          <a:lstStyle/>
          <a:p>
            <a:pPr>
              <a:defRPr/>
            </a:pPr>
            <a:fld id="{48348C26-D086-4BB0-94CB-BCA11D3360DD}" type="slidenum">
              <a:rPr lang="en-US" sz="1350" kern="1200" smtClean="0">
                <a:solidFill>
                  <a:prstClr val="white"/>
                </a:solidFill>
                <a:latin typeface="Calibri"/>
                <a:ea typeface="+mn-ea"/>
                <a:cs typeface="+mn-cs"/>
              </a:rPr>
              <a:pPr>
                <a:defRPr/>
              </a:pPr>
              <a:t>‹#›</a:t>
            </a:fld>
            <a:endParaRPr lang="en-US" sz="1350" kern="1200" dirty="0">
              <a:solidFill>
                <a:prstClr val="white"/>
              </a:solidFill>
              <a:latin typeface="Calibri"/>
              <a:ea typeface="+mn-ea"/>
              <a:cs typeface="+mn-cs"/>
            </a:endParaRPr>
          </a:p>
        </p:txBody>
      </p:sp>
    </p:spTree>
    <p:extLst>
      <p:ext uri="{BB962C8B-B14F-4D97-AF65-F5344CB8AC3E}">
        <p14:creationId xmlns:p14="http://schemas.microsoft.com/office/powerpoint/2010/main" val="148634695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165497" y="403623"/>
            <a:ext cx="8805863" cy="44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title – should be all initial caps</a:t>
            </a:r>
          </a:p>
        </p:txBody>
      </p:sp>
      <p:sp>
        <p:nvSpPr>
          <p:cNvPr id="1027" name="Rectangle 4"/>
          <p:cNvSpPr>
            <a:spLocks noGrp="1" noChangeArrowheads="1"/>
          </p:cNvSpPr>
          <p:nvPr>
            <p:ph type="body" idx="1"/>
          </p:nvPr>
        </p:nvSpPr>
        <p:spPr bwMode="auto">
          <a:xfrm>
            <a:off x="165497" y="927497"/>
            <a:ext cx="8805863" cy="387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Line 9"/>
          <p:cNvSpPr>
            <a:spLocks noChangeShapeType="1"/>
          </p:cNvSpPr>
          <p:nvPr/>
        </p:nvSpPr>
        <p:spPr bwMode="auto">
          <a:xfrm>
            <a:off x="261938" y="366713"/>
            <a:ext cx="861417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sp>
        <p:nvSpPr>
          <p:cNvPr id="1029" name="Line 10"/>
          <p:cNvSpPr>
            <a:spLocks noChangeShapeType="1"/>
          </p:cNvSpPr>
          <p:nvPr/>
        </p:nvSpPr>
        <p:spPr bwMode="auto">
          <a:xfrm>
            <a:off x="261937" y="4991100"/>
            <a:ext cx="860702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pic>
        <p:nvPicPr>
          <p:cNvPr id="1030" name="Picture 10" descr="R120_G137_B251-200"/>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280798" y="141685"/>
            <a:ext cx="588169" cy="17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Rectangle 12"/>
          <p:cNvSpPr>
            <a:spLocks noGrp="1" noChangeArrowheads="1"/>
          </p:cNvSpPr>
          <p:nvPr>
            <p:ph type="ftr" sz="quarter" idx="3"/>
          </p:nvPr>
        </p:nvSpPr>
        <p:spPr bwMode="auto">
          <a:xfrm>
            <a:off x="7262813" y="4991100"/>
            <a:ext cx="172283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600">
                <a:latin typeface="+mn-lt"/>
                <a:cs typeface="+mn-cs"/>
              </a:defRPr>
            </a:lvl1pPr>
          </a:lstStyle>
          <a:p>
            <a:pPr>
              <a:defRPr/>
            </a:pPr>
            <a:r>
              <a:rPr lang="en-US" kern="1200"/>
              <a:t>IBM Confidential Information</a:t>
            </a:r>
          </a:p>
        </p:txBody>
      </p:sp>
      <p:sp>
        <p:nvSpPr>
          <p:cNvPr id="1037" name="Rectangle 13"/>
          <p:cNvSpPr>
            <a:spLocks noGrp="1" noChangeArrowheads="1"/>
          </p:cNvSpPr>
          <p:nvPr>
            <p:ph type="sldNum" sz="quarter" idx="4"/>
          </p:nvPr>
        </p:nvSpPr>
        <p:spPr bwMode="auto">
          <a:xfrm>
            <a:off x="165497" y="4991100"/>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600" smtClean="0">
                <a:solidFill>
                  <a:srgbClr val="08446D"/>
                </a:solidFill>
                <a:latin typeface="+mn-lt"/>
                <a:cs typeface="+mn-cs"/>
              </a:defRPr>
            </a:lvl1pPr>
          </a:lstStyle>
          <a:p>
            <a:pPr>
              <a:defRPr/>
            </a:pPr>
            <a:fld id="{F40CAA2B-287E-47AE-9A70-38388F7C8A5C}" type="slidenum">
              <a:rPr lang="en-US" altLang="en-US" kern="1200"/>
              <a:pPr>
                <a:defRPr/>
              </a:pPr>
              <a:t>‹#›</a:t>
            </a:fld>
            <a:endParaRPr lang="en-US" altLang="en-US" kern="1200"/>
          </a:p>
        </p:txBody>
      </p:sp>
    </p:spTree>
    <p:extLst>
      <p:ext uri="{BB962C8B-B14F-4D97-AF65-F5344CB8AC3E}">
        <p14:creationId xmlns:p14="http://schemas.microsoft.com/office/powerpoint/2010/main" val="1230690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iming>
    <p:tnLst>
      <p:par>
        <p:cTn id="1" dur="indefinite" restart="never" nodeType="tmRoot"/>
      </p:par>
    </p:tnLst>
  </p:timing>
  <p:hf hdr="0" dt="0"/>
  <p:txStyles>
    <p:titleStyle>
      <a:lvl1pPr algn="l" rtl="0" eaLnBrk="0" fontAlgn="base" hangingPunct="0">
        <a:spcBef>
          <a:spcPct val="0"/>
        </a:spcBef>
        <a:spcAft>
          <a:spcPct val="0"/>
        </a:spcAft>
        <a:defRPr sz="1950" b="1">
          <a:solidFill>
            <a:schemeClr val="hlink"/>
          </a:solidFill>
          <a:latin typeface="+mj-lt"/>
          <a:ea typeface="+mj-ea"/>
          <a:cs typeface="+mj-cs"/>
        </a:defRPr>
      </a:lvl1pPr>
      <a:lvl2pPr algn="l" rtl="0" eaLnBrk="0" fontAlgn="base" hangingPunct="0">
        <a:spcBef>
          <a:spcPct val="0"/>
        </a:spcBef>
        <a:spcAft>
          <a:spcPct val="0"/>
        </a:spcAft>
        <a:defRPr sz="1950" b="1">
          <a:solidFill>
            <a:schemeClr val="hlink"/>
          </a:solidFill>
          <a:latin typeface="Arial" pitchFamily="-112" charset="0"/>
          <a:ea typeface="Arial" pitchFamily="-112" charset="0"/>
          <a:cs typeface="Arial" pitchFamily="-112" charset="0"/>
        </a:defRPr>
      </a:lvl2pPr>
      <a:lvl3pPr algn="l" rtl="0" eaLnBrk="0" fontAlgn="base" hangingPunct="0">
        <a:spcBef>
          <a:spcPct val="0"/>
        </a:spcBef>
        <a:spcAft>
          <a:spcPct val="0"/>
        </a:spcAft>
        <a:defRPr sz="1950" b="1">
          <a:solidFill>
            <a:schemeClr val="hlink"/>
          </a:solidFill>
          <a:latin typeface="Arial" pitchFamily="-112" charset="0"/>
          <a:ea typeface="Arial" pitchFamily="-112" charset="0"/>
          <a:cs typeface="Arial" pitchFamily="-112" charset="0"/>
        </a:defRPr>
      </a:lvl3pPr>
      <a:lvl4pPr algn="l" rtl="0" eaLnBrk="0" fontAlgn="base" hangingPunct="0">
        <a:spcBef>
          <a:spcPct val="0"/>
        </a:spcBef>
        <a:spcAft>
          <a:spcPct val="0"/>
        </a:spcAft>
        <a:defRPr sz="1950" b="1">
          <a:solidFill>
            <a:schemeClr val="hlink"/>
          </a:solidFill>
          <a:latin typeface="Arial" pitchFamily="-112" charset="0"/>
          <a:ea typeface="Arial" pitchFamily="-112" charset="0"/>
          <a:cs typeface="Arial" pitchFamily="-112" charset="0"/>
        </a:defRPr>
      </a:lvl4pPr>
      <a:lvl5pPr algn="l" rtl="0" eaLnBrk="0" fontAlgn="base" hangingPunct="0">
        <a:spcBef>
          <a:spcPct val="0"/>
        </a:spcBef>
        <a:spcAft>
          <a:spcPct val="0"/>
        </a:spcAft>
        <a:defRPr sz="1950" b="1">
          <a:solidFill>
            <a:schemeClr val="hlink"/>
          </a:solidFill>
          <a:latin typeface="Arial" pitchFamily="-112" charset="0"/>
          <a:ea typeface="Arial" pitchFamily="-112" charset="0"/>
          <a:cs typeface="Arial" pitchFamily="-112" charset="0"/>
        </a:defRPr>
      </a:lvl5pPr>
      <a:lvl6pPr marL="342900" algn="l" rtl="0" fontAlgn="base">
        <a:spcBef>
          <a:spcPct val="0"/>
        </a:spcBef>
        <a:spcAft>
          <a:spcPct val="0"/>
        </a:spcAft>
        <a:defRPr sz="1500">
          <a:solidFill>
            <a:schemeClr val="tx1"/>
          </a:solidFill>
          <a:latin typeface="Arial" pitchFamily="-112" charset="0"/>
          <a:ea typeface="Arial" pitchFamily="-112" charset="0"/>
          <a:cs typeface="Arial" pitchFamily="-112" charset="0"/>
        </a:defRPr>
      </a:lvl6pPr>
      <a:lvl7pPr marL="685800" algn="l" rtl="0" fontAlgn="base">
        <a:spcBef>
          <a:spcPct val="0"/>
        </a:spcBef>
        <a:spcAft>
          <a:spcPct val="0"/>
        </a:spcAft>
        <a:defRPr sz="1500">
          <a:solidFill>
            <a:schemeClr val="tx1"/>
          </a:solidFill>
          <a:latin typeface="Arial" pitchFamily="-112" charset="0"/>
          <a:ea typeface="Arial" pitchFamily="-112" charset="0"/>
          <a:cs typeface="Arial" pitchFamily="-112" charset="0"/>
        </a:defRPr>
      </a:lvl7pPr>
      <a:lvl8pPr marL="1028700" algn="l" rtl="0" fontAlgn="base">
        <a:spcBef>
          <a:spcPct val="0"/>
        </a:spcBef>
        <a:spcAft>
          <a:spcPct val="0"/>
        </a:spcAft>
        <a:defRPr sz="1500">
          <a:solidFill>
            <a:schemeClr val="tx1"/>
          </a:solidFill>
          <a:latin typeface="Arial" pitchFamily="-112" charset="0"/>
          <a:ea typeface="Arial" pitchFamily="-112" charset="0"/>
          <a:cs typeface="Arial" pitchFamily="-112" charset="0"/>
        </a:defRPr>
      </a:lvl8pPr>
      <a:lvl9pPr marL="1371600" algn="l" rtl="0" fontAlgn="base">
        <a:spcBef>
          <a:spcPct val="0"/>
        </a:spcBef>
        <a:spcAft>
          <a:spcPct val="0"/>
        </a:spcAft>
        <a:defRPr sz="1500">
          <a:solidFill>
            <a:schemeClr val="tx1"/>
          </a:solidFill>
          <a:latin typeface="Arial" pitchFamily="-112" charset="0"/>
          <a:ea typeface="Arial" pitchFamily="-112" charset="0"/>
          <a:cs typeface="Arial" pitchFamily="-112" charset="0"/>
        </a:defRPr>
      </a:lvl9pPr>
    </p:titleStyle>
    <p:bodyStyle>
      <a:lvl1pPr marL="171450" indent="-171450" algn="l" rtl="0" eaLnBrk="0" fontAlgn="base" hangingPunct="0">
        <a:spcBef>
          <a:spcPct val="0"/>
        </a:spcBef>
        <a:spcAft>
          <a:spcPct val="0"/>
        </a:spcAft>
        <a:buClr>
          <a:schemeClr val="tx1"/>
        </a:buClr>
        <a:buFont typeface="Wingdings" panose="05000000000000000000" pitchFamily="2" charset="2"/>
        <a:buChar char="§"/>
        <a:defRPr sz="1500" b="1">
          <a:solidFill>
            <a:schemeClr val="tx1"/>
          </a:solidFill>
          <a:latin typeface="+mn-lt"/>
          <a:ea typeface="+mn-ea"/>
          <a:cs typeface="+mn-cs"/>
        </a:defRPr>
      </a:lvl1pPr>
      <a:lvl2pPr marL="428625" indent="-171450" algn="l" rtl="0" eaLnBrk="0" fontAlgn="base" hangingPunct="0">
        <a:spcBef>
          <a:spcPct val="0"/>
        </a:spcBef>
        <a:spcAft>
          <a:spcPct val="0"/>
        </a:spcAft>
        <a:buClr>
          <a:schemeClr val="tx1"/>
        </a:buClr>
        <a:buFont typeface="Arial" panose="020B0604020202020204" pitchFamily="34" charset="0"/>
        <a:buChar char="–"/>
        <a:defRPr>
          <a:solidFill>
            <a:schemeClr val="tx1"/>
          </a:solidFill>
          <a:latin typeface="+mn-lt"/>
          <a:ea typeface="+mn-ea"/>
          <a:cs typeface="+mn-cs"/>
        </a:defRPr>
      </a:lvl2pPr>
      <a:lvl3pPr marL="685800" indent="-171450" algn="l" rtl="0" eaLnBrk="0" fontAlgn="base" hangingPunct="0">
        <a:spcBef>
          <a:spcPct val="0"/>
        </a:spcBef>
        <a:spcAft>
          <a:spcPct val="0"/>
        </a:spcAft>
        <a:buClr>
          <a:schemeClr val="tx1"/>
        </a:buClr>
        <a:buChar char="•"/>
        <a:defRPr sz="1200">
          <a:solidFill>
            <a:schemeClr val="tx1"/>
          </a:solidFill>
          <a:latin typeface="+mn-lt"/>
          <a:ea typeface="+mn-ea"/>
          <a:cs typeface="+mn-cs"/>
        </a:defRPr>
      </a:lvl3pPr>
      <a:lvl4pPr marL="942975" indent="-171450" algn="l" rtl="0" eaLnBrk="0" fontAlgn="base" hangingPunct="0">
        <a:spcBef>
          <a:spcPct val="0"/>
        </a:spcBef>
        <a:spcAft>
          <a:spcPct val="0"/>
        </a:spcAft>
        <a:buClr>
          <a:schemeClr val="tx1"/>
        </a:buClr>
        <a:buSzPct val="65000"/>
        <a:buFont typeface="Wingdings" panose="05000000000000000000" pitchFamily="2" charset="2"/>
        <a:buChar char="q"/>
        <a:defRPr sz="1050">
          <a:solidFill>
            <a:schemeClr val="tx1"/>
          </a:solidFill>
          <a:latin typeface="+mn-lt"/>
          <a:ea typeface="+mn-ea"/>
          <a:cs typeface="+mn-cs"/>
        </a:defRPr>
      </a:lvl4pPr>
      <a:lvl5pPr marL="1200150" indent="-171450" algn="l" rtl="0" eaLnBrk="0" fontAlgn="base" hangingPunct="0">
        <a:spcBef>
          <a:spcPct val="0"/>
        </a:spcBef>
        <a:spcAft>
          <a:spcPct val="0"/>
        </a:spcAft>
        <a:buClr>
          <a:schemeClr val="tx1"/>
        </a:buClr>
        <a:buFont typeface="Arial" panose="020B0604020202020204" pitchFamily="34" charset="0"/>
        <a:buChar char="&gt;"/>
        <a:defRPr sz="1050">
          <a:solidFill>
            <a:schemeClr val="tx1"/>
          </a:solidFill>
          <a:latin typeface="+mn-lt"/>
          <a:ea typeface="+mn-ea"/>
          <a:cs typeface="+mn-cs"/>
        </a:defRPr>
      </a:lvl5pPr>
      <a:lvl6pPr marL="1843088" indent="-128588" algn="l" rtl="0" fontAlgn="base">
        <a:spcBef>
          <a:spcPct val="20000"/>
        </a:spcBef>
        <a:spcAft>
          <a:spcPct val="0"/>
        </a:spcAft>
        <a:buClr>
          <a:schemeClr val="tx2"/>
        </a:buClr>
        <a:buFont typeface="Wingdings" pitchFamily="-112" charset="2"/>
        <a:buChar char="§"/>
        <a:defRPr sz="900">
          <a:solidFill>
            <a:schemeClr val="tx1"/>
          </a:solidFill>
          <a:latin typeface="+mn-lt"/>
          <a:ea typeface="+mn-ea"/>
          <a:cs typeface="+mn-cs"/>
        </a:defRPr>
      </a:lvl6pPr>
      <a:lvl7pPr marL="2185988" indent="-128588" algn="l" rtl="0" fontAlgn="base">
        <a:spcBef>
          <a:spcPct val="20000"/>
        </a:spcBef>
        <a:spcAft>
          <a:spcPct val="0"/>
        </a:spcAft>
        <a:buClr>
          <a:schemeClr val="tx2"/>
        </a:buClr>
        <a:buFont typeface="Wingdings" pitchFamily="-112" charset="2"/>
        <a:buChar char="§"/>
        <a:defRPr sz="900">
          <a:solidFill>
            <a:schemeClr val="tx1"/>
          </a:solidFill>
          <a:latin typeface="+mn-lt"/>
          <a:ea typeface="+mn-ea"/>
          <a:cs typeface="+mn-cs"/>
        </a:defRPr>
      </a:lvl7pPr>
      <a:lvl8pPr marL="2528888" indent="-128588" algn="l" rtl="0" fontAlgn="base">
        <a:spcBef>
          <a:spcPct val="20000"/>
        </a:spcBef>
        <a:spcAft>
          <a:spcPct val="0"/>
        </a:spcAft>
        <a:buClr>
          <a:schemeClr val="tx2"/>
        </a:buClr>
        <a:buFont typeface="Wingdings" pitchFamily="-112" charset="2"/>
        <a:buChar char="§"/>
        <a:defRPr sz="900">
          <a:solidFill>
            <a:schemeClr val="tx1"/>
          </a:solidFill>
          <a:latin typeface="+mn-lt"/>
          <a:ea typeface="+mn-ea"/>
          <a:cs typeface="+mn-cs"/>
        </a:defRPr>
      </a:lvl8pPr>
      <a:lvl9pPr marL="2871788" indent="-128588" algn="l" rtl="0" fontAlgn="base">
        <a:spcBef>
          <a:spcPct val="20000"/>
        </a:spcBef>
        <a:spcAft>
          <a:spcPct val="0"/>
        </a:spcAft>
        <a:buClr>
          <a:schemeClr val="tx2"/>
        </a:buClr>
        <a:buFont typeface="Wingdings" pitchFamily="-112" charset="2"/>
        <a:buChar char="§"/>
        <a:defRPr sz="9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Collapsar.jpg"/>
          <p:cNvPicPr>
            <a:picLocks noChangeAspect="1"/>
          </p:cNvPicPr>
          <p:nvPr/>
        </p:nvPicPr>
        <p:blipFill>
          <a:blip r:embed="rId9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0" y="571500"/>
            <a:ext cx="9144000" cy="4286250"/>
          </a:xfrm>
          <a:prstGeom prst="rect">
            <a:avLst/>
          </a:prstGeom>
          <a:solidFill>
            <a:srgbClr val="FFFFFF"/>
          </a:solidFill>
          <a:ln>
            <a:noFill/>
          </a:ln>
          <a:effectLst>
            <a:outerShdw blurRad="63500" rotWithShape="0">
              <a:srgbClr val="000000">
                <a:alpha val="5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68444" tIns="34223" rIns="68444" bIns="34223" anchor="ctr"/>
          <a:lstStyle/>
          <a:p>
            <a:pPr algn="ctr" defTabSz="342221" fontAlgn="base">
              <a:spcBef>
                <a:spcPct val="0"/>
              </a:spcBef>
              <a:spcAft>
                <a:spcPct val="0"/>
              </a:spcAft>
              <a:defRPr/>
            </a:pPr>
            <a:endParaRPr lang="en-US" sz="1350" kern="1200" dirty="0">
              <a:solidFill>
                <a:srgbClr val="FFFFFF"/>
              </a:solidFill>
              <a:latin typeface="Calibri" charset="0"/>
              <a:ea typeface="MS PGothic" pitchFamily="34" charset="-128"/>
              <a:cs typeface="MS PGothic" pitchFamily="34" charset="-128"/>
            </a:endParaRPr>
          </a:p>
        </p:txBody>
      </p:sp>
      <p:sp>
        <p:nvSpPr>
          <p:cNvPr id="11" name="Rectangle 10"/>
          <p:cNvSpPr/>
          <p:nvPr/>
        </p:nvSpPr>
        <p:spPr>
          <a:xfrm>
            <a:off x="609618" y="4883944"/>
            <a:ext cx="4105275" cy="228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34223" rIns="0" bIns="34223" anchor="ctr"/>
          <a:lstStyle/>
          <a:p>
            <a:pPr defTabSz="342221" fontAlgn="base">
              <a:spcBef>
                <a:spcPct val="0"/>
              </a:spcBef>
              <a:spcAft>
                <a:spcPct val="0"/>
              </a:spcAft>
              <a:defRPr/>
            </a:pPr>
            <a:r>
              <a:rPr lang="en-US" sz="900" kern="1200" dirty="0">
                <a:solidFill>
                  <a:srgbClr val="FFFFFF"/>
                </a:solidFill>
                <a:effectLst>
                  <a:outerShdw blurRad="50800" dist="38100" dir="2700000" algn="tl" rotWithShape="0">
                    <a:srgbClr val="000000">
                      <a:alpha val="43000"/>
                    </a:srgbClr>
                  </a:outerShdw>
                </a:effectLst>
                <a:latin typeface="Impact" pitchFamily="34" charset="0"/>
                <a:ea typeface="MS PGothic" pitchFamily="34" charset="-128"/>
              </a:rPr>
              <a:t>SUPPLY CHAIN</a:t>
            </a:r>
            <a:endParaRPr lang="en-US" sz="900" kern="1200" dirty="0">
              <a:solidFill>
                <a:srgbClr val="0000FF"/>
              </a:solidFill>
              <a:effectLst>
                <a:outerShdw blurRad="50800" dist="38100" dir="2700000" algn="tl" rotWithShape="0">
                  <a:srgbClr val="000000">
                    <a:alpha val="43000"/>
                  </a:srgbClr>
                </a:outerShdw>
              </a:effectLst>
              <a:latin typeface="Impact" pitchFamily="34" charset="0"/>
              <a:ea typeface="MS PGothic" pitchFamily="34" charset="-128"/>
            </a:endParaRPr>
          </a:p>
        </p:txBody>
      </p:sp>
      <p:sp>
        <p:nvSpPr>
          <p:cNvPr id="1029" name="Title Placeholder 1"/>
          <p:cNvSpPr>
            <a:spLocks noGrp="1"/>
          </p:cNvSpPr>
          <p:nvPr>
            <p:ph type="title"/>
          </p:nvPr>
        </p:nvSpPr>
        <p:spPr bwMode="auto">
          <a:xfrm>
            <a:off x="304800" y="0"/>
            <a:ext cx="8534400" cy="5715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630" rIns="0" bIns="45630" numCol="1" anchor="ctr" anchorCtr="0" compatLnSpc="1">
            <a:prstTxWarp prst="textNoShape">
              <a:avLst/>
            </a:prstTxWarp>
          </a:bodyPr>
          <a:lstStyle/>
          <a:p>
            <a:pPr lvl="0"/>
            <a:r>
              <a:rPr lang="en-US" dirty="0"/>
              <a:t>Click to edit Master title style</a:t>
            </a:r>
          </a:p>
        </p:txBody>
      </p:sp>
      <p:sp>
        <p:nvSpPr>
          <p:cNvPr id="1030" name="Text Placeholder 2"/>
          <p:cNvSpPr>
            <a:spLocks noGrp="1"/>
          </p:cNvSpPr>
          <p:nvPr>
            <p:ph type="body" idx="1"/>
          </p:nvPr>
        </p:nvSpPr>
        <p:spPr bwMode="auto">
          <a:xfrm>
            <a:off x="457200" y="742950"/>
            <a:ext cx="8229600" cy="38290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630" rIns="0" bIns="4563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1" name="Picture 7" descr="vfshiny"/>
          <p:cNvPicPr>
            <a:picLocks noChangeAspect="1" noChangeArrowheads="1"/>
          </p:cNvPicPr>
          <p:nvPr/>
        </p:nvPicPr>
        <p:blipFill>
          <a:blip r:embed="rId93" cstate="print">
            <a:extLst>
              <a:ext uri="{28A0092B-C50C-407E-A947-70E740481C1C}">
                <a14:useLocalDpi xmlns:a14="http://schemas.microsoft.com/office/drawing/2010/main"/>
              </a:ext>
            </a:extLst>
          </a:blip>
          <a:srcRect/>
          <a:stretch>
            <a:fillRect/>
          </a:stretch>
        </p:blipFill>
        <p:spPr bwMode="auto">
          <a:xfrm>
            <a:off x="101600" y="4885135"/>
            <a:ext cx="304800" cy="232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858000" y="4869657"/>
            <a:ext cx="2133600" cy="273844"/>
          </a:xfrm>
          <a:prstGeom prst="rect">
            <a:avLst/>
          </a:prstGeom>
        </p:spPr>
        <p:txBody>
          <a:bodyPr vert="horz" lIns="91258" tIns="45630" rIns="91258" bIns="45630" rtlCol="0" anchor="ctr"/>
          <a:lstStyle>
            <a:lvl1pPr algn="r">
              <a:defRPr sz="900">
                <a:solidFill>
                  <a:schemeClr val="tx1">
                    <a:tint val="75000"/>
                  </a:schemeClr>
                </a:solidFill>
              </a:defRPr>
            </a:lvl1pPr>
          </a:lstStyle>
          <a:p>
            <a:pPr defTabSz="684437" fontAlgn="base">
              <a:spcBef>
                <a:spcPct val="0"/>
              </a:spcBef>
              <a:spcAft>
                <a:spcPct val="0"/>
              </a:spcAft>
            </a:pPr>
            <a:fld id="{6401762D-D987-40DD-8800-F02082279386}" type="slidenum">
              <a:rPr lang="en-US" kern="1200" smtClean="0">
                <a:solidFill>
                  <a:srgbClr val="000000">
                    <a:tint val="75000"/>
                  </a:srgbClr>
                </a:solidFill>
                <a:ea typeface="ＭＳ Ｐゴシック" charset="0"/>
              </a:rPr>
              <a:pPr defTabSz="684437" fontAlgn="base">
                <a:spcBef>
                  <a:spcPct val="0"/>
                </a:spcBef>
                <a:spcAft>
                  <a:spcPct val="0"/>
                </a:spcAft>
              </a:pPr>
              <a:t>‹#›</a:t>
            </a:fld>
            <a:endParaRPr lang="en-US" kern="1200" dirty="0">
              <a:solidFill>
                <a:srgbClr val="000000">
                  <a:tint val="75000"/>
                </a:srgbClr>
              </a:solidFill>
              <a:ea typeface="ＭＳ Ｐゴシック" charset="0"/>
            </a:endParaRPr>
          </a:p>
        </p:txBody>
      </p:sp>
    </p:spTree>
    <p:extLst>
      <p:ext uri="{BB962C8B-B14F-4D97-AF65-F5344CB8AC3E}">
        <p14:creationId xmlns:p14="http://schemas.microsoft.com/office/powerpoint/2010/main" val="28411160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 id="2147483748" r:id="rId49"/>
    <p:sldLayoutId id="2147483749" r:id="rId50"/>
    <p:sldLayoutId id="2147483750" r:id="rId51"/>
    <p:sldLayoutId id="2147483751" r:id="rId52"/>
    <p:sldLayoutId id="2147483752" r:id="rId53"/>
    <p:sldLayoutId id="2147483753" r:id="rId54"/>
    <p:sldLayoutId id="2147483754" r:id="rId55"/>
    <p:sldLayoutId id="2147483755" r:id="rId56"/>
    <p:sldLayoutId id="2147483756" r:id="rId57"/>
    <p:sldLayoutId id="2147483757" r:id="rId58"/>
    <p:sldLayoutId id="2147483758" r:id="rId59"/>
    <p:sldLayoutId id="2147483759" r:id="rId60"/>
    <p:sldLayoutId id="2147483760" r:id="rId61"/>
    <p:sldLayoutId id="2147483761" r:id="rId62"/>
    <p:sldLayoutId id="2147483762" r:id="rId63"/>
    <p:sldLayoutId id="2147483763" r:id="rId64"/>
    <p:sldLayoutId id="2147483764" r:id="rId65"/>
    <p:sldLayoutId id="2147483765" r:id="rId66"/>
    <p:sldLayoutId id="2147483766" r:id="rId67"/>
    <p:sldLayoutId id="2147483767" r:id="rId68"/>
    <p:sldLayoutId id="2147483768" r:id="rId69"/>
    <p:sldLayoutId id="2147483769" r:id="rId70"/>
    <p:sldLayoutId id="2147483770" r:id="rId71"/>
    <p:sldLayoutId id="2147483771" r:id="rId72"/>
    <p:sldLayoutId id="2147483772" r:id="rId73"/>
    <p:sldLayoutId id="2147483773" r:id="rId74"/>
    <p:sldLayoutId id="2147483774" r:id="rId75"/>
    <p:sldLayoutId id="2147483775" r:id="rId76"/>
    <p:sldLayoutId id="2147483776" r:id="rId77"/>
    <p:sldLayoutId id="2147483777" r:id="rId78"/>
    <p:sldLayoutId id="2147483778" r:id="rId79"/>
    <p:sldLayoutId id="2147483779" r:id="rId80"/>
    <p:sldLayoutId id="2147483780" r:id="rId81"/>
    <p:sldLayoutId id="2147483781" r:id="rId82"/>
    <p:sldLayoutId id="2147483782" r:id="rId83"/>
    <p:sldLayoutId id="2147483783" r:id="rId84"/>
    <p:sldLayoutId id="2147483784" r:id="rId85"/>
    <p:sldLayoutId id="2147483785" r:id="rId86"/>
    <p:sldLayoutId id="2147483786" r:id="rId87"/>
    <p:sldLayoutId id="2147483787" r:id="rId88"/>
    <p:sldLayoutId id="2147483788" r:id="rId89"/>
    <p:sldLayoutId id="2147483789" r:id="rId90"/>
  </p:sldLayoutIdLst>
  <p:hf hdr="0" ftr="0" dt="0"/>
  <p:txStyles>
    <p:titleStyle>
      <a:lvl1pPr algn="l" defTabSz="342221" rtl="0" eaLnBrk="0" fontAlgn="base" hangingPunct="0">
        <a:lnSpc>
          <a:spcPct val="90000"/>
        </a:lnSpc>
        <a:spcBef>
          <a:spcPct val="0"/>
        </a:spcBef>
        <a:spcAft>
          <a:spcPct val="0"/>
        </a:spcAft>
        <a:defRPr sz="2025" i="1">
          <a:solidFill>
            <a:srgbClr val="FFFFFF"/>
          </a:solidFill>
          <a:effectLst>
            <a:outerShdw blurRad="50800" dist="38100" dir="2700000" algn="tl" rotWithShape="0">
              <a:srgbClr val="000000">
                <a:alpha val="43000"/>
              </a:srgbClr>
            </a:outerShdw>
          </a:effectLst>
          <a:latin typeface="+mn-lt"/>
          <a:ea typeface="ＭＳ Ｐゴシック" charset="0"/>
          <a:cs typeface="+mj-cs"/>
        </a:defRPr>
      </a:lvl1pPr>
      <a:lvl2pPr algn="l" defTabSz="342221" rtl="0" eaLnBrk="0" fontAlgn="base" hangingPunct="0">
        <a:lnSpc>
          <a:spcPct val="90000"/>
        </a:lnSpc>
        <a:spcBef>
          <a:spcPct val="0"/>
        </a:spcBef>
        <a:spcAft>
          <a:spcPct val="0"/>
        </a:spcAft>
        <a:defRPr sz="1800" i="1">
          <a:solidFill>
            <a:srgbClr val="FFFFFF"/>
          </a:solidFill>
          <a:latin typeface="Impact" pitchFamily="34" charset="0"/>
          <a:ea typeface="ＭＳ Ｐゴシック" charset="0"/>
          <a:cs typeface="Arial" pitchFamily="34" charset="0"/>
        </a:defRPr>
      </a:lvl2pPr>
      <a:lvl3pPr algn="l" defTabSz="342221" rtl="0" eaLnBrk="0" fontAlgn="base" hangingPunct="0">
        <a:lnSpc>
          <a:spcPct val="90000"/>
        </a:lnSpc>
        <a:spcBef>
          <a:spcPct val="0"/>
        </a:spcBef>
        <a:spcAft>
          <a:spcPct val="0"/>
        </a:spcAft>
        <a:defRPr sz="1800" i="1">
          <a:solidFill>
            <a:srgbClr val="FFFFFF"/>
          </a:solidFill>
          <a:latin typeface="Impact" pitchFamily="34" charset="0"/>
          <a:ea typeface="ＭＳ Ｐゴシック" charset="0"/>
          <a:cs typeface="Arial" pitchFamily="34" charset="0"/>
        </a:defRPr>
      </a:lvl3pPr>
      <a:lvl4pPr algn="l" defTabSz="342221" rtl="0" eaLnBrk="0" fontAlgn="base" hangingPunct="0">
        <a:lnSpc>
          <a:spcPct val="90000"/>
        </a:lnSpc>
        <a:spcBef>
          <a:spcPct val="0"/>
        </a:spcBef>
        <a:spcAft>
          <a:spcPct val="0"/>
        </a:spcAft>
        <a:defRPr sz="1800" i="1">
          <a:solidFill>
            <a:srgbClr val="FFFFFF"/>
          </a:solidFill>
          <a:latin typeface="Impact" pitchFamily="34" charset="0"/>
          <a:ea typeface="ＭＳ Ｐゴシック" charset="0"/>
          <a:cs typeface="Arial" pitchFamily="34" charset="0"/>
        </a:defRPr>
      </a:lvl4pPr>
      <a:lvl5pPr algn="l" defTabSz="342221" rtl="0" eaLnBrk="0" fontAlgn="base" hangingPunct="0">
        <a:lnSpc>
          <a:spcPct val="90000"/>
        </a:lnSpc>
        <a:spcBef>
          <a:spcPct val="0"/>
        </a:spcBef>
        <a:spcAft>
          <a:spcPct val="0"/>
        </a:spcAft>
        <a:defRPr sz="1800" i="1">
          <a:solidFill>
            <a:srgbClr val="FFFFFF"/>
          </a:solidFill>
          <a:latin typeface="Impact" pitchFamily="34" charset="0"/>
          <a:ea typeface="ＭＳ Ｐゴシック" charset="0"/>
          <a:cs typeface="Arial" pitchFamily="34" charset="0"/>
        </a:defRPr>
      </a:lvl5pPr>
      <a:lvl6pPr marL="342221" algn="l" defTabSz="342221" rtl="0" fontAlgn="base">
        <a:lnSpc>
          <a:spcPct val="90000"/>
        </a:lnSpc>
        <a:spcBef>
          <a:spcPct val="0"/>
        </a:spcBef>
        <a:spcAft>
          <a:spcPct val="0"/>
        </a:spcAft>
        <a:defRPr sz="1800" i="1">
          <a:solidFill>
            <a:srgbClr val="FFFFFF"/>
          </a:solidFill>
          <a:latin typeface="Impact" pitchFamily="34" charset="0"/>
          <a:cs typeface="Arial" pitchFamily="34" charset="0"/>
        </a:defRPr>
      </a:lvl6pPr>
      <a:lvl7pPr marL="684437" algn="l" defTabSz="342221" rtl="0" fontAlgn="base">
        <a:lnSpc>
          <a:spcPct val="90000"/>
        </a:lnSpc>
        <a:spcBef>
          <a:spcPct val="0"/>
        </a:spcBef>
        <a:spcAft>
          <a:spcPct val="0"/>
        </a:spcAft>
        <a:defRPr sz="1800" i="1">
          <a:solidFill>
            <a:srgbClr val="FFFFFF"/>
          </a:solidFill>
          <a:latin typeface="Impact" pitchFamily="34" charset="0"/>
          <a:cs typeface="Arial" pitchFamily="34" charset="0"/>
        </a:defRPr>
      </a:lvl7pPr>
      <a:lvl8pPr marL="1026658" algn="l" defTabSz="342221" rtl="0" fontAlgn="base">
        <a:lnSpc>
          <a:spcPct val="90000"/>
        </a:lnSpc>
        <a:spcBef>
          <a:spcPct val="0"/>
        </a:spcBef>
        <a:spcAft>
          <a:spcPct val="0"/>
        </a:spcAft>
        <a:defRPr sz="1800" i="1">
          <a:solidFill>
            <a:srgbClr val="FFFFFF"/>
          </a:solidFill>
          <a:latin typeface="Impact" pitchFamily="34" charset="0"/>
          <a:cs typeface="Arial" pitchFamily="34" charset="0"/>
        </a:defRPr>
      </a:lvl8pPr>
      <a:lvl9pPr marL="1368876" algn="l" defTabSz="342221" rtl="0" fontAlgn="base">
        <a:lnSpc>
          <a:spcPct val="90000"/>
        </a:lnSpc>
        <a:spcBef>
          <a:spcPct val="0"/>
        </a:spcBef>
        <a:spcAft>
          <a:spcPct val="0"/>
        </a:spcAft>
        <a:defRPr sz="1800" i="1">
          <a:solidFill>
            <a:srgbClr val="FFFFFF"/>
          </a:solidFill>
          <a:latin typeface="Impact" pitchFamily="34" charset="0"/>
          <a:cs typeface="Arial" pitchFamily="34" charset="0"/>
        </a:defRPr>
      </a:lvl9pPr>
    </p:titleStyle>
    <p:bodyStyle>
      <a:lvl1pPr marL="172298" indent="-172298" algn="l" defTabSz="342221" rtl="0" eaLnBrk="0" fontAlgn="base" hangingPunct="0">
        <a:spcBef>
          <a:spcPts val="900"/>
        </a:spcBef>
        <a:spcAft>
          <a:spcPct val="0"/>
        </a:spcAft>
        <a:buClr>
          <a:srgbClr val="0000FF"/>
        </a:buClr>
        <a:buFont typeface="Wingdings" charset="0"/>
        <a:buChar char="§"/>
        <a:defRPr sz="1500">
          <a:solidFill>
            <a:srgbClr val="191919"/>
          </a:solidFill>
          <a:latin typeface="+mn-lt"/>
          <a:ea typeface="ＭＳ Ｐゴシック" charset="0"/>
          <a:cs typeface="+mn-cs"/>
        </a:defRPr>
      </a:lvl1pPr>
      <a:lvl2pPr marL="339842" indent="-171113" algn="l" defTabSz="342221" rtl="0" eaLnBrk="0" fontAlgn="base" hangingPunct="0">
        <a:spcBef>
          <a:spcPts val="450"/>
        </a:spcBef>
        <a:spcAft>
          <a:spcPct val="0"/>
        </a:spcAft>
        <a:buClr>
          <a:srgbClr val="0000FF"/>
        </a:buClr>
        <a:buFont typeface="Lucida Grande" charset="0"/>
        <a:buChar char="–"/>
        <a:defRPr>
          <a:solidFill>
            <a:srgbClr val="666666"/>
          </a:solidFill>
          <a:latin typeface="+mn-lt"/>
          <a:ea typeface="Arial" charset="0"/>
          <a:cs typeface="+mn-cs"/>
        </a:defRPr>
      </a:lvl2pPr>
      <a:lvl3pPr marL="510956" indent="-171113" algn="l" defTabSz="342221" rtl="0" eaLnBrk="0" fontAlgn="base" hangingPunct="0">
        <a:spcBef>
          <a:spcPts val="450"/>
        </a:spcBef>
        <a:spcAft>
          <a:spcPct val="0"/>
        </a:spcAft>
        <a:buClr>
          <a:srgbClr val="0000FF"/>
        </a:buClr>
        <a:buFont typeface="Wingdings" charset="0"/>
        <a:buChar char="§"/>
        <a:defRPr sz="1200">
          <a:solidFill>
            <a:srgbClr val="666666"/>
          </a:solidFill>
          <a:latin typeface="+mn-lt"/>
          <a:ea typeface="Arial" charset="0"/>
          <a:cs typeface="+mn-cs"/>
        </a:defRPr>
      </a:lvl3pPr>
      <a:lvl4pPr marL="685628" indent="-171113" algn="l" defTabSz="342221" rtl="0" eaLnBrk="0" fontAlgn="base" hangingPunct="0">
        <a:spcBef>
          <a:spcPts val="450"/>
        </a:spcBef>
        <a:spcAft>
          <a:spcPct val="0"/>
        </a:spcAft>
        <a:buClr>
          <a:srgbClr val="0000FF"/>
        </a:buClr>
        <a:buFont typeface="Lucida Grande" charset="0"/>
        <a:buChar char="–"/>
        <a:defRPr sz="1050">
          <a:solidFill>
            <a:srgbClr val="666666"/>
          </a:solidFill>
          <a:latin typeface="+mn-lt"/>
          <a:ea typeface="Arial" charset="0"/>
          <a:cs typeface="+mn-cs"/>
        </a:defRPr>
      </a:lvl4pPr>
      <a:lvl5pPr marL="859114" indent="-171113" algn="l" defTabSz="342221" rtl="0" eaLnBrk="0" fontAlgn="base" hangingPunct="0">
        <a:spcBef>
          <a:spcPts val="450"/>
        </a:spcBef>
        <a:spcAft>
          <a:spcPct val="0"/>
        </a:spcAft>
        <a:buClr>
          <a:srgbClr val="0000FF"/>
        </a:buClr>
        <a:buFont typeface="Wingdings" charset="0"/>
        <a:buChar char="§"/>
        <a:defRPr sz="1050">
          <a:solidFill>
            <a:srgbClr val="666666"/>
          </a:solidFill>
          <a:latin typeface="+mn-lt"/>
          <a:ea typeface="Arial" charset="0"/>
          <a:cs typeface="+mn-cs"/>
        </a:defRPr>
      </a:lvl5pPr>
      <a:lvl6pPr marL="1201332" indent="-171113" algn="l" defTabSz="342221" rtl="0" fontAlgn="base">
        <a:spcBef>
          <a:spcPts val="450"/>
        </a:spcBef>
        <a:spcAft>
          <a:spcPct val="0"/>
        </a:spcAft>
        <a:buClr>
          <a:srgbClr val="FD4703"/>
        </a:buClr>
        <a:buFont typeface="Wingdings" pitchFamily="2" charset="2"/>
        <a:buChar char="§"/>
        <a:defRPr sz="1050">
          <a:solidFill>
            <a:srgbClr val="666666"/>
          </a:solidFill>
          <a:latin typeface="+mn-lt"/>
          <a:cs typeface="+mn-cs"/>
        </a:defRPr>
      </a:lvl6pPr>
      <a:lvl7pPr marL="1543551" indent="-171113" algn="l" defTabSz="342221" rtl="0" fontAlgn="base">
        <a:spcBef>
          <a:spcPts val="450"/>
        </a:spcBef>
        <a:spcAft>
          <a:spcPct val="0"/>
        </a:spcAft>
        <a:buClr>
          <a:srgbClr val="FD4703"/>
        </a:buClr>
        <a:buFont typeface="Wingdings" pitchFamily="2" charset="2"/>
        <a:buChar char="§"/>
        <a:defRPr sz="1050">
          <a:solidFill>
            <a:srgbClr val="666666"/>
          </a:solidFill>
          <a:latin typeface="+mn-lt"/>
          <a:cs typeface="+mn-cs"/>
        </a:defRPr>
      </a:lvl7pPr>
      <a:lvl8pPr marL="1885770" indent="-171113" algn="l" defTabSz="342221" rtl="0" fontAlgn="base">
        <a:spcBef>
          <a:spcPts val="450"/>
        </a:spcBef>
        <a:spcAft>
          <a:spcPct val="0"/>
        </a:spcAft>
        <a:buClr>
          <a:srgbClr val="FD4703"/>
        </a:buClr>
        <a:buFont typeface="Wingdings" pitchFamily="2" charset="2"/>
        <a:buChar char="§"/>
        <a:defRPr sz="1050">
          <a:solidFill>
            <a:srgbClr val="666666"/>
          </a:solidFill>
          <a:latin typeface="+mn-lt"/>
          <a:cs typeface="+mn-cs"/>
        </a:defRPr>
      </a:lvl8pPr>
      <a:lvl9pPr marL="2227990" indent="-171113" algn="l" defTabSz="342221" rtl="0" fontAlgn="base">
        <a:spcBef>
          <a:spcPts val="450"/>
        </a:spcBef>
        <a:spcAft>
          <a:spcPct val="0"/>
        </a:spcAft>
        <a:buClr>
          <a:srgbClr val="FD4703"/>
        </a:buClr>
        <a:buFont typeface="Wingdings" pitchFamily="2" charset="2"/>
        <a:buChar char="§"/>
        <a:defRPr sz="1050">
          <a:solidFill>
            <a:srgbClr val="666666"/>
          </a:solidFill>
          <a:latin typeface="+mn-lt"/>
          <a:cs typeface="+mn-cs"/>
        </a:defRPr>
      </a:lvl9pPr>
    </p:bodyStyle>
    <p:otherStyle>
      <a:defPPr>
        <a:defRPr lang="en-US"/>
      </a:defPPr>
      <a:lvl1pPr marL="0" algn="l" defTabSz="684437" rtl="0" eaLnBrk="1" latinLnBrk="0" hangingPunct="1">
        <a:defRPr sz="1350" kern="1200">
          <a:solidFill>
            <a:schemeClr val="tx1"/>
          </a:solidFill>
          <a:latin typeface="+mn-lt"/>
          <a:ea typeface="+mn-ea"/>
          <a:cs typeface="+mn-cs"/>
        </a:defRPr>
      </a:lvl1pPr>
      <a:lvl2pPr marL="342221" algn="l" defTabSz="684437" rtl="0" eaLnBrk="1" latinLnBrk="0" hangingPunct="1">
        <a:defRPr sz="1350" kern="1200">
          <a:solidFill>
            <a:schemeClr val="tx1"/>
          </a:solidFill>
          <a:latin typeface="+mn-lt"/>
          <a:ea typeface="+mn-ea"/>
          <a:cs typeface="+mn-cs"/>
        </a:defRPr>
      </a:lvl2pPr>
      <a:lvl3pPr marL="684437" algn="l" defTabSz="684437" rtl="0" eaLnBrk="1" latinLnBrk="0" hangingPunct="1">
        <a:defRPr sz="1350" kern="1200">
          <a:solidFill>
            <a:schemeClr val="tx1"/>
          </a:solidFill>
          <a:latin typeface="+mn-lt"/>
          <a:ea typeface="+mn-ea"/>
          <a:cs typeface="+mn-cs"/>
        </a:defRPr>
      </a:lvl3pPr>
      <a:lvl4pPr marL="1026658" algn="l" defTabSz="684437" rtl="0" eaLnBrk="1" latinLnBrk="0" hangingPunct="1">
        <a:defRPr sz="1350" kern="1200">
          <a:solidFill>
            <a:schemeClr val="tx1"/>
          </a:solidFill>
          <a:latin typeface="+mn-lt"/>
          <a:ea typeface="+mn-ea"/>
          <a:cs typeface="+mn-cs"/>
        </a:defRPr>
      </a:lvl4pPr>
      <a:lvl5pPr marL="1368876" algn="l" defTabSz="684437" rtl="0" eaLnBrk="1" latinLnBrk="0" hangingPunct="1">
        <a:defRPr sz="1350" kern="1200">
          <a:solidFill>
            <a:schemeClr val="tx1"/>
          </a:solidFill>
          <a:latin typeface="+mn-lt"/>
          <a:ea typeface="+mn-ea"/>
          <a:cs typeface="+mn-cs"/>
        </a:defRPr>
      </a:lvl5pPr>
      <a:lvl6pPr marL="1711096" algn="l" defTabSz="684437" rtl="0" eaLnBrk="1" latinLnBrk="0" hangingPunct="1">
        <a:defRPr sz="1350" kern="1200">
          <a:solidFill>
            <a:schemeClr val="tx1"/>
          </a:solidFill>
          <a:latin typeface="+mn-lt"/>
          <a:ea typeface="+mn-ea"/>
          <a:cs typeface="+mn-cs"/>
        </a:defRPr>
      </a:lvl6pPr>
      <a:lvl7pPr marL="2053313" algn="l" defTabSz="684437" rtl="0" eaLnBrk="1" latinLnBrk="0" hangingPunct="1">
        <a:defRPr sz="1350" kern="1200">
          <a:solidFill>
            <a:schemeClr val="tx1"/>
          </a:solidFill>
          <a:latin typeface="+mn-lt"/>
          <a:ea typeface="+mn-ea"/>
          <a:cs typeface="+mn-cs"/>
        </a:defRPr>
      </a:lvl7pPr>
      <a:lvl8pPr marL="2395534" algn="l" defTabSz="684437" rtl="0" eaLnBrk="1" latinLnBrk="0" hangingPunct="1">
        <a:defRPr sz="1350" kern="1200">
          <a:solidFill>
            <a:schemeClr val="tx1"/>
          </a:solidFill>
          <a:latin typeface="+mn-lt"/>
          <a:ea typeface="+mn-ea"/>
          <a:cs typeface="+mn-cs"/>
        </a:defRPr>
      </a:lvl8pPr>
      <a:lvl9pPr marL="2737751" algn="l" defTabSz="68443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drdemartini.com/value_determination"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44.wmf"/></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54.jpeg"/><Relationship Id="rId10" Type="http://schemas.openxmlformats.org/officeDocument/2006/relationships/image" Target="../media/image58.jpeg"/><Relationship Id="rId4" Type="http://schemas.openxmlformats.org/officeDocument/2006/relationships/image" Target="../media/image53.jpeg"/><Relationship Id="rId9"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61.jpeg"/><Relationship Id="rId5" Type="http://schemas.openxmlformats.org/officeDocument/2006/relationships/image" Target="../media/image42.pn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40.png"/><Relationship Id="rId7"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www.flickr.com/photos/goodmoldings/4008546255/sizes/o/" TargetMode="External"/><Relationship Id="rId7" Type="http://schemas.openxmlformats.org/officeDocument/2006/relationships/hyperlink" Target="https://creativecommons.org/licenses/by/2.0/"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hyperlink" Target="https://www.flickr.com/photos/cubagallery/" TargetMode="External"/><Relationship Id="rId5" Type="http://schemas.openxmlformats.org/officeDocument/2006/relationships/hyperlink" Target="https://www.flickr.com/photos/cubagallery/9679210392" TargetMode="External"/><Relationship Id="rId4" Type="http://schemas.openxmlformats.org/officeDocument/2006/relationships/hyperlink" Target="https://www.flickr.com/photos/goodmolding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universaldatamodels.com/"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35.gif"/><Relationship Id="rId4" Type="http://schemas.openxmlformats.org/officeDocument/2006/relationships/hyperlink" Target="mailto:lsilverston@univdata.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75.jpg"/></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9.xml"/><Relationship Id="rId13" Type="http://schemas.openxmlformats.org/officeDocument/2006/relationships/image" Target="../media/image80.emf"/><Relationship Id="rId3" Type="http://schemas.openxmlformats.org/officeDocument/2006/relationships/tags" Target="../tags/tag3.xml"/><Relationship Id="rId7" Type="http://schemas.openxmlformats.org/officeDocument/2006/relationships/slideLayout" Target="../slideLayouts/slideLayout35.xml"/><Relationship Id="rId12" Type="http://schemas.openxmlformats.org/officeDocument/2006/relationships/image" Target="../media/image79.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8.emf"/><Relationship Id="rId5" Type="http://schemas.openxmlformats.org/officeDocument/2006/relationships/tags" Target="../tags/tag5.xml"/><Relationship Id="rId10" Type="http://schemas.openxmlformats.org/officeDocument/2006/relationships/image" Target="../media/image77.emf"/><Relationship Id="rId4" Type="http://schemas.openxmlformats.org/officeDocument/2006/relationships/tags" Target="../tags/tag4.xml"/><Relationship Id="rId9" Type="http://schemas.openxmlformats.org/officeDocument/2006/relationships/image" Target="../media/image76.emf"/><Relationship Id="rId14" Type="http://schemas.openxmlformats.org/officeDocument/2006/relationships/image" Target="../media/image81.emf"/></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2.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ctrTitle"/>
          </p:nvPr>
        </p:nvSpPr>
        <p:spPr>
          <a:xfrm>
            <a:off x="685800" y="1867781"/>
            <a:ext cx="7772400" cy="1648800"/>
          </a:xfrm>
          <a:prstGeom prst="rect">
            <a:avLst/>
          </a:prstGeom>
        </p:spPr>
        <p:txBody>
          <a:bodyPr lIns="91425" tIns="91425" rIns="91425" bIns="91425" anchor="b" anchorCtr="0">
            <a:noAutofit/>
          </a:bodyPr>
          <a:lstStyle/>
          <a:p>
            <a:pPr>
              <a:spcBef>
                <a:spcPts val="0"/>
              </a:spcBef>
              <a:buNone/>
            </a:pPr>
            <a:r>
              <a:rPr lang="en"/>
              <a:t>TDWI St. Louis</a:t>
            </a:r>
          </a:p>
        </p:txBody>
      </p:sp>
      <p:sp>
        <p:nvSpPr>
          <p:cNvPr id="77" name="Shape 77"/>
          <p:cNvSpPr txBox="1">
            <a:spLocks noGrp="1"/>
          </p:cNvSpPr>
          <p:nvPr>
            <p:ph type="subTitle" idx="1"/>
          </p:nvPr>
        </p:nvSpPr>
        <p:spPr>
          <a:xfrm>
            <a:off x="685800" y="3627026"/>
            <a:ext cx="7772400" cy="774300"/>
          </a:xfrm>
          <a:prstGeom prst="rect">
            <a:avLst/>
          </a:prstGeom>
        </p:spPr>
        <p:txBody>
          <a:bodyPr lIns="91425" tIns="91425" rIns="91425" bIns="91425" anchor="t" anchorCtr="0">
            <a:noAutofit/>
          </a:bodyPr>
          <a:lstStyle/>
          <a:p>
            <a:pPr>
              <a:spcBef>
                <a:spcPts val="0"/>
              </a:spcBef>
              <a:buNone/>
            </a:pPr>
            <a:r>
              <a:rPr lang="en" dirty="0" smtClean="0"/>
              <a:t>Sept 4, </a:t>
            </a:r>
            <a:r>
              <a:rPr lang="en" dirty="0"/>
              <a:t>2015         </a:t>
            </a:r>
            <a:r>
              <a:rPr lang="en" dirty="0" smtClean="0"/>
              <a:t> Data Governance &amp; MDM</a:t>
            </a:r>
            <a:endParaRPr lang="en" dirty="0"/>
          </a:p>
        </p:txBody>
      </p:sp>
      <p:graphicFrame>
        <p:nvGraphicFramePr>
          <p:cNvPr id="78" name="Shape 78"/>
          <p:cNvGraphicFramePr/>
          <p:nvPr/>
        </p:nvGraphicFramePr>
        <p:xfrm>
          <a:off x="952500" y="4511775"/>
          <a:ext cx="7239000" cy="396210"/>
        </p:xfrm>
        <a:graphic>
          <a:graphicData uri="http://schemas.openxmlformats.org/drawingml/2006/table">
            <a:tbl>
              <a:tblPr>
                <a:noFill/>
                <a:tableStyleId>{E9712F81-4C86-4BA4-A99B-8E9121DD2549}</a:tableStyleId>
              </a:tblPr>
              <a:tblGrid>
                <a:gridCol w="2413000"/>
                <a:gridCol w="2413000"/>
                <a:gridCol w="2413000"/>
              </a:tblGrid>
              <a:tr h="356225">
                <a:tc>
                  <a:txBody>
                    <a:bodyPr/>
                    <a:lstStyle/>
                    <a:p>
                      <a:pPr algn="ctr">
                        <a:spcBef>
                          <a:spcPts val="0"/>
                        </a:spcBef>
                        <a:buNone/>
                      </a:pPr>
                      <a:r>
                        <a:rPr lang="en" dirty="0">
                          <a:solidFill>
                            <a:schemeClr val="lt2"/>
                          </a:solidFill>
                        </a:rPr>
                        <a:t>@tdwistl</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a:solidFill>
                            <a:schemeClr val="lt2"/>
                          </a:solidFill>
                        </a:rPr>
                        <a:t>#tdwistl</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dirty="0">
                          <a:solidFill>
                            <a:schemeClr val="lt2"/>
                          </a:solidFill>
                        </a:rPr>
                        <a:t>tdwistl@gmail.com</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1367012" y="225159"/>
            <a:ext cx="6257575" cy="4693181"/>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72"/>
          <p:cNvSpPr>
            <a:spLocks noChangeArrowheads="1"/>
          </p:cNvSpPr>
          <p:nvPr/>
        </p:nvSpPr>
        <p:spPr bwMode="auto">
          <a:xfrm>
            <a:off x="1358503" y="1162051"/>
            <a:ext cx="6442472" cy="3232547"/>
          </a:xfrm>
          <a:prstGeom prst="roundRect">
            <a:avLst>
              <a:gd name="adj" fmla="val 10093"/>
            </a:avLst>
          </a:prstGeom>
          <a:gradFill rotWithShape="1">
            <a:gsLst>
              <a:gs pos="0">
                <a:srgbClr val="0070C0">
                  <a:alpha val="75000"/>
                </a:srgbClr>
              </a:gs>
              <a:gs pos="100000">
                <a:srgbClr val="005792"/>
              </a:gs>
            </a:gsLst>
            <a:lin ang="5400000" scaled="1"/>
          </a:gradFill>
          <a:ln w="9525">
            <a:solidFill>
              <a:schemeClr val="tx1"/>
            </a:solidFill>
            <a:round/>
            <a:headEnd/>
            <a:tailEnd/>
          </a:ln>
        </p:spPr>
        <p:txBody>
          <a:bodyPr lIns="0" bIns="0"/>
          <a:lstStyle>
            <a:lvl1pPr>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endParaRPr lang="en-US" altLang="en-US" sz="1125" b="0" kern="1200">
              <a:solidFill>
                <a:srgbClr val="FFFFFF"/>
              </a:solidFill>
            </a:endParaRPr>
          </a:p>
        </p:txBody>
      </p:sp>
      <p:sp>
        <p:nvSpPr>
          <p:cNvPr id="183299" name="Title 24"/>
          <p:cNvSpPr>
            <a:spLocks noGrp="1"/>
          </p:cNvSpPr>
          <p:nvPr>
            <p:ph type="title"/>
          </p:nvPr>
        </p:nvSpPr>
        <p:spPr>
          <a:xfrm>
            <a:off x="716756" y="569119"/>
            <a:ext cx="7772400" cy="346891"/>
          </a:xfrm>
        </p:spPr>
        <p:txBody>
          <a:bodyPr>
            <a:spAutoFit/>
          </a:bodyPr>
          <a:lstStyle/>
          <a:p>
            <a:pPr>
              <a:defRPr/>
            </a:pPr>
            <a:r>
              <a:rPr lang="en-US" altLang="en-US" sz="1650" dirty="0">
                <a:solidFill>
                  <a:srgbClr val="3012AE"/>
                </a:solidFill>
              </a:rPr>
              <a:t>IBM Information Integration and Governance Capabilities</a:t>
            </a:r>
          </a:p>
        </p:txBody>
      </p:sp>
      <p:sp>
        <p:nvSpPr>
          <p:cNvPr id="6148" name="Text Box 49"/>
          <p:cNvSpPr txBox="1">
            <a:spLocks noChangeArrowheads="1"/>
          </p:cNvSpPr>
          <p:nvPr/>
        </p:nvSpPr>
        <p:spPr bwMode="auto">
          <a:xfrm>
            <a:off x="1843088" y="1201341"/>
            <a:ext cx="55340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algn="ctr" fontAlgn="base">
              <a:lnSpc>
                <a:spcPct val="90000"/>
              </a:lnSpc>
              <a:spcBef>
                <a:spcPct val="50000"/>
              </a:spcBef>
              <a:spcAft>
                <a:spcPct val="0"/>
              </a:spcAft>
              <a:buClr>
                <a:srgbClr val="000000"/>
              </a:buClr>
              <a:buFont typeface="Times New Roman" panose="02020603050405020304" pitchFamily="18" charset="0"/>
              <a:buNone/>
            </a:pPr>
            <a:r>
              <a:rPr lang="en-US" altLang="en-US" sz="1500" b="0" kern="1200">
                <a:solidFill>
                  <a:srgbClr val="FFFFFF"/>
                </a:solidFill>
              </a:rPr>
              <a:t>Information Integration and Governance</a:t>
            </a:r>
          </a:p>
        </p:txBody>
      </p:sp>
      <p:sp>
        <p:nvSpPr>
          <p:cNvPr id="6149" name="Text Box 43"/>
          <p:cNvSpPr txBox="1">
            <a:spLocks noChangeArrowheads="1"/>
          </p:cNvSpPr>
          <p:nvPr/>
        </p:nvSpPr>
        <p:spPr bwMode="auto">
          <a:xfrm>
            <a:off x="2869406" y="3193256"/>
            <a:ext cx="5268516" cy="1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algn="ctr" fontAlgn="base">
              <a:lnSpc>
                <a:spcPct val="90000"/>
              </a:lnSpc>
              <a:spcBef>
                <a:spcPct val="50000"/>
              </a:spcBef>
              <a:spcAft>
                <a:spcPct val="0"/>
              </a:spcAft>
              <a:buClr>
                <a:srgbClr val="000000"/>
              </a:buClr>
              <a:buFont typeface="Times New Roman" panose="02020603050405020304" pitchFamily="18" charset="0"/>
              <a:buNone/>
            </a:pPr>
            <a:r>
              <a:rPr lang="en-US" altLang="en-US" sz="900" b="0" kern="1200">
                <a:solidFill>
                  <a:srgbClr val="FFFFFF"/>
                </a:solidFill>
              </a:rPr>
              <a:t>Metadata, Business Glossary and Policy Management and Entity Analytics </a:t>
            </a:r>
          </a:p>
        </p:txBody>
      </p:sp>
      <p:pic>
        <p:nvPicPr>
          <p:cNvPr id="6150" name="Picture 102" descr="InfoSphere-ex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3100388"/>
            <a:ext cx="410766"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6" descr="InfoSphere-qua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1588294"/>
            <a:ext cx="41791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0" descr="MDM-ico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406" y="1588294"/>
            <a:ext cx="4191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44"/>
          <p:cNvSpPr txBox="1">
            <a:spLocks noChangeArrowheads="1"/>
          </p:cNvSpPr>
          <p:nvPr/>
        </p:nvSpPr>
        <p:spPr bwMode="auto">
          <a:xfrm>
            <a:off x="6950869" y="1664494"/>
            <a:ext cx="621506"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50000"/>
              </a:spcBef>
              <a:spcAft>
                <a:spcPct val="0"/>
              </a:spcAft>
              <a:buClr>
                <a:srgbClr val="000000"/>
              </a:buClr>
              <a:buFont typeface="Times New Roman" panose="02020603050405020304" pitchFamily="18" charset="0"/>
              <a:buNone/>
            </a:pPr>
            <a:r>
              <a:rPr lang="en-US" altLang="en-US" sz="900" b="0" kern="1200">
                <a:solidFill>
                  <a:srgbClr val="FFFFFF"/>
                </a:solidFill>
              </a:rPr>
              <a:t>Privacy &amp; Security</a:t>
            </a:r>
          </a:p>
        </p:txBody>
      </p:sp>
      <p:pic>
        <p:nvPicPr>
          <p:cNvPr id="6154" name="Picture 116" descr="Data Secur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007" y="1588294"/>
            <a:ext cx="417910" cy="40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 Box 44"/>
          <p:cNvSpPr txBox="1">
            <a:spLocks noChangeArrowheads="1"/>
          </p:cNvSpPr>
          <p:nvPr/>
        </p:nvSpPr>
        <p:spPr bwMode="auto">
          <a:xfrm>
            <a:off x="5685235" y="1614488"/>
            <a:ext cx="758428"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50000"/>
              </a:spcBef>
              <a:spcAft>
                <a:spcPct val="0"/>
              </a:spcAft>
              <a:buClr>
                <a:srgbClr val="000000"/>
              </a:buClr>
              <a:buFont typeface="Times New Roman" panose="02020603050405020304" pitchFamily="18" charset="0"/>
              <a:buNone/>
            </a:pPr>
            <a:r>
              <a:rPr lang="en-US" altLang="en-US" sz="900" b="0" kern="1200">
                <a:solidFill>
                  <a:srgbClr val="FFFFFF"/>
                </a:solidFill>
              </a:rPr>
              <a:t>Data Lifecycle Management</a:t>
            </a:r>
          </a:p>
        </p:txBody>
      </p:sp>
      <p:pic>
        <p:nvPicPr>
          <p:cNvPr id="6156" name="Picture 120" descr="Lifecy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1372" y="1588294"/>
            <a:ext cx="41790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 Box 45"/>
          <p:cNvSpPr txBox="1">
            <a:spLocks noChangeArrowheads="1"/>
          </p:cNvSpPr>
          <p:nvPr/>
        </p:nvSpPr>
        <p:spPr bwMode="auto">
          <a:xfrm>
            <a:off x="1935956" y="1662112"/>
            <a:ext cx="885825"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50000"/>
              </a:spcBef>
              <a:spcAft>
                <a:spcPct val="0"/>
              </a:spcAft>
              <a:buClr>
                <a:srgbClr val="000000"/>
              </a:buClr>
              <a:buFont typeface="Times New Roman" panose="02020603050405020304" pitchFamily="18" charset="0"/>
              <a:buNone/>
            </a:pPr>
            <a:r>
              <a:rPr lang="en-US" altLang="en-US" sz="900" b="0" kern="1200">
                <a:solidFill>
                  <a:srgbClr val="FFFFFF"/>
                </a:solidFill>
              </a:rPr>
              <a:t>Information Integration</a:t>
            </a:r>
          </a:p>
        </p:txBody>
      </p:sp>
      <p:pic>
        <p:nvPicPr>
          <p:cNvPr id="6158" name="Picture 112" descr="Stand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7331" y="1588294"/>
            <a:ext cx="415529" cy="41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46"/>
          <p:cNvSpPr txBox="1">
            <a:spLocks noChangeArrowheads="1"/>
          </p:cNvSpPr>
          <p:nvPr/>
        </p:nvSpPr>
        <p:spPr bwMode="auto">
          <a:xfrm>
            <a:off x="4550569" y="1662113"/>
            <a:ext cx="827485" cy="37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50000"/>
              </a:spcBef>
              <a:spcAft>
                <a:spcPct val="0"/>
              </a:spcAft>
              <a:buClr>
                <a:srgbClr val="000000"/>
              </a:buClr>
              <a:buFont typeface="Times New Roman" panose="02020603050405020304" pitchFamily="18" charset="0"/>
              <a:buNone/>
            </a:pPr>
            <a:r>
              <a:rPr lang="en-US" altLang="en-US" sz="900" b="0" kern="1200">
                <a:solidFill>
                  <a:srgbClr val="FFFFFF"/>
                </a:solidFill>
              </a:rPr>
              <a:t>Master &amp; Reference           Data </a:t>
            </a:r>
          </a:p>
        </p:txBody>
      </p:sp>
      <p:sp>
        <p:nvSpPr>
          <p:cNvPr id="6160" name="Text Box 45"/>
          <p:cNvSpPr txBox="1">
            <a:spLocks noChangeArrowheads="1"/>
          </p:cNvSpPr>
          <p:nvPr/>
        </p:nvSpPr>
        <p:spPr bwMode="auto">
          <a:xfrm>
            <a:off x="3189685" y="1664494"/>
            <a:ext cx="648890"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50000"/>
              </a:spcBef>
              <a:spcAft>
                <a:spcPct val="0"/>
              </a:spcAft>
              <a:buClr>
                <a:srgbClr val="000000"/>
              </a:buClr>
              <a:buFont typeface="Times New Roman" panose="02020603050405020304" pitchFamily="18" charset="0"/>
              <a:buNone/>
            </a:pPr>
            <a:r>
              <a:rPr lang="en-US" altLang="en-US" sz="900" b="0" kern="1200">
                <a:solidFill>
                  <a:srgbClr val="FFFFFF"/>
                </a:solidFill>
              </a:rPr>
              <a:t>Data </a:t>
            </a:r>
            <a:br>
              <a:rPr lang="en-US" altLang="en-US" sz="900" b="0" kern="1200">
                <a:solidFill>
                  <a:srgbClr val="FFFFFF"/>
                </a:solidFill>
              </a:rPr>
            </a:br>
            <a:r>
              <a:rPr lang="en-US" altLang="en-US" sz="900" b="0" kern="1200">
                <a:solidFill>
                  <a:srgbClr val="FFFFFF"/>
                </a:solidFill>
              </a:rPr>
              <a:t>Quality</a:t>
            </a:r>
          </a:p>
        </p:txBody>
      </p:sp>
      <p:sp>
        <p:nvSpPr>
          <p:cNvPr id="6161" name="Text Box 45"/>
          <p:cNvSpPr txBox="1">
            <a:spLocks noChangeArrowheads="1"/>
          </p:cNvSpPr>
          <p:nvPr/>
        </p:nvSpPr>
        <p:spPr bwMode="auto">
          <a:xfrm>
            <a:off x="1539479" y="2091929"/>
            <a:ext cx="1092994"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indent="-114300"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Extract, Transform, Load</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Replicate</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Federate</a:t>
            </a:r>
          </a:p>
        </p:txBody>
      </p:sp>
      <p:sp>
        <p:nvSpPr>
          <p:cNvPr id="6162" name="Text Box 45"/>
          <p:cNvSpPr txBox="1">
            <a:spLocks noChangeArrowheads="1"/>
          </p:cNvSpPr>
          <p:nvPr/>
        </p:nvSpPr>
        <p:spPr bwMode="auto">
          <a:xfrm>
            <a:off x="2811066" y="2091929"/>
            <a:ext cx="109180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indent="-114300"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Standardize</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Validate</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Verify</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Enrich</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Match</a:t>
            </a:r>
          </a:p>
        </p:txBody>
      </p:sp>
      <p:sp>
        <p:nvSpPr>
          <p:cNvPr id="6163" name="Text Box 45"/>
          <p:cNvSpPr txBox="1">
            <a:spLocks noChangeArrowheads="1"/>
          </p:cNvSpPr>
          <p:nvPr/>
        </p:nvSpPr>
        <p:spPr bwMode="auto">
          <a:xfrm>
            <a:off x="4026694" y="2091929"/>
            <a:ext cx="1164431" cy="112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indent="-114300"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Master multiple domains</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Manage registry or transaction hub</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Collaboratively author</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Govern master data</a:t>
            </a:r>
          </a:p>
          <a:p>
            <a:pPr fontAlgn="base">
              <a:lnSpc>
                <a:spcPct val="90000"/>
              </a:lnSpc>
              <a:spcBef>
                <a:spcPct val="0"/>
              </a:spcBef>
              <a:spcAft>
                <a:spcPct val="0"/>
              </a:spcAft>
              <a:buClr>
                <a:srgbClr val="FFFFFF"/>
              </a:buClr>
              <a:buFont typeface="Arial" panose="020B0604020202020204" pitchFamily="34" charset="0"/>
              <a:buChar char="•"/>
            </a:pPr>
            <a:endParaRPr lang="en-US" altLang="en-US" sz="900" b="0" kern="1200">
              <a:solidFill>
                <a:srgbClr val="FFFFFF"/>
              </a:solidFill>
            </a:endParaRPr>
          </a:p>
          <a:p>
            <a:pPr fontAlgn="base">
              <a:lnSpc>
                <a:spcPct val="90000"/>
              </a:lnSpc>
              <a:spcBef>
                <a:spcPct val="0"/>
              </a:spcBef>
              <a:spcAft>
                <a:spcPct val="0"/>
              </a:spcAft>
              <a:buClr>
                <a:srgbClr val="FFFFFF"/>
              </a:buClr>
              <a:buFont typeface="Arial" panose="020B0604020202020204" pitchFamily="34" charset="0"/>
              <a:buChar char="•"/>
            </a:pPr>
            <a:endParaRPr lang="en-US" altLang="en-US" sz="900" b="0" kern="1200">
              <a:solidFill>
                <a:srgbClr val="FFFFFF"/>
              </a:solidFill>
            </a:endParaRPr>
          </a:p>
        </p:txBody>
      </p:sp>
      <p:sp>
        <p:nvSpPr>
          <p:cNvPr id="6164" name="Text Box 45"/>
          <p:cNvSpPr txBox="1">
            <a:spLocks noChangeArrowheads="1"/>
          </p:cNvSpPr>
          <p:nvPr/>
        </p:nvSpPr>
        <p:spPr bwMode="auto">
          <a:xfrm>
            <a:off x="5283994" y="2091929"/>
            <a:ext cx="1092994"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indent="-114300"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Archive databases</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Manage test data</a:t>
            </a:r>
          </a:p>
        </p:txBody>
      </p:sp>
      <p:sp>
        <p:nvSpPr>
          <p:cNvPr id="6165" name="Text Box 45"/>
          <p:cNvSpPr txBox="1">
            <a:spLocks noChangeArrowheads="1"/>
          </p:cNvSpPr>
          <p:nvPr/>
        </p:nvSpPr>
        <p:spPr bwMode="auto">
          <a:xfrm>
            <a:off x="6557963" y="2091928"/>
            <a:ext cx="1092994"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indent="-114300"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Activity monitoring</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Masking</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Encryption</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Redaction</a:t>
            </a:r>
          </a:p>
        </p:txBody>
      </p:sp>
      <p:sp>
        <p:nvSpPr>
          <p:cNvPr id="6166" name="Text Box 45"/>
          <p:cNvSpPr txBox="1">
            <a:spLocks noChangeArrowheads="1"/>
          </p:cNvSpPr>
          <p:nvPr/>
        </p:nvSpPr>
        <p:spPr bwMode="auto">
          <a:xfrm>
            <a:off x="3483769" y="3454004"/>
            <a:ext cx="3573066"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4300" indent="-114300" defTabSz="457200">
              <a:buClr>
                <a:schemeClr val="tx1"/>
              </a:buClr>
              <a:buFont typeface="Wingdings" panose="05000000000000000000" pitchFamily="2" charset="2"/>
              <a:buChar char="§"/>
              <a:defRPr sz="2000" b="1">
                <a:solidFill>
                  <a:schemeClr val="tx1"/>
                </a:solidFill>
                <a:latin typeface="Arial" panose="020B0604020202020204" pitchFamily="34" charset="0"/>
                <a:cs typeface="Arial" panose="020B0604020202020204" pitchFamily="34" charset="0"/>
              </a:defRPr>
            </a:lvl1pPr>
            <a:lvl2pPr marL="742950" indent="-285750" defTabSz="457200">
              <a:buClr>
                <a:schemeClr val="tx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4572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defTabSz="457200">
              <a:buClr>
                <a:schemeClr val="tx1"/>
              </a:buClr>
              <a:buSzPct val="65000"/>
              <a:buFont typeface="Wingdings" panose="05000000000000000000" pitchFamily="2" charset="2"/>
              <a:buChar char="q"/>
              <a:defRPr sz="1400">
                <a:solidFill>
                  <a:schemeClr val="tx1"/>
                </a:solidFill>
                <a:latin typeface="Arial" panose="020B0604020202020204" pitchFamily="34" charset="0"/>
                <a:cs typeface="Arial" panose="020B0604020202020204" pitchFamily="34" charset="0"/>
              </a:defRPr>
            </a:lvl4pPr>
            <a:lvl5pPr marL="2057400" indent="-228600" defTabSz="457200">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chemeClr val="tx1"/>
              </a:buClr>
              <a:buFont typeface="Arial" panose="020B0604020202020204" pitchFamily="34" charset="0"/>
              <a:buChar char="&gt;"/>
              <a:defRPr sz="1400">
                <a:solidFill>
                  <a:schemeClr val="tx1"/>
                </a:solidFill>
                <a:latin typeface="Arial" panose="020B0604020202020204" pitchFamily="34" charset="0"/>
                <a:cs typeface="Arial" panose="020B0604020202020204" pitchFamily="34" charset="0"/>
              </a:defRPr>
            </a:lvl9pPr>
          </a:lstStyle>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Automated data discovery</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Enterprise metadata repository</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Business terminology defined in business glossary</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Define, share and execute information governance policies</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Information Governance project blueprints</a:t>
            </a:r>
          </a:p>
          <a:p>
            <a:pPr fontAlgn="base">
              <a:lnSpc>
                <a:spcPct val="90000"/>
              </a:lnSpc>
              <a:spcBef>
                <a:spcPct val="0"/>
              </a:spcBef>
              <a:spcAft>
                <a:spcPct val="0"/>
              </a:spcAft>
              <a:buClr>
                <a:srgbClr val="FFFFFF"/>
              </a:buClr>
              <a:buFont typeface="Arial" panose="020B0604020202020204" pitchFamily="34" charset="0"/>
              <a:buChar char="•"/>
            </a:pPr>
            <a:r>
              <a:rPr lang="en-US" altLang="en-US" sz="900" b="0" kern="1200">
                <a:solidFill>
                  <a:srgbClr val="FFFFFF"/>
                </a:solidFill>
              </a:rPr>
              <a:t>Incremental context accumulation</a:t>
            </a:r>
          </a:p>
        </p:txBody>
      </p:sp>
      <p:sp>
        <p:nvSpPr>
          <p:cNvPr id="6167" name="Line 65"/>
          <p:cNvSpPr>
            <a:spLocks noChangeShapeType="1"/>
          </p:cNvSpPr>
          <p:nvPr/>
        </p:nvSpPr>
        <p:spPr bwMode="auto">
          <a:xfrm>
            <a:off x="2707481" y="1528763"/>
            <a:ext cx="0" cy="147875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sp>
        <p:nvSpPr>
          <p:cNvPr id="6168" name="Line 66"/>
          <p:cNvSpPr>
            <a:spLocks noChangeShapeType="1"/>
          </p:cNvSpPr>
          <p:nvPr/>
        </p:nvSpPr>
        <p:spPr bwMode="auto">
          <a:xfrm>
            <a:off x="3957638" y="1521619"/>
            <a:ext cx="0" cy="147875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sp>
        <p:nvSpPr>
          <p:cNvPr id="6169" name="Line 67"/>
          <p:cNvSpPr>
            <a:spLocks noChangeShapeType="1"/>
          </p:cNvSpPr>
          <p:nvPr/>
        </p:nvSpPr>
        <p:spPr bwMode="auto">
          <a:xfrm>
            <a:off x="5214938" y="1514476"/>
            <a:ext cx="0" cy="147875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sp>
        <p:nvSpPr>
          <p:cNvPr id="6170" name="Line 68"/>
          <p:cNvSpPr>
            <a:spLocks noChangeShapeType="1"/>
          </p:cNvSpPr>
          <p:nvPr/>
        </p:nvSpPr>
        <p:spPr bwMode="auto">
          <a:xfrm>
            <a:off x="6465094" y="1507332"/>
            <a:ext cx="0" cy="147875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sp>
        <p:nvSpPr>
          <p:cNvPr id="6171" name="Line 69"/>
          <p:cNvSpPr>
            <a:spLocks noChangeShapeType="1"/>
          </p:cNvSpPr>
          <p:nvPr/>
        </p:nvSpPr>
        <p:spPr bwMode="auto">
          <a:xfrm>
            <a:off x="1471613" y="3057525"/>
            <a:ext cx="622935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76171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1443212" y="225159"/>
            <a:ext cx="6257575" cy="4693181"/>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254925" y="284949"/>
            <a:ext cx="8063674" cy="453579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p:cNvPicPr preferRelativeResize="0"/>
          <p:nvPr/>
        </p:nvPicPr>
        <p:blipFill>
          <a:blip r:embed="rId3">
            <a:alphaModFix/>
          </a:blip>
          <a:stretch>
            <a:fillRect/>
          </a:stretch>
        </p:blipFill>
        <p:spPr>
          <a:xfrm>
            <a:off x="1439668" y="225159"/>
            <a:ext cx="6257575" cy="4693181"/>
          </a:xfrm>
          <a:prstGeom prst="rect">
            <a:avLst/>
          </a:prstGeom>
          <a:noFill/>
          <a:ln>
            <a:noFill/>
          </a:ln>
        </p:spPr>
      </p:pic>
      <p:sp>
        <p:nvSpPr>
          <p:cNvPr id="178" name="Shape 178"/>
          <p:cNvSpPr txBox="1"/>
          <p:nvPr/>
        </p:nvSpPr>
        <p:spPr>
          <a:xfrm>
            <a:off x="4586176" y="666750"/>
            <a:ext cx="3000000" cy="3000000"/>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2000" dirty="0">
                <a:solidFill>
                  <a:schemeClr val="dk1"/>
                </a:solidFill>
                <a:latin typeface="Gill Sans MT" panose="020B0502020104020203" pitchFamily="34" charset="0"/>
                <a:ea typeface="Cabin"/>
                <a:cs typeface="Cabin"/>
                <a:sym typeface="Cabin"/>
              </a:rPr>
              <a:t>Answer questions as fast </a:t>
            </a:r>
          </a:p>
          <a:p>
            <a:pPr lvl="0" algn="ctr" rtl="0">
              <a:spcBef>
                <a:spcPts val="0"/>
              </a:spcBef>
              <a:buNone/>
            </a:pPr>
            <a:r>
              <a:rPr lang="en" sz="2000" dirty="0">
                <a:solidFill>
                  <a:schemeClr val="dk1"/>
                </a:solidFill>
                <a:latin typeface="Gill Sans MT" panose="020B0502020104020203" pitchFamily="34" charset="0"/>
                <a:ea typeface="Cabin"/>
                <a:cs typeface="Cabin"/>
                <a:sym typeface="Cabin"/>
              </a:rPr>
              <a:t>as you can think of them </a:t>
            </a:r>
          </a:p>
          <a:p>
            <a:pPr lvl="0" algn="ctr" rtl="0">
              <a:spcBef>
                <a:spcPts val="0"/>
              </a:spcBef>
              <a:buNone/>
            </a:pPr>
            <a:r>
              <a:rPr lang="en" sz="2000" dirty="0">
                <a:solidFill>
                  <a:schemeClr val="dk1"/>
                </a:solidFill>
                <a:latin typeface="Gill Sans MT" panose="020B0502020104020203" pitchFamily="34" charset="0"/>
                <a:ea typeface="Cabin"/>
                <a:cs typeface="Cabin"/>
                <a:sym typeface="Cabin"/>
              </a:rPr>
              <a:t>with Tableau. </a:t>
            </a:r>
          </a:p>
          <a:p>
            <a:pPr lvl="0" algn="ctr" rtl="0">
              <a:spcBef>
                <a:spcPts val="0"/>
              </a:spcBef>
              <a:buNone/>
            </a:pPr>
            <a:endParaRPr sz="2000" dirty="0">
              <a:solidFill>
                <a:schemeClr val="dk1"/>
              </a:solidFill>
              <a:latin typeface="Gill Sans MT" panose="020B0502020104020203" pitchFamily="34" charset="0"/>
              <a:ea typeface="Cabin"/>
              <a:cs typeface="Cabin"/>
              <a:sym typeface="Cabin"/>
            </a:endParaRPr>
          </a:p>
          <a:p>
            <a:pPr lvl="0" algn="ctr" rtl="0">
              <a:spcBef>
                <a:spcPts val="0"/>
              </a:spcBef>
              <a:buNone/>
            </a:pPr>
            <a:r>
              <a:rPr lang="en" sz="2000" dirty="0">
                <a:solidFill>
                  <a:schemeClr val="dk1"/>
                </a:solidFill>
                <a:latin typeface="Gill Sans MT" panose="020B0502020104020203" pitchFamily="34" charset="0"/>
                <a:ea typeface="Cabin"/>
                <a:cs typeface="Cabin"/>
                <a:sym typeface="Cabin"/>
              </a:rPr>
              <a:t>Get more results for less effort &amp; it’s 10-100x faster than existing solutions.</a:t>
            </a:r>
          </a:p>
          <a:p>
            <a:pPr lvl="0" algn="ctr" rtl="0">
              <a:spcBef>
                <a:spcPts val="0"/>
              </a:spcBef>
              <a:buNone/>
            </a:pPr>
            <a:endParaRPr sz="2000" dirty="0">
              <a:solidFill>
                <a:schemeClr val="dk1"/>
              </a:solidFill>
              <a:latin typeface="Gill Sans MT" panose="020B0502020104020203" pitchFamily="34" charset="0"/>
              <a:ea typeface="Cabin"/>
              <a:cs typeface="Cabin"/>
              <a:sym typeface="Cabin"/>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365" y="561974"/>
            <a:ext cx="2681235" cy="561976"/>
          </a:xfrm>
          <a:prstGeom prst="rect">
            <a:avLst/>
          </a:prstGeom>
        </p:spPr>
      </p:pic>
      <p:sp>
        <p:nvSpPr>
          <p:cNvPr id="6" name="Shape 178"/>
          <p:cNvSpPr txBox="1"/>
          <p:nvPr/>
        </p:nvSpPr>
        <p:spPr>
          <a:xfrm>
            <a:off x="2019300" y="3666750"/>
            <a:ext cx="4800600" cy="942600"/>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US" sz="1600" dirty="0" smtClean="0">
                <a:solidFill>
                  <a:schemeClr val="dk1"/>
                </a:solidFill>
                <a:latin typeface="Gill Sans MT" panose="020B0502020104020203" pitchFamily="34" charset="0"/>
                <a:ea typeface="Cabin"/>
                <a:cs typeface="Cabin"/>
                <a:sym typeface="Cabin"/>
              </a:rPr>
              <a:t>Get a </a:t>
            </a:r>
            <a:r>
              <a:rPr lang="en-US" sz="1600" b="1" dirty="0" smtClean="0">
                <a:solidFill>
                  <a:schemeClr val="dk1"/>
                </a:solidFill>
                <a:latin typeface="Gill Sans MT" panose="020B0502020104020203" pitchFamily="34" charset="0"/>
                <a:ea typeface="Cabin"/>
                <a:cs typeface="Cabin"/>
                <a:sym typeface="Cabin"/>
              </a:rPr>
              <a:t>free, </a:t>
            </a:r>
            <a:r>
              <a:rPr lang="en-US" sz="1600" dirty="0" smtClean="0">
                <a:solidFill>
                  <a:schemeClr val="dk1"/>
                </a:solidFill>
                <a:latin typeface="Gill Sans MT" panose="020B0502020104020203" pitchFamily="34" charset="0"/>
                <a:ea typeface="Cabin"/>
                <a:cs typeface="Cabin"/>
                <a:sym typeface="Cabin"/>
              </a:rPr>
              <a:t>fully-functioning 14-day trial at:</a:t>
            </a:r>
          </a:p>
          <a:p>
            <a:pPr lvl="0" algn="ctr" rtl="0">
              <a:spcBef>
                <a:spcPts val="0"/>
              </a:spcBef>
              <a:buNone/>
            </a:pPr>
            <a:r>
              <a:rPr lang="en-US" sz="1600" dirty="0" smtClean="0">
                <a:solidFill>
                  <a:schemeClr val="dk1"/>
                </a:solidFill>
                <a:latin typeface="Gill Sans MT" panose="020B0502020104020203" pitchFamily="34" charset="0"/>
                <a:ea typeface="Cabin"/>
                <a:cs typeface="Cabin"/>
                <a:sym typeface="Cabin"/>
              </a:rPr>
              <a:t>www.tableau.com/trial</a:t>
            </a:r>
            <a:endParaRPr sz="1600" dirty="0">
              <a:solidFill>
                <a:schemeClr val="dk1"/>
              </a:solidFill>
              <a:latin typeface="Gill Sans MT" panose="020B0502020104020203" pitchFamily="34" charset="0"/>
              <a:ea typeface="Cabin"/>
              <a:cs typeface="Cabin"/>
              <a:sym typeface="Cabin"/>
            </a:endParaRPr>
          </a:p>
        </p:txBody>
      </p:sp>
    </p:spTree>
    <p:extLst>
      <p:ext uri="{BB962C8B-B14F-4D97-AF65-F5344CB8AC3E}">
        <p14:creationId xmlns:p14="http://schemas.microsoft.com/office/powerpoint/2010/main" val="74713867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subTitle" idx="1"/>
          </p:nvPr>
        </p:nvSpPr>
        <p:spPr>
          <a:xfrm>
            <a:off x="1604702" y="4131725"/>
            <a:ext cx="6000750" cy="885677"/>
          </a:xfrm>
        </p:spPr>
        <p:txBody>
          <a:bodyPr>
            <a:normAutofit/>
          </a:bodyPr>
          <a:lstStyle/>
          <a:p>
            <a:pPr algn="ctr" eaLnBrk="1" hangingPunct="1">
              <a:buFontTx/>
              <a:buNone/>
              <a:defRPr/>
            </a:pPr>
            <a:r>
              <a:rPr lang="en-US" sz="1800" dirty="0"/>
              <a:t>For  TDWI St. Louis, Sept 4</a:t>
            </a:r>
            <a:r>
              <a:rPr lang="en-US" sz="1800" baseline="30000" dirty="0"/>
              <a:t>th</a:t>
            </a:r>
            <a:r>
              <a:rPr lang="en-US" sz="1800" dirty="0"/>
              <a:t>, 2015</a:t>
            </a:r>
          </a:p>
          <a:p>
            <a:pPr>
              <a:defRPr/>
            </a:pPr>
            <a:r>
              <a:rPr lang="en-US" sz="1800" dirty="0"/>
              <a:t>By Len Silverston, Universal Data Models, LLC</a:t>
            </a:r>
          </a:p>
          <a:p>
            <a:pPr algn="ctr" eaLnBrk="1" hangingPunct="1">
              <a:buFontTx/>
              <a:buNone/>
              <a:defRPr/>
            </a:pPr>
            <a:endParaRPr lang="en-US" sz="1800" dirty="0"/>
          </a:p>
        </p:txBody>
      </p:sp>
      <p:sp>
        <p:nvSpPr>
          <p:cNvPr id="21508" name="Rectangle 3"/>
          <p:cNvSpPr>
            <a:spLocks noChangeArrowheads="1"/>
          </p:cNvSpPr>
          <p:nvPr/>
        </p:nvSpPr>
        <p:spPr bwMode="auto">
          <a:xfrm>
            <a:off x="2171700" y="1314450"/>
            <a:ext cx="5829300" cy="1200150"/>
          </a:xfrm>
          <a:prstGeom prst="rect">
            <a:avLst/>
          </a:prstGeom>
          <a:noFill/>
          <a:ln w="9525">
            <a:noFill/>
            <a:miter lim="800000"/>
            <a:headEnd/>
            <a:tailEnd/>
          </a:ln>
        </p:spPr>
        <p:txBody>
          <a:bodyPr anchor="ctr"/>
          <a:lstStyle/>
          <a:p>
            <a:pPr algn="ctr"/>
            <a:endParaRPr lang="en-US" sz="3600" b="1" i="1" kern="1200" dirty="0">
              <a:solidFill>
                <a:prstClr val="black"/>
              </a:solidFill>
              <a:latin typeface="Verdana" pitchFamily="34" charset="0"/>
              <a:ea typeface="+mn-ea"/>
              <a:cs typeface="Tahoma" pitchFamily="34" charset="0"/>
            </a:endParaRPr>
          </a:p>
        </p:txBody>
      </p:sp>
      <p:sp>
        <p:nvSpPr>
          <p:cNvPr id="927749" name="Rectangle 5"/>
          <p:cNvSpPr>
            <a:spLocks noChangeArrowheads="1"/>
          </p:cNvSpPr>
          <p:nvPr/>
        </p:nvSpPr>
        <p:spPr bwMode="auto">
          <a:xfrm>
            <a:off x="1228725" y="199952"/>
            <a:ext cx="6858000" cy="1200150"/>
          </a:xfrm>
          <a:prstGeom prst="rect">
            <a:avLst/>
          </a:prstGeom>
          <a:noFill/>
          <a:ln w="9525">
            <a:noFill/>
            <a:miter lim="800000"/>
            <a:headEnd/>
            <a:tailEnd/>
          </a:ln>
          <a:effectLst/>
        </p:spPr>
        <p:txBody>
          <a:bodyPr anchor="ctr"/>
          <a:lstStyle/>
          <a:p>
            <a:pPr algn="ctr">
              <a:defRPr/>
            </a:pPr>
            <a:endParaRPr lang="en-US" sz="4050" i="1" kern="1200" dirty="0">
              <a:solidFill>
                <a:prstClr val="white"/>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Black" pitchFamily="34" charset="0"/>
              <a:ea typeface="+mn-ea"/>
              <a:cs typeface="Times New Roman" pitchFamily="18" charset="0"/>
            </a:endParaRPr>
          </a:p>
        </p:txBody>
      </p:sp>
      <p:sp>
        <p:nvSpPr>
          <p:cNvPr id="21511" name="Rectangle 6"/>
          <p:cNvSpPr>
            <a:spLocks noChangeArrowheads="1"/>
          </p:cNvSpPr>
          <p:nvPr/>
        </p:nvSpPr>
        <p:spPr bwMode="auto">
          <a:xfrm>
            <a:off x="1143000" y="685800"/>
            <a:ext cx="6858000" cy="1085850"/>
          </a:xfrm>
          <a:prstGeom prst="rect">
            <a:avLst/>
          </a:prstGeom>
          <a:noFill/>
          <a:ln w="9525">
            <a:noFill/>
            <a:miter lim="800000"/>
            <a:headEnd/>
            <a:tailEnd/>
          </a:ln>
        </p:spPr>
        <p:txBody>
          <a:bodyPr anchor="ctr"/>
          <a:lstStyle/>
          <a:p>
            <a:pPr algn="ctr"/>
            <a:endParaRPr lang="en-US" sz="4050" i="1" kern="1200" dirty="0">
              <a:solidFill>
                <a:prstClr val="black"/>
              </a:solidFill>
              <a:latin typeface="Arial Black" pitchFamily="34" charset="0"/>
              <a:ea typeface="+mn-ea"/>
              <a:cs typeface="Times New Roman" pitchFamily="18" charset="0"/>
            </a:endParaRPr>
          </a:p>
        </p:txBody>
      </p:sp>
      <p:sp>
        <p:nvSpPr>
          <p:cNvPr id="21514" name="Rectangle 157"/>
          <p:cNvSpPr>
            <a:spLocks noChangeArrowheads="1"/>
          </p:cNvSpPr>
          <p:nvPr/>
        </p:nvSpPr>
        <p:spPr bwMode="auto">
          <a:xfrm>
            <a:off x="1185862" y="1061984"/>
            <a:ext cx="6815138" cy="158897"/>
          </a:xfrm>
          <a:prstGeom prst="rect">
            <a:avLst/>
          </a:prstGeom>
          <a:noFill/>
          <a:ln w="9525">
            <a:noFill/>
            <a:miter lim="800000"/>
            <a:headEnd/>
            <a:tailEnd/>
          </a:ln>
          <a:effectLst>
            <a:glow rad="228600">
              <a:schemeClr val="accent5">
                <a:satMod val="175000"/>
                <a:alpha val="40000"/>
              </a:schemeClr>
            </a:glow>
            <a:innerShdw blurRad="114300">
              <a:prstClr val="black"/>
            </a:innerShdw>
          </a:effectLst>
          <a:scene3d>
            <a:camera prst="orthographicFront"/>
            <a:lightRig rig="threePt" dir="t"/>
          </a:scene3d>
          <a:sp3d>
            <a:bevelT prst="slope"/>
          </a:sp3d>
        </p:spPr>
        <p:txBody>
          <a:bodyPr anchor="ctr">
            <a:sp3d extrusionH="6350" contourW="6350" prstMaterial="metal">
              <a:bevelT w="6350"/>
              <a:bevelB w="6350"/>
              <a:extrusionClr>
                <a:schemeClr val="tx1"/>
              </a:extrusionClr>
            </a:sp3d>
          </a:bodyPr>
          <a:lstStyle/>
          <a:p>
            <a:pPr algn="ctr"/>
            <a:r>
              <a:rPr lang="en-US" sz="3000" b="1" kern="1200" dirty="0">
                <a:solidFill>
                  <a:prstClr val="black"/>
                </a:solidFill>
                <a:latin typeface="Calibri"/>
                <a:ea typeface="+mn-ea"/>
                <a:cs typeface="+mn-cs"/>
              </a:rPr>
              <a:t>5 Important ‘Ground Hog Day’ Scenarios in Data Governance and MDM</a:t>
            </a:r>
            <a:endParaRPr lang="en-US" sz="3000" kern="1200" dirty="0">
              <a:solidFill>
                <a:prstClr val="black"/>
              </a:solidFill>
              <a:latin typeface="Calibri"/>
              <a:ea typeface="+mn-ea"/>
              <a:cs typeface="+mn-cs"/>
            </a:endParaRPr>
          </a:p>
          <a:p>
            <a:pPr algn="ctr"/>
            <a:endParaRPr lang="en-US" sz="3300" i="1" kern="1200" dirty="0">
              <a:solidFill>
                <a:prstClr val="black"/>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Black" pitchFamily="34" charset="0"/>
              <a:ea typeface="+mn-ea"/>
              <a:cs typeface="Times New Roman" pitchFamily="18" charset="0"/>
            </a:endParaRPr>
          </a:p>
          <a:p>
            <a:pPr algn="ctr"/>
            <a:endParaRPr lang="en-US" sz="2700" u="sng" kern="1200" dirty="0">
              <a:solidFill>
                <a:prstClr val="black"/>
              </a:solidFill>
              <a:latin typeface="Calibri"/>
              <a:ea typeface="+mn-ea"/>
              <a:cs typeface="+mn-cs"/>
            </a:endParaRPr>
          </a:p>
        </p:txBody>
      </p:sp>
      <p:sp>
        <p:nvSpPr>
          <p:cNvPr id="11" name="Rectangle 2"/>
          <p:cNvSpPr txBox="1">
            <a:spLocks noChangeArrowheads="1"/>
          </p:cNvSpPr>
          <p:nvPr/>
        </p:nvSpPr>
        <p:spPr>
          <a:xfrm>
            <a:off x="971550" y="3642847"/>
            <a:ext cx="6972300" cy="885677"/>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FontTx/>
              <a:buNone/>
              <a:defRPr/>
            </a:pPr>
            <a:r>
              <a:rPr lang="en-US" sz="3300" b="1" dirty="0">
                <a:solidFill>
                  <a:prstClr val="black"/>
                </a:solidFill>
              </a:rPr>
              <a:t>And How to Address Them!</a:t>
            </a:r>
          </a:p>
          <a:p>
            <a:pPr>
              <a:buFontTx/>
              <a:buNone/>
              <a:defRPr/>
            </a:pPr>
            <a:endParaRPr lang="en-US" sz="1800" dirty="0">
              <a:solidFill>
                <a:prstClr val="black">
                  <a:tint val="75000"/>
                </a:prst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7941" y="1244746"/>
            <a:ext cx="1667590" cy="2511194"/>
          </a:xfrm>
          <a:prstGeom prst="rect">
            <a:avLst/>
          </a:prstGeom>
        </p:spPr>
      </p:pic>
      <p:pic>
        <p:nvPicPr>
          <p:cNvPr id="9" name="Picture 8" descr="udmlogo.gif"/>
          <p:cNvPicPr>
            <a:picLocks noChangeAspect="1"/>
          </p:cNvPicPr>
          <p:nvPr/>
        </p:nvPicPr>
        <p:blipFill>
          <a:blip r:embed="rId4" cstate="print"/>
          <a:stretch>
            <a:fillRect/>
          </a:stretch>
        </p:blipFill>
        <p:spPr>
          <a:xfrm>
            <a:off x="1371600" y="4914900"/>
            <a:ext cx="1224643" cy="228600"/>
          </a:xfrm>
          <a:prstGeom prst="rect">
            <a:avLst/>
          </a:prstGeom>
        </p:spPr>
      </p:pic>
    </p:spTree>
    <p:extLst>
      <p:ext uri="{BB962C8B-B14F-4D97-AF65-F5344CB8AC3E}">
        <p14:creationId xmlns:p14="http://schemas.microsoft.com/office/powerpoint/2010/main" val="30755429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134" y="171450"/>
            <a:ext cx="6172200" cy="857250"/>
          </a:xfrm>
        </p:spPr>
        <p:txBody>
          <a:bodyPr>
            <a:normAutofit/>
          </a:bodyPr>
          <a:lstStyle/>
          <a:p>
            <a:r>
              <a:rPr lang="en-US" sz="3600" dirty="0"/>
              <a:t>Inevitable Scenarios</a:t>
            </a:r>
          </a:p>
        </p:txBody>
      </p:sp>
      <p:sp>
        <p:nvSpPr>
          <p:cNvPr id="3" name="Content Placeholder 2"/>
          <p:cNvSpPr>
            <a:spLocks noGrp="1"/>
          </p:cNvSpPr>
          <p:nvPr>
            <p:ph idx="1"/>
          </p:nvPr>
        </p:nvSpPr>
        <p:spPr/>
        <p:txBody>
          <a:bodyPr>
            <a:normAutofit/>
          </a:bodyPr>
          <a:lstStyle/>
          <a:p>
            <a:r>
              <a:rPr lang="en-US" sz="3000" dirty="0"/>
              <a:t>Data ownership</a:t>
            </a:r>
          </a:p>
          <a:p>
            <a:r>
              <a:rPr lang="en-US" sz="3000" dirty="0"/>
              <a:t>Trouble getting buy-in? </a:t>
            </a:r>
          </a:p>
          <a:p>
            <a:r>
              <a:rPr lang="en-US" sz="3000" dirty="0"/>
              <a:t>Politics! </a:t>
            </a:r>
          </a:p>
          <a:p>
            <a:r>
              <a:rPr lang="en-US" sz="3000" dirty="0"/>
              <a:t>“I am right” </a:t>
            </a:r>
          </a:p>
          <a:p>
            <a:r>
              <a:rPr lang="en-US" sz="3000" dirty="0"/>
              <a:t>Enterprise versus project</a:t>
            </a:r>
          </a:p>
          <a:p>
            <a:pPr marL="0" indent="0">
              <a:buNone/>
            </a:pPr>
            <a:endParaRPr lang="en-US" sz="3000" dirty="0"/>
          </a:p>
          <a:p>
            <a:pPr>
              <a:buNone/>
            </a:pPr>
            <a:endParaRPr lang="en-US" dirty="0" smtClean="0"/>
          </a:p>
          <a:p>
            <a:endParaRPr lang="en-US" dirty="0"/>
          </a:p>
        </p:txBody>
      </p:sp>
      <p:pic>
        <p:nvPicPr>
          <p:cNvPr id="521217" name="Picture 1"/>
          <p:cNvPicPr>
            <a:picLocks noChangeAspect="1" noChangeArrowheads="1"/>
          </p:cNvPicPr>
          <p:nvPr/>
        </p:nvPicPr>
        <p:blipFill>
          <a:blip r:embed="rId3" cstate="print"/>
          <a:srcRect/>
          <a:stretch>
            <a:fillRect/>
          </a:stretch>
        </p:blipFill>
        <p:spPr bwMode="auto">
          <a:xfrm>
            <a:off x="6151959" y="258700"/>
            <a:ext cx="1428750" cy="4599050"/>
          </a:xfrm>
          <a:prstGeom prst="rect">
            <a:avLst/>
          </a:prstGeom>
          <a:noFill/>
          <a:ln w="9525">
            <a:noFill/>
            <a:miter lim="800000"/>
            <a:headEnd/>
            <a:tailEnd/>
          </a:ln>
        </p:spPr>
      </p:pic>
    </p:spTree>
    <p:extLst>
      <p:ext uri="{BB962C8B-B14F-4D97-AF65-F5344CB8AC3E}">
        <p14:creationId xmlns:p14="http://schemas.microsoft.com/office/powerpoint/2010/main" val="9934316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pic>
        <p:nvPicPr>
          <p:cNvPr id="5" name="Finding Nemo - Mine Mine M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0988" y="822429"/>
            <a:ext cx="4934162" cy="4034918"/>
          </a:xfrm>
          <a:prstGeom prst="rect">
            <a:avLst/>
          </a:prstGeom>
        </p:spPr>
      </p:pic>
      <p:pic>
        <p:nvPicPr>
          <p:cNvPr id="6" name="Picture 5"/>
          <p:cNvPicPr>
            <a:picLocks noChangeAspect="1"/>
          </p:cNvPicPr>
          <p:nvPr/>
        </p:nvPicPr>
        <p:blipFill>
          <a:blip r:embed="rId6"/>
          <a:stretch>
            <a:fillRect/>
          </a:stretch>
        </p:blipFill>
        <p:spPr>
          <a:xfrm>
            <a:off x="1938335" y="646232"/>
            <a:ext cx="4467231" cy="1202540"/>
          </a:xfrm>
          <a:prstGeom prst="rect">
            <a:avLst/>
          </a:prstGeom>
        </p:spPr>
      </p:pic>
      <p:grpSp>
        <p:nvGrpSpPr>
          <p:cNvPr id="7" name="Group 4"/>
          <p:cNvGrpSpPr>
            <a:grpSpLocks/>
          </p:cNvGrpSpPr>
          <p:nvPr/>
        </p:nvGrpSpPr>
        <p:grpSpPr bwMode="auto">
          <a:xfrm>
            <a:off x="2801363" y="1356324"/>
            <a:ext cx="3646856" cy="3486150"/>
            <a:chOff x="0" y="2362200"/>
            <a:chExt cx="3141997" cy="3620707"/>
          </a:xfrm>
        </p:grpSpPr>
        <p:pic>
          <p:nvPicPr>
            <p:cNvPr id="8"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0" y="2362200"/>
              <a:ext cx="2625679" cy="3620707"/>
            </a:xfrm>
            <a:prstGeom prst="rect">
              <a:avLst/>
            </a:prstGeom>
            <a:noFill/>
            <a:ln w="9525">
              <a:noFill/>
              <a:miter lim="800000"/>
              <a:headEnd/>
              <a:tailEnd/>
            </a:ln>
          </p:spPr>
        </p:pic>
        <p:sp>
          <p:nvSpPr>
            <p:cNvPr id="9" name="Text Box 160"/>
            <p:cNvSpPr txBox="1">
              <a:spLocks noChangeArrowheads="1"/>
            </p:cNvSpPr>
            <p:nvPr/>
          </p:nvSpPr>
          <p:spPr bwMode="auto">
            <a:xfrm>
              <a:off x="640098" y="5092569"/>
              <a:ext cx="2501899" cy="527432"/>
            </a:xfrm>
            <a:prstGeom prst="rect">
              <a:avLst/>
            </a:prstGeom>
            <a:noFill/>
            <a:ln w="9525">
              <a:noFill/>
              <a:miter lim="800000"/>
              <a:headEnd/>
              <a:tailEnd/>
            </a:ln>
          </p:spPr>
          <p:txBody>
            <a:bodyPr>
              <a:spAutoFit/>
            </a:bodyPr>
            <a:lstStyle/>
            <a:p>
              <a:pPr>
                <a:spcBef>
                  <a:spcPct val="50000"/>
                </a:spcBef>
              </a:pPr>
              <a:endParaRPr lang="en-US" sz="2700" b="1" kern="1200" dirty="0">
                <a:solidFill>
                  <a:prstClr val="black"/>
                </a:solidFill>
                <a:latin typeface="Calibri"/>
                <a:ea typeface="+mn-ea"/>
                <a:cs typeface="+mn-cs"/>
              </a:endParaRPr>
            </a:p>
          </p:txBody>
        </p:sp>
      </p:grpSp>
      <p:grpSp>
        <p:nvGrpSpPr>
          <p:cNvPr id="10" name="Group 9"/>
          <p:cNvGrpSpPr/>
          <p:nvPr/>
        </p:nvGrpSpPr>
        <p:grpSpPr>
          <a:xfrm>
            <a:off x="3622003" y="3861571"/>
            <a:ext cx="1123844" cy="588818"/>
            <a:chOff x="0" y="3810000"/>
            <a:chExt cx="1498458" cy="785091"/>
          </a:xfrm>
        </p:grpSpPr>
        <p:sp>
          <p:nvSpPr>
            <p:cNvPr id="11" name="Freeform 14"/>
            <p:cNvSpPr>
              <a:spLocks/>
            </p:cNvSpPr>
            <p:nvPr/>
          </p:nvSpPr>
          <p:spPr bwMode="auto">
            <a:xfrm>
              <a:off x="0" y="3810000"/>
              <a:ext cx="1498458" cy="785091"/>
            </a:xfrm>
            <a:custGeom>
              <a:avLst/>
              <a:gdLst/>
              <a:ahLst/>
              <a:cxnLst>
                <a:cxn ang="0">
                  <a:pos x="474" y="0"/>
                </a:cxn>
                <a:cxn ang="0">
                  <a:pos x="371" y="3"/>
                </a:cxn>
                <a:cxn ang="0">
                  <a:pos x="276" y="9"/>
                </a:cxn>
                <a:cxn ang="0">
                  <a:pos x="192" y="16"/>
                </a:cxn>
                <a:cxn ang="0">
                  <a:pos x="120" y="26"/>
                </a:cxn>
                <a:cxn ang="0">
                  <a:pos x="76" y="35"/>
                </a:cxn>
                <a:cxn ang="0">
                  <a:pos x="52" y="41"/>
                </a:cxn>
                <a:cxn ang="0">
                  <a:pos x="32" y="47"/>
                </a:cxn>
                <a:cxn ang="0">
                  <a:pos x="17" y="54"/>
                </a:cxn>
                <a:cxn ang="0">
                  <a:pos x="6" y="61"/>
                </a:cxn>
                <a:cxn ang="0">
                  <a:pos x="1" y="68"/>
                </a:cxn>
                <a:cxn ang="0">
                  <a:pos x="0" y="504"/>
                </a:cxn>
                <a:cxn ang="0">
                  <a:pos x="3" y="511"/>
                </a:cxn>
                <a:cxn ang="0">
                  <a:pos x="11" y="519"/>
                </a:cxn>
                <a:cxn ang="0">
                  <a:pos x="24" y="526"/>
                </a:cxn>
                <a:cxn ang="0">
                  <a:pos x="41" y="532"/>
                </a:cxn>
                <a:cxn ang="0">
                  <a:pos x="64" y="538"/>
                </a:cxn>
                <a:cxn ang="0">
                  <a:pos x="90" y="544"/>
                </a:cxn>
                <a:cxn ang="0">
                  <a:pos x="155" y="555"/>
                </a:cxn>
                <a:cxn ang="0">
                  <a:pos x="233" y="564"/>
                </a:cxn>
                <a:cxn ang="0">
                  <a:pos x="322" y="570"/>
                </a:cxn>
                <a:cxn ang="0">
                  <a:pos x="422" y="575"/>
                </a:cxn>
                <a:cxn ang="0">
                  <a:pos x="528" y="576"/>
                </a:cxn>
                <a:cxn ang="0">
                  <a:pos x="635" y="575"/>
                </a:cxn>
                <a:cxn ang="0">
                  <a:pos x="734" y="570"/>
                </a:cxn>
                <a:cxn ang="0">
                  <a:pos x="823" y="564"/>
                </a:cxn>
                <a:cxn ang="0">
                  <a:pos x="902" y="555"/>
                </a:cxn>
                <a:cxn ang="0">
                  <a:pos x="966" y="544"/>
                </a:cxn>
                <a:cxn ang="0">
                  <a:pos x="992" y="538"/>
                </a:cxn>
                <a:cxn ang="0">
                  <a:pos x="1015" y="532"/>
                </a:cxn>
                <a:cxn ang="0">
                  <a:pos x="1032" y="526"/>
                </a:cxn>
                <a:cxn ang="0">
                  <a:pos x="1045" y="519"/>
                </a:cxn>
                <a:cxn ang="0">
                  <a:pos x="1053" y="511"/>
                </a:cxn>
                <a:cxn ang="0">
                  <a:pos x="1056" y="504"/>
                </a:cxn>
                <a:cxn ang="0">
                  <a:pos x="1055" y="68"/>
                </a:cxn>
                <a:cxn ang="0">
                  <a:pos x="1050" y="61"/>
                </a:cxn>
                <a:cxn ang="0">
                  <a:pos x="1039" y="54"/>
                </a:cxn>
                <a:cxn ang="0">
                  <a:pos x="1024" y="47"/>
                </a:cxn>
                <a:cxn ang="0">
                  <a:pos x="1004" y="41"/>
                </a:cxn>
                <a:cxn ang="0">
                  <a:pos x="980" y="35"/>
                </a:cxn>
                <a:cxn ang="0">
                  <a:pos x="936" y="26"/>
                </a:cxn>
                <a:cxn ang="0">
                  <a:pos x="864" y="16"/>
                </a:cxn>
                <a:cxn ang="0">
                  <a:pos x="780" y="9"/>
                </a:cxn>
                <a:cxn ang="0">
                  <a:pos x="685" y="3"/>
                </a:cxn>
                <a:cxn ang="0">
                  <a:pos x="582" y="0"/>
                </a:cxn>
              </a:cxnLst>
              <a:rect l="0" t="0" r="r" b="b"/>
              <a:pathLst>
                <a:path w="1056" h="576">
                  <a:moveTo>
                    <a:pt x="528" y="0"/>
                  </a:moveTo>
                  <a:lnTo>
                    <a:pt x="474" y="0"/>
                  </a:lnTo>
                  <a:lnTo>
                    <a:pt x="422" y="1"/>
                  </a:lnTo>
                  <a:lnTo>
                    <a:pt x="371" y="3"/>
                  </a:lnTo>
                  <a:lnTo>
                    <a:pt x="322" y="6"/>
                  </a:lnTo>
                  <a:lnTo>
                    <a:pt x="276" y="9"/>
                  </a:lnTo>
                  <a:lnTo>
                    <a:pt x="233" y="12"/>
                  </a:lnTo>
                  <a:lnTo>
                    <a:pt x="192" y="16"/>
                  </a:lnTo>
                  <a:lnTo>
                    <a:pt x="155" y="21"/>
                  </a:lnTo>
                  <a:lnTo>
                    <a:pt x="120" y="26"/>
                  </a:lnTo>
                  <a:lnTo>
                    <a:pt x="90" y="32"/>
                  </a:lnTo>
                  <a:lnTo>
                    <a:pt x="76" y="35"/>
                  </a:lnTo>
                  <a:lnTo>
                    <a:pt x="64" y="38"/>
                  </a:lnTo>
                  <a:lnTo>
                    <a:pt x="52" y="41"/>
                  </a:lnTo>
                  <a:lnTo>
                    <a:pt x="41" y="44"/>
                  </a:lnTo>
                  <a:lnTo>
                    <a:pt x="32" y="47"/>
                  </a:lnTo>
                  <a:lnTo>
                    <a:pt x="24" y="51"/>
                  </a:lnTo>
                  <a:lnTo>
                    <a:pt x="17" y="54"/>
                  </a:lnTo>
                  <a:lnTo>
                    <a:pt x="11" y="57"/>
                  </a:lnTo>
                  <a:lnTo>
                    <a:pt x="6" y="61"/>
                  </a:lnTo>
                  <a:lnTo>
                    <a:pt x="3" y="65"/>
                  </a:lnTo>
                  <a:lnTo>
                    <a:pt x="1" y="68"/>
                  </a:lnTo>
                  <a:lnTo>
                    <a:pt x="0" y="72"/>
                  </a:lnTo>
                  <a:lnTo>
                    <a:pt x="0" y="504"/>
                  </a:lnTo>
                  <a:lnTo>
                    <a:pt x="1" y="508"/>
                  </a:lnTo>
                  <a:lnTo>
                    <a:pt x="3" y="511"/>
                  </a:lnTo>
                  <a:lnTo>
                    <a:pt x="6" y="515"/>
                  </a:lnTo>
                  <a:lnTo>
                    <a:pt x="11" y="519"/>
                  </a:lnTo>
                  <a:lnTo>
                    <a:pt x="17" y="522"/>
                  </a:lnTo>
                  <a:lnTo>
                    <a:pt x="24" y="526"/>
                  </a:lnTo>
                  <a:lnTo>
                    <a:pt x="32" y="529"/>
                  </a:lnTo>
                  <a:lnTo>
                    <a:pt x="41" y="532"/>
                  </a:lnTo>
                  <a:lnTo>
                    <a:pt x="52" y="535"/>
                  </a:lnTo>
                  <a:lnTo>
                    <a:pt x="64" y="538"/>
                  </a:lnTo>
                  <a:lnTo>
                    <a:pt x="76" y="541"/>
                  </a:lnTo>
                  <a:lnTo>
                    <a:pt x="90" y="544"/>
                  </a:lnTo>
                  <a:lnTo>
                    <a:pt x="120" y="550"/>
                  </a:lnTo>
                  <a:lnTo>
                    <a:pt x="155" y="555"/>
                  </a:lnTo>
                  <a:lnTo>
                    <a:pt x="192" y="560"/>
                  </a:lnTo>
                  <a:lnTo>
                    <a:pt x="233" y="564"/>
                  </a:lnTo>
                  <a:lnTo>
                    <a:pt x="276" y="567"/>
                  </a:lnTo>
                  <a:lnTo>
                    <a:pt x="322" y="570"/>
                  </a:lnTo>
                  <a:lnTo>
                    <a:pt x="371" y="573"/>
                  </a:lnTo>
                  <a:lnTo>
                    <a:pt x="422" y="575"/>
                  </a:lnTo>
                  <a:lnTo>
                    <a:pt x="474" y="576"/>
                  </a:lnTo>
                  <a:lnTo>
                    <a:pt x="528" y="576"/>
                  </a:lnTo>
                  <a:lnTo>
                    <a:pt x="582" y="576"/>
                  </a:lnTo>
                  <a:lnTo>
                    <a:pt x="635" y="575"/>
                  </a:lnTo>
                  <a:lnTo>
                    <a:pt x="685" y="573"/>
                  </a:lnTo>
                  <a:lnTo>
                    <a:pt x="734" y="570"/>
                  </a:lnTo>
                  <a:lnTo>
                    <a:pt x="780" y="567"/>
                  </a:lnTo>
                  <a:lnTo>
                    <a:pt x="823" y="564"/>
                  </a:lnTo>
                  <a:lnTo>
                    <a:pt x="864" y="560"/>
                  </a:lnTo>
                  <a:lnTo>
                    <a:pt x="902" y="555"/>
                  </a:lnTo>
                  <a:lnTo>
                    <a:pt x="936" y="550"/>
                  </a:lnTo>
                  <a:lnTo>
                    <a:pt x="966" y="544"/>
                  </a:lnTo>
                  <a:lnTo>
                    <a:pt x="980" y="541"/>
                  </a:lnTo>
                  <a:lnTo>
                    <a:pt x="992" y="538"/>
                  </a:lnTo>
                  <a:lnTo>
                    <a:pt x="1004" y="535"/>
                  </a:lnTo>
                  <a:lnTo>
                    <a:pt x="1015" y="532"/>
                  </a:lnTo>
                  <a:lnTo>
                    <a:pt x="1024" y="529"/>
                  </a:lnTo>
                  <a:lnTo>
                    <a:pt x="1032" y="526"/>
                  </a:lnTo>
                  <a:lnTo>
                    <a:pt x="1039" y="522"/>
                  </a:lnTo>
                  <a:lnTo>
                    <a:pt x="1045" y="519"/>
                  </a:lnTo>
                  <a:lnTo>
                    <a:pt x="1050" y="515"/>
                  </a:lnTo>
                  <a:lnTo>
                    <a:pt x="1053" y="511"/>
                  </a:lnTo>
                  <a:lnTo>
                    <a:pt x="1055" y="508"/>
                  </a:lnTo>
                  <a:lnTo>
                    <a:pt x="1056" y="504"/>
                  </a:lnTo>
                  <a:lnTo>
                    <a:pt x="1056" y="72"/>
                  </a:lnTo>
                  <a:lnTo>
                    <a:pt x="1055" y="68"/>
                  </a:lnTo>
                  <a:lnTo>
                    <a:pt x="1053" y="65"/>
                  </a:lnTo>
                  <a:lnTo>
                    <a:pt x="1050" y="61"/>
                  </a:lnTo>
                  <a:lnTo>
                    <a:pt x="1045" y="57"/>
                  </a:lnTo>
                  <a:lnTo>
                    <a:pt x="1039" y="54"/>
                  </a:lnTo>
                  <a:lnTo>
                    <a:pt x="1032" y="51"/>
                  </a:lnTo>
                  <a:lnTo>
                    <a:pt x="1024" y="47"/>
                  </a:lnTo>
                  <a:lnTo>
                    <a:pt x="1015" y="44"/>
                  </a:lnTo>
                  <a:lnTo>
                    <a:pt x="1004" y="41"/>
                  </a:lnTo>
                  <a:lnTo>
                    <a:pt x="992" y="38"/>
                  </a:lnTo>
                  <a:lnTo>
                    <a:pt x="980" y="35"/>
                  </a:lnTo>
                  <a:lnTo>
                    <a:pt x="966" y="32"/>
                  </a:lnTo>
                  <a:lnTo>
                    <a:pt x="936" y="26"/>
                  </a:lnTo>
                  <a:lnTo>
                    <a:pt x="902" y="21"/>
                  </a:lnTo>
                  <a:lnTo>
                    <a:pt x="864" y="16"/>
                  </a:lnTo>
                  <a:lnTo>
                    <a:pt x="823" y="12"/>
                  </a:lnTo>
                  <a:lnTo>
                    <a:pt x="780" y="9"/>
                  </a:lnTo>
                  <a:lnTo>
                    <a:pt x="734" y="6"/>
                  </a:lnTo>
                  <a:lnTo>
                    <a:pt x="685" y="3"/>
                  </a:lnTo>
                  <a:lnTo>
                    <a:pt x="635" y="1"/>
                  </a:lnTo>
                  <a:lnTo>
                    <a:pt x="582" y="0"/>
                  </a:lnTo>
                  <a:lnTo>
                    <a:pt x="528" y="0"/>
                  </a:lnTo>
                  <a:close/>
                </a:path>
              </a:pathLst>
            </a:custGeom>
            <a:solidFill>
              <a:srgbClr val="CCFFCC"/>
            </a:solidFill>
            <a:ln w="9525">
              <a:solidFill>
                <a:srgbClr val="000000"/>
              </a:solidFill>
              <a:round/>
              <a:headEnd/>
              <a:tailEnd/>
            </a:ln>
          </p:spPr>
          <p:txBody>
            <a:bodyPr/>
            <a:lstStyle/>
            <a:p>
              <a:endParaRPr lang="en-US" sz="1350" kern="1200" dirty="0">
                <a:solidFill>
                  <a:prstClr val="black"/>
                </a:solidFill>
                <a:latin typeface="Calibri"/>
                <a:ea typeface="+mn-ea"/>
                <a:cs typeface="+mn-cs"/>
              </a:endParaRPr>
            </a:p>
          </p:txBody>
        </p:sp>
        <p:sp>
          <p:nvSpPr>
            <p:cNvPr id="12" name="Freeform 15"/>
            <p:cNvSpPr>
              <a:spLocks/>
            </p:cNvSpPr>
            <p:nvPr/>
          </p:nvSpPr>
          <p:spPr bwMode="auto">
            <a:xfrm>
              <a:off x="0" y="3810000"/>
              <a:ext cx="1498458" cy="196273"/>
            </a:xfrm>
            <a:custGeom>
              <a:avLst/>
              <a:gdLst/>
              <a:ahLst/>
              <a:cxnLst>
                <a:cxn ang="0">
                  <a:pos x="1" y="76"/>
                </a:cxn>
                <a:cxn ang="0">
                  <a:pos x="6" y="83"/>
                </a:cxn>
                <a:cxn ang="0">
                  <a:pos x="17" y="90"/>
                </a:cxn>
                <a:cxn ang="0">
                  <a:pos x="32" y="97"/>
                </a:cxn>
                <a:cxn ang="0">
                  <a:pos x="52" y="103"/>
                </a:cxn>
                <a:cxn ang="0">
                  <a:pos x="76" y="109"/>
                </a:cxn>
                <a:cxn ang="0">
                  <a:pos x="120" y="118"/>
                </a:cxn>
                <a:cxn ang="0">
                  <a:pos x="192" y="128"/>
                </a:cxn>
                <a:cxn ang="0">
                  <a:pos x="276" y="135"/>
                </a:cxn>
                <a:cxn ang="0">
                  <a:pos x="371" y="141"/>
                </a:cxn>
                <a:cxn ang="0">
                  <a:pos x="474" y="144"/>
                </a:cxn>
                <a:cxn ang="0">
                  <a:pos x="582" y="144"/>
                </a:cxn>
                <a:cxn ang="0">
                  <a:pos x="685" y="141"/>
                </a:cxn>
                <a:cxn ang="0">
                  <a:pos x="780" y="135"/>
                </a:cxn>
                <a:cxn ang="0">
                  <a:pos x="864" y="128"/>
                </a:cxn>
                <a:cxn ang="0">
                  <a:pos x="936" y="118"/>
                </a:cxn>
                <a:cxn ang="0">
                  <a:pos x="980" y="109"/>
                </a:cxn>
                <a:cxn ang="0">
                  <a:pos x="1004" y="103"/>
                </a:cxn>
                <a:cxn ang="0">
                  <a:pos x="1024" y="97"/>
                </a:cxn>
                <a:cxn ang="0">
                  <a:pos x="1039" y="90"/>
                </a:cxn>
                <a:cxn ang="0">
                  <a:pos x="1050" y="83"/>
                </a:cxn>
                <a:cxn ang="0">
                  <a:pos x="1055" y="76"/>
                </a:cxn>
                <a:cxn ang="0">
                  <a:pos x="1055" y="68"/>
                </a:cxn>
                <a:cxn ang="0">
                  <a:pos x="1050" y="61"/>
                </a:cxn>
                <a:cxn ang="0">
                  <a:pos x="1039" y="54"/>
                </a:cxn>
                <a:cxn ang="0">
                  <a:pos x="1024" y="47"/>
                </a:cxn>
                <a:cxn ang="0">
                  <a:pos x="1004" y="41"/>
                </a:cxn>
                <a:cxn ang="0">
                  <a:pos x="980" y="35"/>
                </a:cxn>
                <a:cxn ang="0">
                  <a:pos x="936" y="26"/>
                </a:cxn>
                <a:cxn ang="0">
                  <a:pos x="864" y="16"/>
                </a:cxn>
                <a:cxn ang="0">
                  <a:pos x="780" y="9"/>
                </a:cxn>
                <a:cxn ang="0">
                  <a:pos x="685" y="3"/>
                </a:cxn>
                <a:cxn ang="0">
                  <a:pos x="582" y="0"/>
                </a:cxn>
                <a:cxn ang="0">
                  <a:pos x="474" y="0"/>
                </a:cxn>
                <a:cxn ang="0">
                  <a:pos x="371" y="3"/>
                </a:cxn>
                <a:cxn ang="0">
                  <a:pos x="276" y="9"/>
                </a:cxn>
                <a:cxn ang="0">
                  <a:pos x="192" y="16"/>
                </a:cxn>
                <a:cxn ang="0">
                  <a:pos x="120" y="26"/>
                </a:cxn>
                <a:cxn ang="0">
                  <a:pos x="76" y="35"/>
                </a:cxn>
                <a:cxn ang="0">
                  <a:pos x="52" y="41"/>
                </a:cxn>
                <a:cxn ang="0">
                  <a:pos x="32" y="47"/>
                </a:cxn>
                <a:cxn ang="0">
                  <a:pos x="17" y="54"/>
                </a:cxn>
                <a:cxn ang="0">
                  <a:pos x="6" y="61"/>
                </a:cxn>
                <a:cxn ang="0">
                  <a:pos x="1" y="68"/>
                </a:cxn>
              </a:cxnLst>
              <a:rect l="0" t="0" r="r" b="b"/>
              <a:pathLst>
                <a:path w="1056" h="144">
                  <a:moveTo>
                    <a:pt x="0" y="72"/>
                  </a:moveTo>
                  <a:lnTo>
                    <a:pt x="1" y="76"/>
                  </a:lnTo>
                  <a:lnTo>
                    <a:pt x="3" y="79"/>
                  </a:lnTo>
                  <a:lnTo>
                    <a:pt x="6" y="83"/>
                  </a:lnTo>
                  <a:lnTo>
                    <a:pt x="11" y="87"/>
                  </a:lnTo>
                  <a:lnTo>
                    <a:pt x="17" y="90"/>
                  </a:lnTo>
                  <a:lnTo>
                    <a:pt x="24" y="94"/>
                  </a:lnTo>
                  <a:lnTo>
                    <a:pt x="32" y="97"/>
                  </a:lnTo>
                  <a:lnTo>
                    <a:pt x="41" y="100"/>
                  </a:lnTo>
                  <a:lnTo>
                    <a:pt x="52" y="103"/>
                  </a:lnTo>
                  <a:lnTo>
                    <a:pt x="64" y="106"/>
                  </a:lnTo>
                  <a:lnTo>
                    <a:pt x="76" y="109"/>
                  </a:lnTo>
                  <a:lnTo>
                    <a:pt x="90" y="112"/>
                  </a:lnTo>
                  <a:lnTo>
                    <a:pt x="120" y="118"/>
                  </a:lnTo>
                  <a:lnTo>
                    <a:pt x="155" y="123"/>
                  </a:lnTo>
                  <a:lnTo>
                    <a:pt x="192" y="128"/>
                  </a:lnTo>
                  <a:lnTo>
                    <a:pt x="233" y="132"/>
                  </a:lnTo>
                  <a:lnTo>
                    <a:pt x="276" y="135"/>
                  </a:lnTo>
                  <a:lnTo>
                    <a:pt x="322" y="138"/>
                  </a:lnTo>
                  <a:lnTo>
                    <a:pt x="371" y="141"/>
                  </a:lnTo>
                  <a:lnTo>
                    <a:pt x="422" y="143"/>
                  </a:lnTo>
                  <a:lnTo>
                    <a:pt x="474" y="144"/>
                  </a:lnTo>
                  <a:lnTo>
                    <a:pt x="528" y="144"/>
                  </a:lnTo>
                  <a:lnTo>
                    <a:pt x="582" y="144"/>
                  </a:lnTo>
                  <a:lnTo>
                    <a:pt x="635" y="143"/>
                  </a:lnTo>
                  <a:lnTo>
                    <a:pt x="685" y="141"/>
                  </a:lnTo>
                  <a:lnTo>
                    <a:pt x="734" y="138"/>
                  </a:lnTo>
                  <a:lnTo>
                    <a:pt x="780" y="135"/>
                  </a:lnTo>
                  <a:lnTo>
                    <a:pt x="823" y="132"/>
                  </a:lnTo>
                  <a:lnTo>
                    <a:pt x="864" y="128"/>
                  </a:lnTo>
                  <a:lnTo>
                    <a:pt x="902" y="123"/>
                  </a:lnTo>
                  <a:lnTo>
                    <a:pt x="936" y="118"/>
                  </a:lnTo>
                  <a:lnTo>
                    <a:pt x="966" y="112"/>
                  </a:lnTo>
                  <a:lnTo>
                    <a:pt x="980" y="109"/>
                  </a:lnTo>
                  <a:lnTo>
                    <a:pt x="992" y="106"/>
                  </a:lnTo>
                  <a:lnTo>
                    <a:pt x="1004" y="103"/>
                  </a:lnTo>
                  <a:lnTo>
                    <a:pt x="1015" y="100"/>
                  </a:lnTo>
                  <a:lnTo>
                    <a:pt x="1024" y="97"/>
                  </a:lnTo>
                  <a:lnTo>
                    <a:pt x="1032" y="94"/>
                  </a:lnTo>
                  <a:lnTo>
                    <a:pt x="1039" y="90"/>
                  </a:lnTo>
                  <a:lnTo>
                    <a:pt x="1045" y="87"/>
                  </a:lnTo>
                  <a:lnTo>
                    <a:pt x="1050" y="83"/>
                  </a:lnTo>
                  <a:lnTo>
                    <a:pt x="1053" y="79"/>
                  </a:lnTo>
                  <a:lnTo>
                    <a:pt x="1055" y="76"/>
                  </a:lnTo>
                  <a:lnTo>
                    <a:pt x="1056" y="72"/>
                  </a:lnTo>
                  <a:lnTo>
                    <a:pt x="1055" y="68"/>
                  </a:lnTo>
                  <a:lnTo>
                    <a:pt x="1053" y="65"/>
                  </a:lnTo>
                  <a:lnTo>
                    <a:pt x="1050" y="61"/>
                  </a:lnTo>
                  <a:lnTo>
                    <a:pt x="1045" y="57"/>
                  </a:lnTo>
                  <a:lnTo>
                    <a:pt x="1039" y="54"/>
                  </a:lnTo>
                  <a:lnTo>
                    <a:pt x="1032" y="51"/>
                  </a:lnTo>
                  <a:lnTo>
                    <a:pt x="1024" y="47"/>
                  </a:lnTo>
                  <a:lnTo>
                    <a:pt x="1015" y="44"/>
                  </a:lnTo>
                  <a:lnTo>
                    <a:pt x="1004" y="41"/>
                  </a:lnTo>
                  <a:lnTo>
                    <a:pt x="992" y="38"/>
                  </a:lnTo>
                  <a:lnTo>
                    <a:pt x="980" y="35"/>
                  </a:lnTo>
                  <a:lnTo>
                    <a:pt x="966" y="32"/>
                  </a:lnTo>
                  <a:lnTo>
                    <a:pt x="936" y="26"/>
                  </a:lnTo>
                  <a:lnTo>
                    <a:pt x="902" y="21"/>
                  </a:lnTo>
                  <a:lnTo>
                    <a:pt x="864" y="16"/>
                  </a:lnTo>
                  <a:lnTo>
                    <a:pt x="823" y="12"/>
                  </a:lnTo>
                  <a:lnTo>
                    <a:pt x="780" y="9"/>
                  </a:lnTo>
                  <a:lnTo>
                    <a:pt x="734" y="6"/>
                  </a:lnTo>
                  <a:lnTo>
                    <a:pt x="685" y="3"/>
                  </a:lnTo>
                  <a:lnTo>
                    <a:pt x="635" y="1"/>
                  </a:lnTo>
                  <a:lnTo>
                    <a:pt x="582" y="0"/>
                  </a:lnTo>
                  <a:lnTo>
                    <a:pt x="528" y="0"/>
                  </a:lnTo>
                  <a:lnTo>
                    <a:pt x="474" y="0"/>
                  </a:lnTo>
                  <a:lnTo>
                    <a:pt x="422" y="1"/>
                  </a:lnTo>
                  <a:lnTo>
                    <a:pt x="371" y="3"/>
                  </a:lnTo>
                  <a:lnTo>
                    <a:pt x="322" y="6"/>
                  </a:lnTo>
                  <a:lnTo>
                    <a:pt x="276" y="9"/>
                  </a:lnTo>
                  <a:lnTo>
                    <a:pt x="233" y="12"/>
                  </a:lnTo>
                  <a:lnTo>
                    <a:pt x="192" y="16"/>
                  </a:lnTo>
                  <a:lnTo>
                    <a:pt x="155" y="21"/>
                  </a:lnTo>
                  <a:lnTo>
                    <a:pt x="120" y="26"/>
                  </a:lnTo>
                  <a:lnTo>
                    <a:pt x="90" y="32"/>
                  </a:lnTo>
                  <a:lnTo>
                    <a:pt x="76" y="35"/>
                  </a:lnTo>
                  <a:lnTo>
                    <a:pt x="64" y="38"/>
                  </a:lnTo>
                  <a:lnTo>
                    <a:pt x="52" y="41"/>
                  </a:lnTo>
                  <a:lnTo>
                    <a:pt x="41" y="44"/>
                  </a:lnTo>
                  <a:lnTo>
                    <a:pt x="32" y="47"/>
                  </a:lnTo>
                  <a:lnTo>
                    <a:pt x="24" y="51"/>
                  </a:lnTo>
                  <a:lnTo>
                    <a:pt x="17" y="54"/>
                  </a:lnTo>
                  <a:lnTo>
                    <a:pt x="11" y="57"/>
                  </a:lnTo>
                  <a:lnTo>
                    <a:pt x="6" y="61"/>
                  </a:lnTo>
                  <a:lnTo>
                    <a:pt x="3" y="65"/>
                  </a:lnTo>
                  <a:lnTo>
                    <a:pt x="1" y="68"/>
                  </a:lnTo>
                  <a:lnTo>
                    <a:pt x="0" y="72"/>
                  </a:lnTo>
                  <a:close/>
                </a:path>
              </a:pathLst>
            </a:custGeom>
            <a:solidFill>
              <a:srgbClr val="CCFFCC"/>
            </a:solidFill>
            <a:ln w="9525">
              <a:solidFill>
                <a:srgbClr val="000000"/>
              </a:solidFill>
              <a:round/>
              <a:headEnd/>
              <a:tailEnd/>
            </a:ln>
          </p:spPr>
          <p:txBody>
            <a:bodyPr/>
            <a:lstStyle/>
            <a:p>
              <a:endParaRPr lang="en-US" sz="1350" kern="1200" dirty="0">
                <a:solidFill>
                  <a:prstClr val="black"/>
                </a:solidFill>
                <a:latin typeface="Calibri"/>
                <a:ea typeface="+mn-ea"/>
                <a:cs typeface="+mn-cs"/>
              </a:endParaRPr>
            </a:p>
          </p:txBody>
        </p:sp>
      </p:grpSp>
      <p:sp>
        <p:nvSpPr>
          <p:cNvPr id="13" name="Rectangle 12"/>
          <p:cNvSpPr/>
          <p:nvPr/>
        </p:nvSpPr>
        <p:spPr>
          <a:xfrm>
            <a:off x="3557781" y="3926931"/>
            <a:ext cx="1234633" cy="507831"/>
          </a:xfrm>
          <a:prstGeom prst="rect">
            <a:avLst/>
          </a:prstGeom>
        </p:spPr>
        <p:txBody>
          <a:bodyPr wrap="none">
            <a:spAutoFit/>
          </a:bodyPr>
          <a:lstStyle/>
          <a:p>
            <a:pPr>
              <a:spcBef>
                <a:spcPct val="50000"/>
              </a:spcBef>
            </a:pPr>
            <a:r>
              <a:rPr lang="en-US" sz="2700" b="1" kern="1200" dirty="0">
                <a:solidFill>
                  <a:prstClr val="black"/>
                </a:solidFill>
                <a:latin typeface="Calibri"/>
                <a:ea typeface="+mn-ea"/>
                <a:cs typeface="+mn-cs"/>
              </a:rPr>
              <a:t>“Mine”</a:t>
            </a:r>
          </a:p>
        </p:txBody>
      </p:sp>
      <p:sp>
        <p:nvSpPr>
          <p:cNvPr id="14" name="Rectangle 13"/>
          <p:cNvSpPr/>
          <p:nvPr/>
        </p:nvSpPr>
        <p:spPr>
          <a:xfrm>
            <a:off x="1600200" y="265510"/>
            <a:ext cx="6000750" cy="55713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15" name="Title 1"/>
          <p:cNvSpPr txBox="1">
            <a:spLocks/>
          </p:cNvSpPr>
          <p:nvPr/>
        </p:nvSpPr>
        <p:spPr>
          <a:xfrm>
            <a:off x="1485900" y="205979"/>
            <a:ext cx="6172200" cy="526537"/>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FF0000"/>
                </a:solidFill>
              </a:rPr>
              <a:t>Scenario #1 – Data Ownership</a:t>
            </a:r>
          </a:p>
        </p:txBody>
      </p:sp>
    </p:spTree>
    <p:extLst>
      <p:ext uri="{BB962C8B-B14F-4D97-AF65-F5344CB8AC3E}">
        <p14:creationId xmlns:p14="http://schemas.microsoft.com/office/powerpoint/2010/main" val="237355849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xit" presetSubtype="0" fill="hold" nodeType="withEffect">
                                  <p:stCondLst>
                                    <p:cond delay="0"/>
                                  </p:stCondLst>
                                  <p:childTnLst>
                                    <p:animEffect transition="out" filter="dissolve">
                                      <p:cBhvr>
                                        <p:cTn id="21" dur="500"/>
                                        <p:tgtEl>
                                          <p:spTgt spid="5"/>
                                        </p:tgtEl>
                                      </p:cBhvr>
                                    </p:animEffect>
                                    <p:set>
                                      <p:cBhvr>
                                        <p:cTn id="22" dur="1" fill="hold">
                                          <p:stCondLst>
                                            <p:cond delay="499"/>
                                          </p:stCondLst>
                                        </p:cTn>
                                        <p:tgtEl>
                                          <p:spTgt spid="5"/>
                                        </p:tgtEl>
                                        <p:attrNameLst>
                                          <p:attrName>style.visibility</p:attrName>
                                        </p:attrNameLst>
                                      </p:cBhvr>
                                      <p:to>
                                        <p:strVal val="hidden"/>
                                      </p:to>
                                    </p:set>
                                    <p:cmd type="call" cmd="stop">
                                      <p:cBhvr>
                                        <p:cTn id="23" dur="1">
                                          <p:stCondLst>
                                            <p:cond delay="499"/>
                                          </p:stCondLst>
                                        </p:cTn>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14500" y="400050"/>
            <a:ext cx="5772150" cy="971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4" name="Title 3"/>
          <p:cNvSpPr>
            <a:spLocks noGrp="1"/>
          </p:cNvSpPr>
          <p:nvPr>
            <p:ph type="ctrTitle"/>
          </p:nvPr>
        </p:nvSpPr>
        <p:spPr>
          <a:xfrm>
            <a:off x="1657350" y="285750"/>
            <a:ext cx="5829300" cy="1102519"/>
          </a:xfrm>
        </p:spPr>
        <p:txBody>
          <a:bodyPr/>
          <a:lstStyle/>
          <a:p>
            <a:r>
              <a:rPr lang="en-US" dirty="0" smtClean="0">
                <a:solidFill>
                  <a:schemeClr val="bg1"/>
                </a:solidFill>
              </a:rPr>
              <a:t>1. Understand Motivations</a:t>
            </a:r>
            <a:endParaRPr lang="en-US" dirty="0">
              <a:solidFill>
                <a:schemeClr val="bg1"/>
              </a:solidFill>
            </a:endParaRPr>
          </a:p>
        </p:txBody>
      </p:sp>
      <p:sp>
        <p:nvSpPr>
          <p:cNvPr id="5" name="Subtitle 4"/>
          <p:cNvSpPr>
            <a:spLocks noGrp="1"/>
          </p:cNvSpPr>
          <p:nvPr>
            <p:ph type="subTitle" idx="1"/>
          </p:nvPr>
        </p:nvSpPr>
        <p:spPr/>
        <p:txBody>
          <a:bodyPr/>
          <a:lstStyle/>
          <a:p>
            <a:endParaRPr lang="en-US" dirty="0"/>
          </a:p>
        </p:txBody>
      </p:sp>
      <p:sp>
        <p:nvSpPr>
          <p:cNvPr id="7" name="TextBox 6"/>
          <p:cNvSpPr txBox="1"/>
          <p:nvPr/>
        </p:nvSpPr>
        <p:spPr>
          <a:xfrm>
            <a:off x="2457450" y="2800350"/>
            <a:ext cx="3980330" cy="600164"/>
          </a:xfrm>
          <a:prstGeom prst="rect">
            <a:avLst/>
          </a:prstGeom>
          <a:noFill/>
        </p:spPr>
        <p:txBody>
          <a:bodyPr wrap="square" rtlCol="0">
            <a:spAutoFit/>
          </a:bodyPr>
          <a:lstStyle/>
          <a:p>
            <a:r>
              <a:rPr lang="en-US" sz="3300" b="1" kern="1200" dirty="0">
                <a:solidFill>
                  <a:prstClr val="white"/>
                </a:solidFill>
                <a:latin typeface="Calibri"/>
                <a:ea typeface="+mn-ea"/>
                <a:cs typeface="+mn-cs"/>
              </a:rPr>
              <a:t>Motivations</a:t>
            </a:r>
          </a:p>
        </p:txBody>
      </p:sp>
      <p:sp>
        <p:nvSpPr>
          <p:cNvPr id="8" name="TextBox 7"/>
          <p:cNvSpPr txBox="1"/>
          <p:nvPr/>
        </p:nvSpPr>
        <p:spPr>
          <a:xfrm>
            <a:off x="1533370" y="1860436"/>
            <a:ext cx="3980330" cy="600164"/>
          </a:xfrm>
          <a:prstGeom prst="rect">
            <a:avLst/>
          </a:prstGeom>
          <a:noFill/>
        </p:spPr>
        <p:txBody>
          <a:bodyPr wrap="square" rtlCol="0">
            <a:spAutoFit/>
          </a:bodyPr>
          <a:lstStyle/>
          <a:p>
            <a:r>
              <a:rPr lang="en-US" sz="3300" b="1" kern="1200" dirty="0">
                <a:solidFill>
                  <a:prstClr val="white"/>
                </a:solidFill>
                <a:latin typeface="Calibri"/>
                <a:ea typeface="+mn-ea"/>
                <a:cs typeface="+mn-cs"/>
              </a:rPr>
              <a:t>Motivations</a:t>
            </a:r>
          </a:p>
        </p:txBody>
      </p:sp>
      <p:pic>
        <p:nvPicPr>
          <p:cNvPr id="9" name="Picture 8"/>
          <p:cNvPicPr>
            <a:picLocks noChangeAspect="1"/>
          </p:cNvPicPr>
          <p:nvPr/>
        </p:nvPicPr>
        <p:blipFill>
          <a:blip r:embed="rId2" cstate="print"/>
          <a:stretch>
            <a:fillRect/>
          </a:stretch>
        </p:blipFill>
        <p:spPr>
          <a:xfrm>
            <a:off x="2000250" y="1600201"/>
            <a:ext cx="5272144" cy="3243410"/>
          </a:xfrm>
          <a:prstGeom prst="rect">
            <a:avLst/>
          </a:prstGeom>
        </p:spPr>
      </p:pic>
    </p:spTree>
    <p:extLst>
      <p:ext uri="{BB962C8B-B14F-4D97-AF65-F5344CB8AC3E}">
        <p14:creationId xmlns:p14="http://schemas.microsoft.com/office/powerpoint/2010/main" val="29407763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80" name="Picture 8"/>
          <p:cNvPicPr>
            <a:picLocks noChangeAspect="1" noChangeArrowheads="1"/>
          </p:cNvPicPr>
          <p:nvPr/>
        </p:nvPicPr>
        <p:blipFill>
          <a:blip r:embed="rId3" cstate="print"/>
          <a:srcRect/>
          <a:stretch>
            <a:fillRect/>
          </a:stretch>
        </p:blipFill>
        <p:spPr bwMode="auto">
          <a:xfrm>
            <a:off x="1714500" y="1456083"/>
            <a:ext cx="5429250" cy="3060785"/>
          </a:xfrm>
          <a:prstGeom prst="rect">
            <a:avLst/>
          </a:prstGeom>
          <a:noFill/>
          <a:ln w="9525">
            <a:noFill/>
            <a:miter lim="800000"/>
            <a:headEnd/>
            <a:tailEnd/>
          </a:ln>
        </p:spPr>
      </p:pic>
      <p:sp>
        <p:nvSpPr>
          <p:cNvPr id="978946" name="Rectangle 2"/>
          <p:cNvSpPr>
            <a:spLocks noGrp="1" noChangeArrowheads="1"/>
          </p:cNvSpPr>
          <p:nvPr>
            <p:ph type="title"/>
          </p:nvPr>
        </p:nvSpPr>
        <p:spPr>
          <a:xfrm>
            <a:off x="1377107" y="205978"/>
            <a:ext cx="6488935" cy="422672"/>
          </a:xfrm>
        </p:spPr>
        <p:txBody>
          <a:bodyPr>
            <a:normAutofit fontScale="90000"/>
          </a:bodyPr>
          <a:lstStyle/>
          <a:p>
            <a:pPr>
              <a:defRPr/>
            </a:pPr>
            <a:r>
              <a:rPr lang="en-US" dirty="0" smtClean="0">
                <a:solidFill>
                  <a:srgbClr val="0070C0"/>
                </a:solidFill>
              </a:rPr>
              <a:t>Motivational Model - Sponsorship Map</a:t>
            </a:r>
            <a:endParaRPr lang="en-US" dirty="0">
              <a:solidFill>
                <a:srgbClr val="0070C0"/>
              </a:solidFill>
            </a:endParaRPr>
          </a:p>
        </p:txBody>
      </p:sp>
      <p:sp>
        <p:nvSpPr>
          <p:cNvPr id="8" name="TextBox 7"/>
          <p:cNvSpPr txBox="1"/>
          <p:nvPr/>
        </p:nvSpPr>
        <p:spPr>
          <a:xfrm>
            <a:off x="3600450" y="4400550"/>
            <a:ext cx="2457450" cy="461665"/>
          </a:xfrm>
          <a:prstGeom prst="rect">
            <a:avLst/>
          </a:prstGeom>
          <a:noFill/>
        </p:spPr>
        <p:txBody>
          <a:bodyPr wrap="square" rtlCol="0">
            <a:spAutoFit/>
          </a:bodyPr>
          <a:lstStyle/>
          <a:p>
            <a:r>
              <a:rPr lang="en-US" sz="2400" b="1" kern="1200" dirty="0">
                <a:solidFill>
                  <a:srgbClr val="FF0000"/>
                </a:solidFill>
                <a:latin typeface="Calibri"/>
                <a:ea typeface="+mn-ea"/>
                <a:cs typeface="+mn-cs"/>
              </a:rPr>
              <a:t>BE SPECIFIC!</a:t>
            </a:r>
          </a:p>
        </p:txBody>
      </p:sp>
      <p:sp>
        <p:nvSpPr>
          <p:cNvPr id="10" name="TextBox 9"/>
          <p:cNvSpPr txBox="1"/>
          <p:nvPr/>
        </p:nvSpPr>
        <p:spPr>
          <a:xfrm>
            <a:off x="1485900" y="609295"/>
            <a:ext cx="6057900" cy="1661993"/>
          </a:xfrm>
          <a:prstGeom prst="rect">
            <a:avLst/>
          </a:prstGeom>
          <a:noFill/>
        </p:spPr>
        <p:txBody>
          <a:bodyPr wrap="square" rtlCol="0">
            <a:spAutoFit/>
          </a:bodyPr>
          <a:lstStyle/>
          <a:p>
            <a:r>
              <a:rPr lang="en-US" sz="2100" kern="1200" dirty="0">
                <a:solidFill>
                  <a:prstClr val="black"/>
                </a:solidFill>
                <a:latin typeface="Calibri"/>
                <a:ea typeface="+mn-ea"/>
                <a:cs typeface="+mn-cs"/>
              </a:rPr>
              <a:t>Project/Program </a:t>
            </a:r>
          </a:p>
          <a:p>
            <a:r>
              <a:rPr lang="en-US" sz="2100" kern="1200" dirty="0">
                <a:solidFill>
                  <a:prstClr val="black"/>
                </a:solidFill>
                <a:latin typeface="Calibri"/>
                <a:ea typeface="+mn-ea"/>
                <a:cs typeface="+mn-cs"/>
              </a:rPr>
              <a:t>Name and title of person or sponsor</a:t>
            </a:r>
            <a:r>
              <a:rPr lang="en-US" sz="3000" kern="1200" dirty="0">
                <a:solidFill>
                  <a:prstClr val="black"/>
                </a:solidFill>
                <a:latin typeface="Calibri"/>
                <a:ea typeface="+mn-ea"/>
                <a:cs typeface="+mn-cs"/>
              </a:rPr>
              <a:t/>
            </a:r>
            <a:br>
              <a:rPr lang="en-US" sz="3000" kern="1200" dirty="0">
                <a:solidFill>
                  <a:prstClr val="black"/>
                </a:solidFill>
                <a:latin typeface="Calibri"/>
                <a:ea typeface="+mn-ea"/>
                <a:cs typeface="+mn-cs"/>
              </a:rPr>
            </a:br>
            <a:r>
              <a:rPr lang="en-US" sz="3000" kern="1200" dirty="0">
                <a:solidFill>
                  <a:prstClr val="black"/>
                </a:solidFill>
                <a:latin typeface="Calibri"/>
                <a:ea typeface="+mn-ea"/>
                <a:cs typeface="+mn-cs"/>
              </a:rPr>
              <a:t/>
            </a:r>
            <a:br>
              <a:rPr lang="en-US" sz="3000" kern="1200" dirty="0">
                <a:solidFill>
                  <a:prstClr val="black"/>
                </a:solidFill>
                <a:latin typeface="Calibri"/>
                <a:ea typeface="+mn-ea"/>
                <a:cs typeface="+mn-cs"/>
              </a:rPr>
            </a:br>
            <a:endParaRPr lang="en-US" sz="3000" kern="1200" dirty="0">
              <a:solidFill>
                <a:prstClr val="black"/>
              </a:solidFill>
              <a:latin typeface="Calibri"/>
              <a:ea typeface="+mn-ea"/>
              <a:cs typeface="+mn-cs"/>
            </a:endParaRPr>
          </a:p>
        </p:txBody>
      </p:sp>
      <p:sp>
        <p:nvSpPr>
          <p:cNvPr id="15" name="Rectangle 14"/>
          <p:cNvSpPr/>
          <p:nvPr/>
        </p:nvSpPr>
        <p:spPr>
          <a:xfrm>
            <a:off x="2114550" y="1627532"/>
            <a:ext cx="4738348" cy="553998"/>
          </a:xfrm>
          <a:prstGeom prst="rect">
            <a:avLst/>
          </a:prstGeom>
        </p:spPr>
        <p:txBody>
          <a:bodyPr wrap="none">
            <a:spAutoFit/>
          </a:bodyPr>
          <a:lstStyle/>
          <a:p>
            <a:r>
              <a:rPr lang="en-US" sz="3000" kern="1200" dirty="0">
                <a:solidFill>
                  <a:prstClr val="black"/>
                </a:solidFill>
                <a:latin typeface="Calibri"/>
                <a:ea typeface="+mn-ea"/>
                <a:cs typeface="+mn-cs"/>
              </a:rPr>
              <a:t>What does this person want?</a:t>
            </a:r>
          </a:p>
        </p:txBody>
      </p:sp>
      <p:sp>
        <p:nvSpPr>
          <p:cNvPr id="16" name="Rectangle 15"/>
          <p:cNvSpPr/>
          <p:nvPr/>
        </p:nvSpPr>
        <p:spPr>
          <a:xfrm>
            <a:off x="1771650" y="2370482"/>
            <a:ext cx="2686050" cy="1338828"/>
          </a:xfrm>
          <a:prstGeom prst="rect">
            <a:avLst/>
          </a:prstGeom>
        </p:spPr>
        <p:txBody>
          <a:bodyPr wrap="square">
            <a:spAutoFit/>
          </a:bodyPr>
          <a:lstStyle/>
          <a:p>
            <a:r>
              <a:rPr lang="en-US" sz="2700" kern="1200" dirty="0">
                <a:solidFill>
                  <a:prstClr val="black"/>
                </a:solidFill>
                <a:latin typeface="Calibri"/>
                <a:ea typeface="+mn-ea"/>
                <a:cs typeface="+mn-cs"/>
              </a:rPr>
              <a:t>How will your project/program help them?</a:t>
            </a:r>
          </a:p>
        </p:txBody>
      </p:sp>
      <p:sp>
        <p:nvSpPr>
          <p:cNvPr id="18" name="Rectangle 17"/>
          <p:cNvSpPr/>
          <p:nvPr/>
        </p:nvSpPr>
        <p:spPr>
          <a:xfrm>
            <a:off x="4514850" y="2370482"/>
            <a:ext cx="2686050" cy="1338828"/>
          </a:xfrm>
          <a:prstGeom prst="rect">
            <a:avLst/>
          </a:prstGeom>
        </p:spPr>
        <p:txBody>
          <a:bodyPr wrap="square">
            <a:spAutoFit/>
          </a:bodyPr>
          <a:lstStyle/>
          <a:p>
            <a:r>
              <a:rPr lang="en-US" sz="2700" kern="1200" dirty="0">
                <a:solidFill>
                  <a:prstClr val="black"/>
                </a:solidFill>
                <a:latin typeface="Calibri"/>
                <a:ea typeface="+mn-ea"/>
                <a:cs typeface="+mn-cs"/>
              </a:rPr>
              <a:t>How will your project/program be an obstacle?</a:t>
            </a:r>
          </a:p>
        </p:txBody>
      </p:sp>
      <p:sp>
        <p:nvSpPr>
          <p:cNvPr id="20" name="Rectangle 19"/>
          <p:cNvSpPr/>
          <p:nvPr/>
        </p:nvSpPr>
        <p:spPr>
          <a:xfrm>
            <a:off x="1885950" y="3856383"/>
            <a:ext cx="5220532" cy="507831"/>
          </a:xfrm>
          <a:prstGeom prst="rect">
            <a:avLst/>
          </a:prstGeom>
        </p:spPr>
        <p:txBody>
          <a:bodyPr wrap="none">
            <a:spAutoFit/>
          </a:bodyPr>
          <a:lstStyle/>
          <a:p>
            <a:r>
              <a:rPr lang="en-US" sz="2700" kern="1200" dirty="0">
                <a:solidFill>
                  <a:prstClr val="black"/>
                </a:solidFill>
                <a:latin typeface="Calibri"/>
                <a:ea typeface="+mn-ea"/>
                <a:cs typeface="+mn-cs"/>
              </a:rPr>
              <a:t>What do we want from this person?</a:t>
            </a:r>
          </a:p>
        </p:txBody>
      </p:sp>
      <p:pic>
        <p:nvPicPr>
          <p:cNvPr id="11" name="Picture 10"/>
          <p:cNvPicPr>
            <a:picLocks noChangeAspect="1"/>
          </p:cNvPicPr>
          <p:nvPr/>
        </p:nvPicPr>
        <p:blipFill>
          <a:blip r:embed="rId4"/>
          <a:stretch>
            <a:fillRect/>
          </a:stretch>
        </p:blipFill>
        <p:spPr>
          <a:xfrm>
            <a:off x="6643357" y="619116"/>
            <a:ext cx="1079513" cy="809635"/>
          </a:xfrm>
          <a:prstGeom prst="rect">
            <a:avLst/>
          </a:prstGeom>
        </p:spPr>
      </p:pic>
    </p:spTree>
    <p:extLst>
      <p:ext uri="{BB962C8B-B14F-4D97-AF65-F5344CB8AC3E}">
        <p14:creationId xmlns:p14="http://schemas.microsoft.com/office/powerpoint/2010/main" val="22802220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4680"/>
                                        </p:tgtEl>
                                        <p:attrNameLst>
                                          <p:attrName>style.visibility</p:attrName>
                                        </p:attrNameLst>
                                      </p:cBhvr>
                                      <p:to>
                                        <p:strVal val="visible"/>
                                      </p:to>
                                    </p:set>
                                    <p:animEffect transition="in" filter="dissolve">
                                      <p:cBhvr>
                                        <p:cTn id="12" dur="500"/>
                                        <p:tgtEl>
                                          <p:spTgt spid="28468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P spid="16"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Agenda</a:t>
            </a:r>
          </a:p>
        </p:txBody>
      </p:sp>
      <p:graphicFrame>
        <p:nvGraphicFramePr>
          <p:cNvPr id="84" name="Shape 84"/>
          <p:cNvGraphicFramePr/>
          <p:nvPr>
            <p:extLst>
              <p:ext uri="{D42A27DB-BD31-4B8C-83A1-F6EECF244321}">
                <p14:modId xmlns:p14="http://schemas.microsoft.com/office/powerpoint/2010/main" val="1211232262"/>
              </p:ext>
            </p:extLst>
          </p:nvPr>
        </p:nvGraphicFramePr>
        <p:xfrm>
          <a:off x="341200" y="1307700"/>
          <a:ext cx="8526700" cy="3745220"/>
        </p:xfrm>
        <a:graphic>
          <a:graphicData uri="http://schemas.openxmlformats.org/drawingml/2006/table">
            <a:tbl>
              <a:tblPr>
                <a:noFill/>
                <a:tableStyleId>{824EE579-5307-42A5-A793-604AD3707331}</a:tableStyleId>
              </a:tblPr>
              <a:tblGrid>
                <a:gridCol w="2848900"/>
                <a:gridCol w="5677800"/>
              </a:tblGrid>
              <a:tr h="547700">
                <a:tc>
                  <a:txBody>
                    <a:bodyPr/>
                    <a:lstStyle/>
                    <a:p>
                      <a:pPr algn="ctr">
                        <a:spcBef>
                          <a:spcPts val="0"/>
                        </a:spcBef>
                        <a:buNone/>
                      </a:pPr>
                      <a:r>
                        <a:rPr lang="en" sz="1800" dirty="0">
                          <a:solidFill>
                            <a:schemeClr val="accent3"/>
                          </a:solidFill>
                        </a:rPr>
                        <a:t>8:00 - 8:30</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spcBef>
                          <a:spcPts val="0"/>
                        </a:spcBef>
                        <a:buNone/>
                      </a:pPr>
                      <a:r>
                        <a:rPr lang="en" sz="1800">
                          <a:solidFill>
                            <a:srgbClr val="2388DB"/>
                          </a:solidFill>
                        </a:rPr>
                        <a:t>Registration &amp; Networking</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47700">
                <a:tc>
                  <a:txBody>
                    <a:bodyPr/>
                    <a:lstStyle/>
                    <a:p>
                      <a:pPr algn="ctr">
                        <a:spcBef>
                          <a:spcPts val="0"/>
                        </a:spcBef>
                        <a:buNone/>
                      </a:pPr>
                      <a:r>
                        <a:rPr lang="en" sz="1800">
                          <a:solidFill>
                            <a:schemeClr val="accent3"/>
                          </a:solidFill>
                        </a:rPr>
                        <a:t>8:30 - 9:00</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spcBef>
                          <a:spcPts val="0"/>
                        </a:spcBef>
                        <a:buNone/>
                      </a:pPr>
                      <a:r>
                        <a:rPr lang="en" sz="1800">
                          <a:solidFill>
                            <a:srgbClr val="2388DB"/>
                          </a:solidFill>
                        </a:rPr>
                        <a:t>Introductions &amp; Sponsors</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47700">
                <a:tc>
                  <a:txBody>
                    <a:bodyPr/>
                    <a:lstStyle/>
                    <a:p>
                      <a:pPr algn="ctr">
                        <a:spcBef>
                          <a:spcPts val="0"/>
                        </a:spcBef>
                        <a:buNone/>
                      </a:pPr>
                      <a:r>
                        <a:rPr lang="en" sz="1800">
                          <a:solidFill>
                            <a:schemeClr val="accent3"/>
                          </a:solidFill>
                        </a:rPr>
                        <a:t>  9:00 - 10:00</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spcBef>
                          <a:spcPts val="0"/>
                        </a:spcBef>
                        <a:buNone/>
                      </a:pPr>
                      <a:r>
                        <a:rPr lang="en-US" sz="1800" i="1" dirty="0" smtClean="0">
                          <a:solidFill>
                            <a:srgbClr val="2388DB"/>
                          </a:solidFill>
                        </a:rPr>
                        <a:t>5 Important ‘Ground</a:t>
                      </a:r>
                      <a:r>
                        <a:rPr lang="en-US" sz="1800" i="1" baseline="0" dirty="0" smtClean="0">
                          <a:solidFill>
                            <a:srgbClr val="2388DB"/>
                          </a:solidFill>
                        </a:rPr>
                        <a:t> Hog Day’ Scenarios in Data Governance and MDM</a:t>
                      </a:r>
                      <a:endParaRPr lang="en-US" sz="1800" i="1" dirty="0" smtClean="0">
                        <a:solidFill>
                          <a:srgbClr val="2388DB"/>
                        </a:solidFill>
                      </a:endParaRPr>
                    </a:p>
                    <a:p>
                      <a:pPr lvl="0" rtl="0">
                        <a:spcBef>
                          <a:spcPts val="0"/>
                        </a:spcBef>
                        <a:buNone/>
                      </a:pPr>
                      <a:r>
                        <a:rPr lang="en-US" sz="1200" dirty="0" smtClean="0">
                          <a:solidFill>
                            <a:srgbClr val="2388DB"/>
                          </a:solidFill>
                        </a:rPr>
                        <a:t>Len </a:t>
                      </a:r>
                      <a:r>
                        <a:rPr lang="en-US" sz="1200" dirty="0" err="1" smtClean="0">
                          <a:solidFill>
                            <a:srgbClr val="2388DB"/>
                          </a:solidFill>
                        </a:rPr>
                        <a:t>Silverston</a:t>
                      </a:r>
                      <a:r>
                        <a:rPr lang="en-US" sz="1200" dirty="0" smtClean="0">
                          <a:solidFill>
                            <a:srgbClr val="2388DB"/>
                          </a:solidFill>
                        </a:rPr>
                        <a:t>,</a:t>
                      </a:r>
                      <a:r>
                        <a:rPr lang="en-US" sz="1200" baseline="0" dirty="0" smtClean="0">
                          <a:solidFill>
                            <a:srgbClr val="2388DB"/>
                          </a:solidFill>
                        </a:rPr>
                        <a:t> Universal Data Models, LLC</a:t>
                      </a:r>
                      <a:endParaRPr lang="en" sz="1200" dirty="0">
                        <a:solidFill>
                          <a:srgbClr val="2388DB"/>
                        </a:solidFill>
                      </a:endParaRP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47700">
                <a:tc>
                  <a:txBody>
                    <a:bodyPr/>
                    <a:lstStyle/>
                    <a:p>
                      <a:pPr algn="ctr">
                        <a:spcBef>
                          <a:spcPts val="0"/>
                        </a:spcBef>
                        <a:buNone/>
                      </a:pPr>
                      <a:r>
                        <a:rPr lang="en" sz="1800">
                          <a:solidFill>
                            <a:schemeClr val="accent3"/>
                          </a:solidFill>
                        </a:rPr>
                        <a:t>10:00 - 10:30</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spcBef>
                          <a:spcPts val="0"/>
                        </a:spcBef>
                        <a:buNone/>
                      </a:pPr>
                      <a:r>
                        <a:rPr lang="en" sz="1800">
                          <a:solidFill>
                            <a:srgbClr val="2388DB"/>
                          </a:solidFill>
                        </a:rPr>
                        <a:t>Break</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47700">
                <a:tc>
                  <a:txBody>
                    <a:bodyPr/>
                    <a:lstStyle/>
                    <a:p>
                      <a:pPr algn="ctr">
                        <a:spcBef>
                          <a:spcPts val="0"/>
                        </a:spcBef>
                        <a:buNone/>
                      </a:pPr>
                      <a:r>
                        <a:rPr lang="en" sz="1800">
                          <a:solidFill>
                            <a:schemeClr val="accent3"/>
                          </a:solidFill>
                        </a:rPr>
                        <a:t>10:30 - 11:30</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spcBef>
                          <a:spcPts val="0"/>
                        </a:spcBef>
                        <a:buClr>
                          <a:schemeClr val="dk1"/>
                        </a:buClr>
                        <a:buSzPct val="61111"/>
                        <a:buFont typeface="Arial"/>
                        <a:buNone/>
                      </a:pPr>
                      <a:r>
                        <a:rPr lang="en-US" sz="1800" i="1" dirty="0" smtClean="0">
                          <a:solidFill>
                            <a:srgbClr val="2388DB"/>
                          </a:solidFill>
                        </a:rPr>
                        <a:t>SUPPLY CHAIN – Master Data Management</a:t>
                      </a:r>
                    </a:p>
                    <a:p>
                      <a:pPr lvl="0" rtl="0">
                        <a:spcBef>
                          <a:spcPts val="0"/>
                        </a:spcBef>
                        <a:buClr>
                          <a:schemeClr val="dk1"/>
                        </a:buClr>
                        <a:buSzPct val="61111"/>
                        <a:buFont typeface="Arial"/>
                        <a:buNone/>
                      </a:pPr>
                      <a:r>
                        <a:rPr lang="en-US" sz="1200" dirty="0" smtClean="0">
                          <a:solidFill>
                            <a:srgbClr val="2388DB"/>
                          </a:solidFill>
                        </a:rPr>
                        <a:t>Terry Brown,</a:t>
                      </a:r>
                      <a:r>
                        <a:rPr lang="en-US" sz="1200" baseline="0" dirty="0" smtClean="0">
                          <a:solidFill>
                            <a:srgbClr val="2388DB"/>
                          </a:solidFill>
                        </a:rPr>
                        <a:t> Senior Director Supply Chain Systems, VF</a:t>
                      </a:r>
                      <a:endParaRPr lang="en" sz="1200" dirty="0">
                        <a:solidFill>
                          <a:srgbClr val="2388DB"/>
                        </a:solidFill>
                      </a:endParaRP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47700">
                <a:tc>
                  <a:txBody>
                    <a:bodyPr/>
                    <a:lstStyle/>
                    <a:p>
                      <a:pPr algn="ctr" rtl="0">
                        <a:spcBef>
                          <a:spcPts val="0"/>
                        </a:spcBef>
                        <a:buNone/>
                      </a:pPr>
                      <a:r>
                        <a:rPr lang="en" sz="1800">
                          <a:solidFill>
                            <a:schemeClr val="accent3"/>
                          </a:solidFill>
                        </a:rPr>
                        <a:t>11:30 - 12:00</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rtl="0">
                        <a:spcBef>
                          <a:spcPts val="0"/>
                        </a:spcBef>
                        <a:buNone/>
                      </a:pPr>
                      <a:r>
                        <a:rPr lang="en" sz="1800" dirty="0" smtClean="0">
                          <a:solidFill>
                            <a:srgbClr val="2388DB"/>
                          </a:solidFill>
                        </a:rPr>
                        <a:t>Survey</a:t>
                      </a:r>
                      <a:r>
                        <a:rPr lang="en" sz="1800" baseline="0" dirty="0" smtClean="0">
                          <a:solidFill>
                            <a:srgbClr val="2388DB"/>
                          </a:solidFill>
                        </a:rPr>
                        <a:t>, </a:t>
                      </a:r>
                      <a:r>
                        <a:rPr lang="en" sz="1800" dirty="0" smtClean="0">
                          <a:solidFill>
                            <a:srgbClr val="2388DB"/>
                          </a:solidFill>
                        </a:rPr>
                        <a:t>Raffle,</a:t>
                      </a:r>
                      <a:r>
                        <a:rPr lang="en" sz="1800" baseline="0" dirty="0" smtClean="0">
                          <a:solidFill>
                            <a:srgbClr val="2388DB"/>
                          </a:solidFill>
                        </a:rPr>
                        <a:t> </a:t>
                      </a:r>
                      <a:r>
                        <a:rPr lang="en" sz="1800" dirty="0" smtClean="0">
                          <a:solidFill>
                            <a:srgbClr val="2388DB"/>
                          </a:solidFill>
                        </a:rPr>
                        <a:t>&amp; </a:t>
                      </a:r>
                      <a:r>
                        <a:rPr lang="en" sz="1800" dirty="0">
                          <a:solidFill>
                            <a:srgbClr val="2388DB"/>
                          </a:solidFill>
                        </a:rPr>
                        <a:t>Closing</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Four Basic Wants</a:t>
            </a:r>
            <a:endParaRPr lang="en-US" dirty="0"/>
          </a:p>
        </p:txBody>
      </p:sp>
      <p:sp>
        <p:nvSpPr>
          <p:cNvPr id="5" name="Content Placeholder 4"/>
          <p:cNvSpPr>
            <a:spLocks noGrp="1"/>
          </p:cNvSpPr>
          <p:nvPr>
            <p:ph idx="1"/>
          </p:nvPr>
        </p:nvSpPr>
        <p:spPr>
          <a:xfrm>
            <a:off x="2000250" y="1007269"/>
            <a:ext cx="6000750" cy="3943350"/>
          </a:xfrm>
        </p:spPr>
        <p:txBody>
          <a:bodyPr>
            <a:normAutofit/>
          </a:bodyPr>
          <a:lstStyle/>
          <a:p>
            <a:pPr>
              <a:defRPr/>
            </a:pPr>
            <a:r>
              <a:rPr lang="en-US" sz="3000" dirty="0"/>
              <a:t>Control</a:t>
            </a:r>
          </a:p>
          <a:p>
            <a:pPr>
              <a:defRPr/>
            </a:pPr>
            <a:r>
              <a:rPr lang="en-US" sz="3000" dirty="0"/>
              <a:t>Approval</a:t>
            </a:r>
          </a:p>
          <a:p>
            <a:pPr>
              <a:defRPr/>
            </a:pPr>
            <a:r>
              <a:rPr lang="en-US" sz="3000" dirty="0"/>
              <a:t>Security</a:t>
            </a:r>
          </a:p>
          <a:p>
            <a:pPr>
              <a:defRPr/>
            </a:pPr>
            <a:r>
              <a:rPr lang="en-US" sz="3000" dirty="0"/>
              <a:t>Separateness</a:t>
            </a:r>
          </a:p>
        </p:txBody>
      </p:sp>
      <p:sp>
        <p:nvSpPr>
          <p:cNvPr id="47109" name="TextBox 2"/>
          <p:cNvSpPr txBox="1">
            <a:spLocks noChangeArrowheads="1"/>
          </p:cNvSpPr>
          <p:nvPr/>
        </p:nvSpPr>
        <p:spPr bwMode="auto">
          <a:xfrm>
            <a:off x="2686050" y="3371850"/>
            <a:ext cx="4029075" cy="323165"/>
          </a:xfrm>
          <a:prstGeom prst="rect">
            <a:avLst/>
          </a:prstGeom>
          <a:noFill/>
          <a:ln w="9525">
            <a:noFill/>
            <a:miter lim="800000"/>
            <a:headEnd/>
            <a:tailEnd/>
          </a:ln>
        </p:spPr>
        <p:txBody>
          <a:bodyPr>
            <a:spAutoFit/>
          </a:bodyPr>
          <a:lstStyle/>
          <a:p>
            <a:r>
              <a:rPr lang="en-US" sz="1500" i="1" kern="1200" dirty="0">
                <a:solidFill>
                  <a:prstClr val="black"/>
                </a:solidFill>
                <a:latin typeface="Calibri"/>
                <a:ea typeface="+mn-ea"/>
                <a:cs typeface="+mn-cs"/>
              </a:rPr>
              <a:t>From “The Sedona Method</a:t>
            </a:r>
            <a:r>
              <a:rPr lang="en-US" sz="1500" kern="1200" dirty="0">
                <a:solidFill>
                  <a:prstClr val="black"/>
                </a:solidFill>
                <a:latin typeface="Calibri"/>
                <a:ea typeface="+mn-ea"/>
                <a:cs typeface="+mn-cs"/>
              </a:rPr>
              <a:t> “ by Hale Dwoskin</a:t>
            </a:r>
          </a:p>
        </p:txBody>
      </p:sp>
      <p:sp>
        <p:nvSpPr>
          <p:cNvPr id="6" name="TextBox 5"/>
          <p:cNvSpPr txBox="1">
            <a:spLocks noChangeArrowheads="1"/>
          </p:cNvSpPr>
          <p:nvPr/>
        </p:nvSpPr>
        <p:spPr bwMode="auto">
          <a:xfrm>
            <a:off x="2057400" y="3900487"/>
            <a:ext cx="4293394" cy="553998"/>
          </a:xfrm>
          <a:prstGeom prst="rect">
            <a:avLst/>
          </a:prstGeom>
          <a:noFill/>
          <a:ln w="9525">
            <a:noFill/>
            <a:miter lim="800000"/>
            <a:headEnd/>
            <a:tailEnd/>
          </a:ln>
        </p:spPr>
        <p:txBody>
          <a:bodyPr>
            <a:spAutoFit/>
          </a:bodyPr>
          <a:lstStyle/>
          <a:p>
            <a:r>
              <a:rPr lang="en-US" sz="3000" kern="1200" dirty="0">
                <a:solidFill>
                  <a:prstClr val="black"/>
                </a:solidFill>
                <a:latin typeface="Calibri"/>
                <a:ea typeface="+mn-ea"/>
                <a:cs typeface="+mn-cs"/>
              </a:rPr>
              <a:t>Underneath - Caring</a:t>
            </a:r>
          </a:p>
        </p:txBody>
      </p:sp>
      <p:pic>
        <p:nvPicPr>
          <p:cNvPr id="7" name="Picture 6"/>
          <p:cNvPicPr>
            <a:picLocks noChangeAspect="1"/>
          </p:cNvPicPr>
          <p:nvPr/>
        </p:nvPicPr>
        <p:blipFill>
          <a:blip r:embed="rId3"/>
          <a:stretch>
            <a:fillRect/>
          </a:stretch>
        </p:blipFill>
        <p:spPr>
          <a:xfrm>
            <a:off x="6629401" y="484332"/>
            <a:ext cx="1079513" cy="809635"/>
          </a:xfrm>
          <a:prstGeom prst="rect">
            <a:avLst/>
          </a:prstGeom>
        </p:spPr>
      </p:pic>
    </p:spTree>
    <p:extLst>
      <p:ext uri="{BB962C8B-B14F-4D97-AF65-F5344CB8AC3E}">
        <p14:creationId xmlns:p14="http://schemas.microsoft.com/office/powerpoint/2010/main" val="7795222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Values Determination</a:t>
            </a:r>
            <a:endParaRPr lang="en-US" dirty="0"/>
          </a:p>
        </p:txBody>
      </p:sp>
      <p:sp>
        <p:nvSpPr>
          <p:cNvPr id="3" name="Content Placeholder 2"/>
          <p:cNvSpPr>
            <a:spLocks noGrp="1"/>
          </p:cNvSpPr>
          <p:nvPr>
            <p:ph sz="half" idx="1"/>
          </p:nvPr>
        </p:nvSpPr>
        <p:spPr>
          <a:xfrm>
            <a:off x="1631950" y="1141775"/>
            <a:ext cx="2914650" cy="3263504"/>
          </a:xfrm>
        </p:spPr>
        <p:txBody>
          <a:bodyPr>
            <a:normAutofit lnSpcReduction="10000"/>
          </a:bodyPr>
          <a:lstStyle/>
          <a:p>
            <a:r>
              <a:rPr lang="en-US" dirty="0" smtClean="0"/>
              <a:t>Space</a:t>
            </a:r>
          </a:p>
          <a:p>
            <a:r>
              <a:rPr lang="en-US" dirty="0" smtClean="0"/>
              <a:t>Time</a:t>
            </a:r>
          </a:p>
          <a:p>
            <a:r>
              <a:rPr lang="en-US" dirty="0" smtClean="0"/>
              <a:t>Energy</a:t>
            </a:r>
          </a:p>
          <a:p>
            <a:r>
              <a:rPr lang="en-US" dirty="0" smtClean="0"/>
              <a:t>Money</a:t>
            </a:r>
          </a:p>
          <a:p>
            <a:r>
              <a:rPr lang="en-US" dirty="0" smtClean="0"/>
              <a:t>Organized</a:t>
            </a:r>
          </a:p>
          <a:p>
            <a:r>
              <a:rPr lang="en-US" dirty="0" smtClean="0"/>
              <a:t>Reliable</a:t>
            </a:r>
            <a:endParaRPr lang="en-US" dirty="0"/>
          </a:p>
        </p:txBody>
      </p:sp>
      <p:sp>
        <p:nvSpPr>
          <p:cNvPr id="5" name="Content Placeholder 4"/>
          <p:cNvSpPr>
            <a:spLocks noGrp="1"/>
          </p:cNvSpPr>
          <p:nvPr>
            <p:ph sz="half" idx="2"/>
          </p:nvPr>
        </p:nvSpPr>
        <p:spPr>
          <a:xfrm>
            <a:off x="4563533" y="1141775"/>
            <a:ext cx="2914650" cy="3263504"/>
          </a:xfrm>
        </p:spPr>
        <p:txBody>
          <a:bodyPr>
            <a:normAutofit lnSpcReduction="10000"/>
          </a:bodyPr>
          <a:lstStyle/>
          <a:p>
            <a:r>
              <a:rPr lang="en-US" dirty="0" smtClean="0"/>
              <a:t>Goals</a:t>
            </a:r>
          </a:p>
          <a:p>
            <a:r>
              <a:rPr lang="en-US" dirty="0" smtClean="0"/>
              <a:t>Inspires</a:t>
            </a:r>
          </a:p>
          <a:p>
            <a:r>
              <a:rPr lang="en-US" dirty="0" smtClean="0"/>
              <a:t>Visualize and realize</a:t>
            </a:r>
          </a:p>
          <a:p>
            <a:r>
              <a:rPr lang="en-US" dirty="0" smtClean="0"/>
              <a:t>External dialogue</a:t>
            </a:r>
          </a:p>
          <a:p>
            <a:r>
              <a:rPr lang="en-US" dirty="0" smtClean="0"/>
              <a:t>Internal dialogue</a:t>
            </a:r>
          </a:p>
          <a:p>
            <a:r>
              <a:rPr lang="en-US" dirty="0" smtClean="0"/>
              <a:t>Think</a:t>
            </a:r>
          </a:p>
          <a:p>
            <a:r>
              <a:rPr lang="en-US" dirty="0" smtClean="0"/>
              <a:t>Learn</a:t>
            </a:r>
          </a:p>
          <a:p>
            <a:pPr marL="0" indent="0">
              <a:buNone/>
            </a:pPr>
            <a:endParaRPr lang="en-US" dirty="0" smtClean="0"/>
          </a:p>
          <a:p>
            <a:endParaRPr lang="en-US" dirty="0" smtClean="0"/>
          </a:p>
        </p:txBody>
      </p:sp>
      <p:sp>
        <p:nvSpPr>
          <p:cNvPr id="6" name="Rectangle 5"/>
          <p:cNvSpPr/>
          <p:nvPr/>
        </p:nvSpPr>
        <p:spPr>
          <a:xfrm>
            <a:off x="1631950" y="4511343"/>
            <a:ext cx="6515100" cy="507831"/>
          </a:xfrm>
          <a:prstGeom prst="rect">
            <a:avLst/>
          </a:prstGeom>
        </p:spPr>
        <p:txBody>
          <a:bodyPr wrap="square">
            <a:spAutoFit/>
          </a:bodyPr>
          <a:lstStyle/>
          <a:p>
            <a:pPr marL="214313" indent="-214313">
              <a:buFont typeface="Arial" panose="020B0604020202020204" pitchFamily="34" charset="0"/>
              <a:buChar char="•"/>
            </a:pPr>
            <a:r>
              <a:rPr lang="en-US" sz="900" kern="1200" dirty="0">
                <a:solidFill>
                  <a:prstClr val="black"/>
                </a:solidFill>
                <a:latin typeface="arial" panose="020B0604020202020204" pitchFamily="34" charset="0"/>
                <a:ea typeface="+mn-ea"/>
                <a:cs typeface="+mn-cs"/>
              </a:rPr>
              <a:t>From Dr. John F. Demartini’s Value determination process </a:t>
            </a:r>
            <a:r>
              <a:rPr lang="en-US" sz="900" kern="1200" dirty="0">
                <a:solidFill>
                  <a:prstClr val="black"/>
                </a:solidFill>
                <a:latin typeface="arial" panose="020B0604020202020204" pitchFamily="34" charset="0"/>
                <a:ea typeface="+mn-ea"/>
                <a:cs typeface="+mn-cs"/>
                <a:hlinkClick r:id="rId3"/>
              </a:rPr>
              <a:t>https://drdemartini.com/value_determination</a:t>
            </a:r>
            <a:endParaRPr lang="en-US" sz="900" kern="1200" dirty="0">
              <a:solidFill>
                <a:prstClr val="black"/>
              </a:solidFill>
              <a:latin typeface="arial" panose="020B0604020202020204" pitchFamily="34" charset="0"/>
              <a:ea typeface="+mn-ea"/>
              <a:cs typeface="+mn-cs"/>
            </a:endParaRPr>
          </a:p>
          <a:p>
            <a:r>
              <a:rPr lang="en-US" sz="900" kern="1200" dirty="0">
                <a:solidFill>
                  <a:prstClr val="black"/>
                </a:solidFill>
                <a:latin typeface="Calibri"/>
                <a:ea typeface="+mn-ea"/>
                <a:cs typeface="+mn-cs"/>
              </a:rPr>
              <a:t/>
            </a:r>
            <a:br>
              <a:rPr lang="en-US" sz="900" kern="1200" dirty="0">
                <a:solidFill>
                  <a:prstClr val="black"/>
                </a:solidFill>
                <a:latin typeface="Calibri"/>
                <a:ea typeface="+mn-ea"/>
                <a:cs typeface="+mn-cs"/>
              </a:rPr>
            </a:br>
            <a:endParaRPr lang="en-US" sz="900" kern="1200" dirty="0">
              <a:solidFill>
                <a:prstClr val="black"/>
              </a:solidFill>
              <a:latin typeface="Calibri"/>
              <a:ea typeface="+mn-ea"/>
              <a:cs typeface="+mn-cs"/>
            </a:endParaRPr>
          </a:p>
        </p:txBody>
      </p:sp>
      <p:pic>
        <p:nvPicPr>
          <p:cNvPr id="7" name="Picture 6"/>
          <p:cNvPicPr>
            <a:picLocks noChangeAspect="1"/>
          </p:cNvPicPr>
          <p:nvPr/>
        </p:nvPicPr>
        <p:blipFill>
          <a:blip r:embed="rId4"/>
          <a:stretch>
            <a:fillRect/>
          </a:stretch>
        </p:blipFill>
        <p:spPr>
          <a:xfrm>
            <a:off x="6666217" y="733416"/>
            <a:ext cx="1079513" cy="809635"/>
          </a:xfrm>
          <a:prstGeom prst="rect">
            <a:avLst/>
          </a:prstGeom>
        </p:spPr>
      </p:pic>
    </p:spTree>
    <p:extLst>
      <p:ext uri="{BB962C8B-B14F-4D97-AF65-F5344CB8AC3E}">
        <p14:creationId xmlns:p14="http://schemas.microsoft.com/office/powerpoint/2010/main" val="3428863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4" name="Rectangle 13"/>
          <p:cNvSpPr/>
          <p:nvPr/>
        </p:nvSpPr>
        <p:spPr>
          <a:xfrm>
            <a:off x="1600200" y="265510"/>
            <a:ext cx="6000750" cy="55713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15" name="Title 1"/>
          <p:cNvSpPr txBox="1">
            <a:spLocks/>
          </p:cNvSpPr>
          <p:nvPr/>
        </p:nvSpPr>
        <p:spPr>
          <a:xfrm>
            <a:off x="1485900" y="205979"/>
            <a:ext cx="6172200" cy="526537"/>
          </a:xfrm>
          <a:prstGeom prst="rect">
            <a:avLst/>
          </a:prstGeom>
        </p:spPr>
        <p:txBody>
          <a:bodyPr vert="horz" lIns="68580" tIns="34290" rIns="68580" bIns="3429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FF0000"/>
                </a:solidFill>
              </a:rPr>
              <a:t>Scenario #2 – Trouble Getting Buy In?</a:t>
            </a:r>
          </a:p>
        </p:txBody>
      </p:sp>
      <p:pic>
        <p:nvPicPr>
          <p:cNvPr id="17" name="Picture 2"/>
          <p:cNvPicPr>
            <a:picLocks noChangeAspect="1" noChangeArrowheads="1"/>
          </p:cNvPicPr>
          <p:nvPr/>
        </p:nvPicPr>
        <p:blipFill>
          <a:blip r:embed="rId3" cstate="print"/>
          <a:srcRect/>
          <a:stretch>
            <a:fillRect/>
          </a:stretch>
        </p:blipFill>
        <p:spPr bwMode="auto">
          <a:xfrm>
            <a:off x="2770902" y="2180300"/>
            <a:ext cx="2574868" cy="2688536"/>
          </a:xfrm>
          <a:prstGeom prst="rect">
            <a:avLst/>
          </a:prstGeom>
          <a:noFill/>
          <a:ln w="9525">
            <a:noFill/>
            <a:miter lim="800000"/>
            <a:headEnd/>
            <a:tailEnd/>
          </a:ln>
        </p:spPr>
      </p:pic>
      <p:pic>
        <p:nvPicPr>
          <p:cNvPr id="18" name="Picture 3" descr="C:\Documents and Settings\Len Silverston\Local Settings\Temporary Internet Files\Content.IE5\O869R9QV\MC900434667[1].wmf"/>
          <p:cNvPicPr>
            <a:picLocks noChangeAspect="1" noChangeArrowheads="1"/>
          </p:cNvPicPr>
          <p:nvPr/>
        </p:nvPicPr>
        <p:blipFill>
          <a:blip r:embed="rId4" cstate="print"/>
          <a:srcRect/>
          <a:stretch>
            <a:fillRect/>
          </a:stretch>
        </p:blipFill>
        <p:spPr bwMode="auto">
          <a:xfrm>
            <a:off x="4953742" y="848307"/>
            <a:ext cx="2322491" cy="1767431"/>
          </a:xfrm>
          <a:prstGeom prst="rect">
            <a:avLst/>
          </a:prstGeom>
          <a:noFill/>
        </p:spPr>
      </p:pic>
      <p:sp>
        <p:nvSpPr>
          <p:cNvPr id="19" name="TextBox 18"/>
          <p:cNvSpPr txBox="1"/>
          <p:nvPr/>
        </p:nvSpPr>
        <p:spPr>
          <a:xfrm>
            <a:off x="5271087" y="1248952"/>
            <a:ext cx="2005146" cy="600164"/>
          </a:xfrm>
          <a:prstGeom prst="rect">
            <a:avLst/>
          </a:prstGeom>
          <a:noFill/>
        </p:spPr>
        <p:txBody>
          <a:bodyPr wrap="square" rtlCol="0">
            <a:spAutoFit/>
          </a:bodyPr>
          <a:lstStyle/>
          <a:p>
            <a:r>
              <a:rPr lang="en-US" sz="3300" kern="1200" dirty="0">
                <a:solidFill>
                  <a:prstClr val="black"/>
                </a:solidFill>
                <a:latin typeface="Calibri"/>
                <a:ea typeface="+mn-ea"/>
                <a:cs typeface="+mn-cs"/>
              </a:rPr>
              <a:t>????????</a:t>
            </a:r>
          </a:p>
        </p:txBody>
      </p:sp>
      <p:sp>
        <p:nvSpPr>
          <p:cNvPr id="4" name="Oval Callout 3"/>
          <p:cNvSpPr/>
          <p:nvPr/>
        </p:nvSpPr>
        <p:spPr>
          <a:xfrm>
            <a:off x="2427470" y="861639"/>
            <a:ext cx="2498280" cy="1252968"/>
          </a:xfrm>
          <a:prstGeom prst="wedgeEllipseCallout">
            <a:avLst>
              <a:gd name="adj1" fmla="val -15887"/>
              <a:gd name="adj2" fmla="val 85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sp>
        <p:nvSpPr>
          <p:cNvPr id="10" name="TextBox 9"/>
          <p:cNvSpPr txBox="1"/>
          <p:nvPr/>
        </p:nvSpPr>
        <p:spPr>
          <a:xfrm>
            <a:off x="2687102" y="993770"/>
            <a:ext cx="2160276" cy="1015663"/>
          </a:xfrm>
          <a:prstGeom prst="rect">
            <a:avLst/>
          </a:prstGeom>
          <a:noFill/>
        </p:spPr>
        <p:txBody>
          <a:bodyPr wrap="square" rtlCol="0">
            <a:spAutoFit/>
          </a:bodyPr>
          <a:lstStyle/>
          <a:p>
            <a:r>
              <a:rPr lang="en-US" sz="1200" kern="1200" dirty="0">
                <a:solidFill>
                  <a:prstClr val="black"/>
                </a:solidFill>
                <a:latin typeface="Calibri"/>
                <a:ea typeface="+mn-ea"/>
                <a:cs typeface="+mn-cs"/>
              </a:rPr>
              <a:t>We are establishing a data governance and MDM program to ensure accountability, synchronization and integration of our enterprise-wide data.</a:t>
            </a:r>
          </a:p>
        </p:txBody>
      </p:sp>
    </p:spTree>
    <p:extLst>
      <p:ext uri="{BB962C8B-B14F-4D97-AF65-F5344CB8AC3E}">
        <p14:creationId xmlns:p14="http://schemas.microsoft.com/office/powerpoint/2010/main" val="2735069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71600" y="285750"/>
            <a:ext cx="634365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4" name="Title 3"/>
          <p:cNvSpPr>
            <a:spLocks noGrp="1"/>
          </p:cNvSpPr>
          <p:nvPr>
            <p:ph type="ctrTitle"/>
          </p:nvPr>
        </p:nvSpPr>
        <p:spPr>
          <a:xfrm>
            <a:off x="1171575" y="263930"/>
            <a:ext cx="6829425" cy="1102519"/>
          </a:xfrm>
        </p:spPr>
        <p:txBody>
          <a:bodyPr>
            <a:normAutofit/>
          </a:bodyPr>
          <a:lstStyle/>
          <a:p>
            <a:r>
              <a:rPr lang="en-US" sz="3000" dirty="0">
                <a:solidFill>
                  <a:schemeClr val="bg1"/>
                </a:solidFill>
              </a:rPr>
              <a:t>2. Clear, Compelling, Common, Concise Mission and Vision</a:t>
            </a:r>
          </a:p>
        </p:txBody>
      </p:sp>
      <p:sp>
        <p:nvSpPr>
          <p:cNvPr id="5" name="Subtitle 4"/>
          <p:cNvSpPr>
            <a:spLocks noGrp="1"/>
          </p:cNvSpPr>
          <p:nvPr>
            <p:ph type="subTitle" idx="1"/>
          </p:nvPr>
        </p:nvSpPr>
        <p:spPr/>
        <p:txBody>
          <a:bodyPr/>
          <a:lstStyle/>
          <a:p>
            <a:endParaRPr lang="en-US" dirty="0"/>
          </a:p>
        </p:txBody>
      </p:sp>
      <p:sp>
        <p:nvSpPr>
          <p:cNvPr id="8" name="Rectangle 7"/>
          <p:cNvSpPr/>
          <p:nvPr/>
        </p:nvSpPr>
        <p:spPr>
          <a:xfrm>
            <a:off x="1714500" y="3055122"/>
            <a:ext cx="3429000" cy="646331"/>
          </a:xfrm>
          <a:prstGeom prst="rect">
            <a:avLst/>
          </a:prstGeom>
        </p:spPr>
        <p:txBody>
          <a:bodyPr>
            <a:spAutoFit/>
          </a:bodyPr>
          <a:lstStyle/>
          <a:p>
            <a:r>
              <a:rPr lang="en-US" sz="3600" kern="1200" dirty="0">
                <a:solidFill>
                  <a:prstClr val="black"/>
                </a:solidFill>
                <a:latin typeface="Calibri"/>
                <a:ea typeface="+mn-ea"/>
                <a:cs typeface="+mn-cs"/>
              </a:rPr>
              <a:t>Vision</a:t>
            </a:r>
          </a:p>
        </p:txBody>
      </p:sp>
      <p:sp>
        <p:nvSpPr>
          <p:cNvPr id="9" name="Rectangle 8"/>
          <p:cNvSpPr/>
          <p:nvPr/>
        </p:nvSpPr>
        <p:spPr>
          <a:xfrm>
            <a:off x="1636306" y="1605603"/>
            <a:ext cx="1638590" cy="646331"/>
          </a:xfrm>
          <a:prstGeom prst="rect">
            <a:avLst/>
          </a:prstGeom>
        </p:spPr>
        <p:txBody>
          <a:bodyPr wrap="none">
            <a:spAutoFit/>
          </a:bodyPr>
          <a:lstStyle/>
          <a:p>
            <a:r>
              <a:rPr lang="en-US" sz="3600" kern="1200" dirty="0">
                <a:solidFill>
                  <a:prstClr val="black"/>
                </a:solidFill>
                <a:latin typeface="Calibri"/>
                <a:ea typeface="+mn-ea"/>
                <a:cs typeface="+mn-cs"/>
              </a:rPr>
              <a:t>Mission</a:t>
            </a:r>
          </a:p>
        </p:txBody>
      </p:sp>
      <p:pic>
        <p:nvPicPr>
          <p:cNvPr id="10" name="Picture 9"/>
          <p:cNvPicPr>
            <a:picLocks noChangeAspect="1"/>
          </p:cNvPicPr>
          <p:nvPr/>
        </p:nvPicPr>
        <p:blipFill>
          <a:blip r:embed="rId2"/>
          <a:stretch>
            <a:fillRect/>
          </a:stretch>
        </p:blipFill>
        <p:spPr>
          <a:xfrm>
            <a:off x="5125397" y="2800350"/>
            <a:ext cx="2675578" cy="1943100"/>
          </a:xfrm>
          <a:prstGeom prst="rect">
            <a:avLst/>
          </a:prstGeom>
        </p:spPr>
      </p:pic>
      <p:pic>
        <p:nvPicPr>
          <p:cNvPr id="11" name="Picture 10"/>
          <p:cNvPicPr>
            <a:picLocks noChangeAspect="1"/>
          </p:cNvPicPr>
          <p:nvPr/>
        </p:nvPicPr>
        <p:blipFill>
          <a:blip r:embed="rId3"/>
          <a:stretch>
            <a:fillRect/>
          </a:stretch>
        </p:blipFill>
        <p:spPr>
          <a:xfrm>
            <a:off x="3237999" y="1476720"/>
            <a:ext cx="1885950" cy="1694968"/>
          </a:xfrm>
          <a:prstGeom prst="rect">
            <a:avLst/>
          </a:prstGeom>
        </p:spPr>
      </p:pic>
      <p:pic>
        <p:nvPicPr>
          <p:cNvPr id="12" name="Picture 11"/>
          <p:cNvPicPr>
            <a:picLocks noChangeAspect="1"/>
          </p:cNvPicPr>
          <p:nvPr/>
        </p:nvPicPr>
        <p:blipFill>
          <a:blip r:embed="rId4"/>
          <a:stretch>
            <a:fillRect/>
          </a:stretch>
        </p:blipFill>
        <p:spPr>
          <a:xfrm>
            <a:off x="6630229" y="1512408"/>
            <a:ext cx="1079513" cy="809635"/>
          </a:xfrm>
          <a:prstGeom prst="rect">
            <a:avLst/>
          </a:prstGeom>
        </p:spPr>
      </p:pic>
    </p:spTree>
    <p:extLst>
      <p:ext uri="{BB962C8B-B14F-4D97-AF65-F5344CB8AC3E}">
        <p14:creationId xmlns:p14="http://schemas.microsoft.com/office/powerpoint/2010/main" val="3531270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1143000" y="198239"/>
            <a:ext cx="6572250" cy="400050"/>
          </a:xfrm>
        </p:spPr>
        <p:txBody>
          <a:bodyPr>
            <a:normAutofit fontScale="90000"/>
          </a:bodyPr>
          <a:lstStyle/>
          <a:p>
            <a:pPr>
              <a:defRPr/>
            </a:pPr>
            <a:r>
              <a:rPr lang="en-US" sz="2400" dirty="0"/>
              <a:t>What is the mission of your DG and/or MDM org?</a:t>
            </a:r>
          </a:p>
        </p:txBody>
      </p:sp>
      <p:sp>
        <p:nvSpPr>
          <p:cNvPr id="348162" name="AutoShape 2" descr="data:image/jpeg;base64,/9j/4AAQSkZJRgABAQAAAQABAAD/2wCEAAkGBhQSERUUExQWFRQUGBcXFxgXFRQXFRYYFxgXFBUaGBcXHCceGBsjGhgYHy8gJCcpLCwsFR8xNTAqNSYrLCkBCQoKDgwOGg8PGiwkHyQpLCwtLCkpKSwsKSwpLCwpLCwsLCwsLCkpKSwpKSwsLCwpLCksLCwsLCwsLCksLCksKf/AABEIALsBDgMBIgACEQEDEQH/xAAcAAEAAgIDAQAAAAAAAAAAAAAABgcEBQIDCAH/xABEEAABAwIDBQYCBggFAwUAAAABAAIDBBEFEiEGMUFRYQcTInGBkTKhFEJSscHwCCNygqKy0eEzYmOSwiQl8RU0c4PS/8QAGQEBAAMBAQAAAAAAAAAAAAAAAAIDBAEF/8QAJBEAAwACAgEEAwEBAAAAAAAAAAECAxEhMRIEE0FRFCIyYXH/2gAMAwEAAhEDEQA/AKNRbGTCXcAV1HCpOSj5Im4pGGs7D8RyaHcul9BIN7D7X+5dBaRvFl3hnOUS/C6oGxabjULbunzDf106KB4bUOa8W47wpNDX6f066/fdU1PJdNbR040Lgjp+fuUVcNVK6h2cbnDhuUexCANItxU4IWvkxERFYVBERAEREAXNspG4kepXBEBydITvJK4oiAIiIApNszRWGe2rt3l/c/co5DHmcAOJA91ZOB0QGUW0FvYKnLWkavTRut/RtXuEcIv8T13UdFnyk81rKp3ezWHws0Hr+fmpZhlLctA3BYmekjZCfK30WHRU3e5i7ibDyG9Y9fWl1QY26Nj8J6usL+x09Ft6OLS/ALnyd2a6ShLDzHzXxlPZwkYcr26A62cN5a8D4mnlw3ixAKzS3Of8q7H0uXdqERGpNnDWtfEHtFjrdt9WOafECehG/jv4rRYriQBOu78UEpjMjftZHepDmH3yt9lXm2O1zY3uZEc791/qs4a83dOHHkrZl10Y7ak+7UbbCMlkfiePZvn16e6ryoqHSOLnkuc7Ukrg95JJOpOpPNcVsmFJjq3QREUyBY8dCCvkuHhdxJG5ZLBmCwbZ6ujGgwtpG5dc2C6/Ct1RQrOFLvUHbRLxTIvDg0ZOrRfyWVHs0wjwEt6bx7Le/wDpgd0XFkJjcTvB39bfinmx4L6IrXbPStBtr5aH5qF4tGQ7dbeFdGfM6wsQG3Pnvt7a+o5qI7a7JmRpliHjbq5v2hxt1HzV2PLzqijLh/XclbIvpC+LYeeEREAREQBERAEX1bLDdmaqo/wKaaXqyJ7h7gWQGsRT/DOw7FJrXhbEDxlkYP4WlzvkpXhn6Nch1qKxjeYijc/+J5b9yAqbAYc07el3ew/qp/Tz5Gny/wDKlG0HZFS4bTCaJ8z5S5rCXublsQSbNa0W3DeSolX05y+enXXRZcvNaPS9Kv0MrBo/rHjr7qfYdI2GB8r9AxpcfQbvwULwr4i07hqPMf2W1x7ENGQDQW7yTyBswH97X90LO+zU1wYeFzOE5bK1weSPFkf3bnP8ZDZLWO9S3FJgyHINHSeHqB9Y+2nmQtPg1I24AzNuQQ5ji25G43aeC+zvLqiQudncDlDja9hqSQNL5iQbDXKFzfGzmq3ybaiZ4Q0bl319U2Nt3EAN1JJsABvueAWNPiDKeF8rz4WNLieg4eZ3DzVE7R7Xz1jiXuLY76RtJyDlf7R6n5K3HjdFObKoJNt3tsXXjhJHeWLnDRwZbwAcswJd5PHVV6vrnE6k3K+LZMqVpHmXTp7YREUiIRFnYbhD5r5QSB0XG9dnUm3pFh0kYcAAuWUxG+pbx42UCwjaKSCQOzFzdzmk7x5ncVZ2DYxDUtuwgni0/E3zCxZIcf8AD0sWSb4PlJXNJ3g33raQyg79QdNN/mOvRdBwdjjoB9//AIWPV4cWi7b+h/BVbTLtNGRVzOj1PvwPUfnRd7Khsg5FRSsnmALXvc5pOjNNTw4X9VzoJ3tIaTqdRy8gfzddc8BM2lSTC8vbvdo4HcQOXI/esuirWySvAN2tDWDzAzO+brei6WkSWzggrqwrZ6VkhkY0Bkjr5b2sSbF9zoAd5F+vRc1tEuiP7e7GnWohb1kaP5gOfNV4vUNJsTUvFpDG1un1i4n/AGi3zWpn/R6pZJnSPnkAdqWRNYwX42Ls2/yWzD5a1SPN9Qob3LPOi+ht16nwzsTwqG3/AE5lI4yyPd/CCG/JSzDsApqf/Agii/8AjjYz5tCvMx5Iw3YavqLd1STuB+t3Tg3/AHOAb81K8M7AsTl+NsUA/wBSUE+0QcvTdkQFHYb+jVuM9Z5tii/5Pd/xUswzsFwyK2dksx/1JXAe0eUKxUQGmwzYyip/8GlgYRxETM3+4jN81uLL6iAIiICFdq//ALNh5St/keqefLmkY3/MPlr+CvrbTCzUUcrALuAzt826/MXHqqG+iObKDe4F+HQ2WXKv22el6V7jRJcIpml11g07e/nlk+q52Vv7DNB7uufVYtXXuip3ub8RBA8zoFkYC0saxv2QAfO2qzfGzV8kiLhTxZt53MHNxvl/qegKx8Ko3CxOumvnvJWBi2Id7M1gOkWh5Zza/sLD1csfa7av6HS5Wn9dKCGc2j6z/Th1tyKKW2kjtUpXkyMdpu13ePNJEf1cZ/WOv8bx9XyafmOgUAX0m6+L0ZlStI8XJbutsIiKRAIi5MaSQBqToEBk4ZQGaQMHHf5K2sGwQRRhobZabYrZ3IA4jxbyrJp6DRY8t+T0j08GLwW32eal2QVDmODmOLXDcQSD8l1oth5hLcI7Qpo9JR3jeYsHD8D8lL6Dbmml3vDTyd4fv0VRoqawyzRHqLn/AEuRjmSEyixbbK077je4jz3enVS3syMf0qSOzS7uswuASMrgNOXxLztS4hJGbse5vkdPbcrV7F9rmfTYongNkkDmZuD7jMNeBu0fnRQWJzSZa86uXPTLwxvZmGqHjbZ4+F7dHt9eI6FR+DZGdjspLHM4OuRpzLbXB6D3U2RW1jmuSiM1wtI6qWnDGNaNzQAu1EVhT2EREAREQBERAEREAREQBR7H9j4Zo5MkUbZnah2UA3vfeOe71UhRcaT7JTTl7RSVX2c1MjSO7eAw5nDnbg37R8l37NbNTSTBtiAficQbNA59eiuZFT7KNX5dfRWVL2Vv70F72gXJc4G5dc3JAtvPVVb26YW2DEw1gIaYIiLkni9p+bSfVen1Rnb3gLpq+jLR8cTmEjkx+b/mpqJjkqrJeVpMo9FcGE7NRxMt3TL62u1pJtvuSF0Q7PwufmMbN/2Wgfcq/fRd+HX2VMiu2HZClk3QxnqGjX2XwbAUgJ/UtJ4C7v6p76+iP4lfZSrGEmwFz0Uq2Z2ZeXBz22PAeas2j2UiZ8ETG+QC2tLg2oIG5QrM3wi3H6dS9tjAMBDGjNv5f1Ug7uyU9PlAuuMs+tlWkWt7Z5TREW88oIiIAs/AsSNPUwzN3xSMeP3XB34LAX1psUOrs9vU84exr2m7XAOB5gi4+RXYof2TYz9Jwqnde7owYj/9Zyt/gy+6mCBrTCIiHAiLjI+wJO4a+2qAj2ye2Da01Iy5DTylnxXDm3cGuvYWvldp0Whw/bCaqxaJsZLaPLOG6D9d3Yyuk55c9g3yPVaHZXY+qlha+GRrIK5g+kuue8AbLITkH+dhAv1KlkNGyPGYY2NDWRUDgxo3Ad81tvZASLCq9zxKZO6HdyvYO7kzgNba3eEgZX66t4aLX1W3dK2EyteZRnMTGsa4ulkFvDECPHvHiGnVV+6vjfTSUjpmwudV1MtQX5u7IErg2OUtIc3vLaWOojPMX2Li+oggqIqWeOeNssVO6lyNgyhwa1xbOPAx9yb5b2B13ICSYDizXVNZJJAYHRxwGZzpS+36tz8uUeFuVu8t33Wgre06Z8NQ5kJgtEJqd79XOZ3sURLmEWs7vNCCdx4ruk2Or5XzMklayOqjidPKw+J0jIO6cwMt8Bk1O67W20utvh2wDTFI2sf375WRxHKDG1kUJDo2RgG4GYZib6lAYuxG09RVVU3e+GJ8TJqeOwu2MySRg3tcl2W5uTvFlOFgxYJC18cjYwHxR90wi4tHp4d9iNBvWcgCIiAIiIAoR2lQtH0eV31DI2/7Yb/+VN1Ae0mqhqImQtfdzZA45LWsA4Fpduvcj24KvJ/LNHpt+4tFe4ljfiGXg++m+1srvP8AsvsMBeQTcN+9biiwJosQ0fj7lZ0kLGnr1WI9h8ndRwnKGsbYeWqzocOPFY9PiIaN/wCeSyo8Q01O9dWiqk/gyIMO4LNjha3QLX/+pdV1OxMu0bqfkF3hFTVMzKmfgo3tBtVBSBvfSBuY6AAuceZsNbDn1Wp2z26ZRNLAc85GjOV9znkbh03noNVS+I4lJPIZJXFz3byfkAOAHIK6Me+WUZMqjhdmKiItJgCIiAIiIC/f0b8WvDU05PwuZI0dHAsd/K33VzLzF2D4x3OKsYTZs7Hx+tu8b82Aeq9OodYREQ4Fj4jE50MjWWzOY4NvuzFpAv0ushEBqtlcJNNRwQOtmjja11jcZrXdY8Re6ynYTEZxUZB3wYYw+5uGE5iLXtv42ustEBjx4fG0uIjYDIbvIa0F54F2niPUrvsvqIAiIgCIiAIiIAiIgIvtvjDo4xEy4Mu9w0IbuIB5n7lX8LfHbl+bK2sVweOobleN25wtmbzsSDZa2LYynYx1mlzi1wDnG5BI3gbr9bLPkx1TN2DPGOda5K9rsTLAAwXJIF/qi/rc/wB1hwYKZcz3vcddDfQW4gbltcRpmvDIxceIOuN4DdfmbD3XVilayhhL5X2jPhBtd2YgkDKPi3LLz8HpNpLbNSKaxNiWuaSHAcxvtfhx8isxmc7pLj90FV7ivaWXvzRxZSWgOzO3uGgIt009lpqnbmqdueGfsNAPublWrDZkr1WNf6WvKxw1c/wjfmOUDzO5ajFe0enp4y2IiWTgGfADzc7dbyv6Kq63F5pv8SV7+jnEj23LDVk4Plsz36tviUd9bWvlkdJI7M95JcTxJXQiLSYjZbRYG+jqZIH6mN1gRuc06scPNpB9VrVdXblslmY2sjb4o7MltxYTZjuuVxy35OHJUquS9o7S0wiIunApZhGwzpITLKS3S4G4gb7uv9y4bI7Ld8RI/RoPhH2iOJ6feprWl5aYG2LrAvPDLy8zu8rrPky6ekbcGBNeVEZ2TwM00sFW5xBjlZI0bvC1wJv5tvpyK9VNdcXG5eb8QlDhHERZxJc4cmjf76D1V77HYh31FA/jkyHzZ4D/ACqWK3XZz1GKYScm6REVxjCIiAItTTbVU0lQaZkrXzNBJa0OIGX4ruAy3F911tboD6iLAwfGY6lhfHfKHvj1FtY3FrrdLjRAZ6Lrjna4XaQRci4IIuNCNON1x+mszmPO3vA3MWZhmDb2zFu+19LoDuRQWt7VoWuqAyMuZDHmZJezZXmQRBrBbVuYnx3+o7TRa+DtJqIoKd9REwvqGTua1oc1zi0tbThrbn4y721QE12lx0UdO6Ytz2cxobexcXvawWNjzv6LaqqZ3T4k/DjUSlkU7pi+GMFjWupTJmeH5i65s232dbKzsPa0RMDHF7A0Bri8yFw4EvJJd53QGQiIgCIiArKkw8xvlMhu8PfruFg42HQAKle0Ha81s9mn9TESGf5j9Z/rbToOpUy7cNr5GVctHFdrSGGR3FwewOytPBtjrz3bt9QqmMens158/mkkERFcZAiIgCIiA9K7UY7T1EEsJLnCRrmktGgzDmbbjrpyVHVWwszNQ+J3k+x9nAKfte4i2a3kLlcG4QHG7tT1N1iWVo9B4JZWTNnJy7KIzfzbb3vZSLBdhHA552hwG5oIsf2v6KbU+HAcFsYaXmlZ2+Edn08p7IpWyOgGaONxO4AN8IvztuGi0uE4nVFziIyS4klxu0X3bzvA0AtyViuw8O3rGnp2NFtFWr46L2nvezR0uF3f3sxzvNhpcNA5b91/vU32eqImjK76p0a3TQ6g+9/ZQyrxJhcIwbv3WB/PmrE7P6FgmJeA5+S7bgeEtIvl62I9lKU21sjVeMtk6wwu7pue97cd9r6X62sspEW5cHlN7ewtXtOZhRz/AEcEzd2/IBvzW0y9eXWy2ixcSxOOBhkldlYCBezjqd2jQSunCObAVVG2lZFA5okjYDM0jLMH2BkL2nxfF6aBabCtrW1GIzVUccrqWKm7oyWa1rbEzue4OcHWIFhYE7tAs6OJ2IV0FQyIwwUxJEz2Fk1QSC3K0GzhFzzb1wfgFWXV1O2NjYauSV5qHPBsySIMaxsbfFmDha50sDv0QGpp9sMTMVVIWwtyRR1LA4f4cMmd31fidlZudxueQXc2lqKHB2sZKXzVRiZE3KxndvqDmeA8auPiPicdCBuW4wzYKS8r6ioLnVMbop442gQlmUsjDC4Zm5GnQ8T63zqfYSLuHxTSTTl5jOd77Pb3WkXd5AAzL0Gtze6Ag+MbHupsM7rv8z4cs0lPELudNLI1jHGxzZGtFgLalpdfl3xbF1slUx7y5v0uEmslBALA+TM6FmtwcjY2C24ZlYmCbPQ0rXCJpu85nvc5z5JDze92p/BbJAVttBsRM6szQQMfAxlMWMc5rY3CBzg6E3va7X5tRbw6rc0uyctRUxVdaWMdAT3NPHqxg3tL5Dq91wDoABlCmCICOnYKldF3T2ufGJZJWAvcO7Ml87GlljkNz4STvW+p6dsbWsY0Na0BrWgWAA0AA4Cy7EQBERAEXxRzEsec2ZzWmwboQbam1/xUapT2TiHb0ime37AJjiPfMie6N0Md3taXNBaXtN7btAFUy9VYxjHeFjiyxALXEajeCLceaiWKbJUVWe8fE0l312XYXdbtIv5lU++kzT+JTnaKCRW5i3Y1G5rjTPe19jla8hzCeV7Ai/PVVPPA5jnMcC1zSWuB3gg2IPqrZtV0Z7x1HZ1oiKZWEREBdkcSyo2gLDkrGtG9amfaEA6FeWpbPY2kSR04XH6X1UUOP3O9ZEWLArvgx5I389aeawa6hmcy7Tl1u4a58u/Q7h99lxonhxUjZOALnl9yLgl2a+j2YjDMxsHDUO67/XVabAtt/wDvtI0O/VNcYXWPhc+UGO/kHZfYrA2323EbDTwuu8iznA/AOV/tW9lXFJUujkbI02cxwcDyLSHD5hasMP8ApmP1OVfxJ7dRY2G1omhjlb8MrGvHk9ocPkVkrSYQiIgCIiAIiIAiIgCIuueoaxpc9wa0by4gAep0QHYiiOLdrGGU9w6rjeeUV5T7xggepUJxf9JGBtxTUskh+1I5sY87NzE/JAXIi821P6QeIvf4WwMbwa1hJ/3PcdfQLfRY5iNS0OksW23Cd/8ALlsq7vxLsWL3PkuasxqCK/ezRst9p7Wn2JUA2z2ipHObLBO1z9Gva0OIcODg4CwI89R5KvMQlcHWcwjmbXHuFhVVUzkD5Kmr8lrRsx4Fje9ljUOLNksARpuWXPSOHijIvyO49ejreir+lcWAZGuBG+27y6qW4VjWYAO3rOzUbWmr9cti22nivc8z+d6rTta2MLXGtiHhdbvgPqu3B/kdAeuvHS2qSkzN11XOWga9jo3DMxwLS07iCLEH0U4py9mfKptaPKiLdbX7OuoquSE3LQczCfrMdq0+fA9QVpVuT3yeY1p6CIi6cLbxLZKoDPE6zvsjcPXiujZzZS7z3ozefzVw19CHErAgwgMubfm1lnXBqb32UBtK51LVyxloLQ45eBDTq0XHQhY8ONt5kef9QpL2tYWBUue0fVa4+ngd/wASq7VqSaKndSyc4VtC0H4hbzXzaPbc5O7gdqficOA5N69VB1201OXuDRvKj7U72T9+2vFGTheFSVEmVgueJ5eanUmw8FNE2SU5r6OJ4HhpyW42TwRlPCHbiRcuI/HctHtLi76iYxtOaFm4gWGbcSeduCpeR29Lo0ximFzyy4uzTa6A0ccDnhr4SYm3Bs5g1jINrAZSG68WlT1UPsNTu0iYLmUgNPEaa36AXN+hV7MbYAchZXY6dGbPCl8fJyRY1biUUIvLIyMc3vawe7iFGMS7XMLh+KrY88og+W/qwEfNWmcmCKo8T/SOpGX7inmlP+YsiafW7j8lEMV/SLrX3EMMMI5kOkePUkN/hQHotYWI43BTi880UQ/1JGM/mIXk/Fe0vEqm/eVk1j9Vju6b5ZY8oKjb5C43JJJ3km5PqgPU2K9tmFwXtOZnDhCxz/Zxsz5qF4t+koNRTUhPJ00gH8DAf5lRaICf4x244pPcNmbA08IWBv8AE7M4ehULxDF5p3ZppZJXc5Huef4iViIgCIiA+gqV4H2iTwNDXASNGmps734qJoouVXZOLqHuWTWs28bLclrgT5Ee9110+0MTo7F1j13qHIo+3JcvU2Wu2tGUcgBr6LPpDlIvx18uY9FXey2NBr2xynwfVvuB4X6firBlFwCOVwslx4vRux5Vc7RPcDrLAa3H4LfOjBFwq1wXG8hAPBTvCsTDh5rhXa3yiI9qmxBrIO9iF54AS0cXs3uZ58R1uOK8/kL2A5gsqf7TezHOXVVI3xG5liH1uJewfa5t47xrvvx3rhmXJHlyinkXJ7CCQRYjQg7wVxWkzHsMan7/ACC5ytsDppZIm718leLH5efFZzQVBthGJK7u3bnMLSOY0CqGvpDFK+M6lji2/Oxsrd2uf/3SHk649bOtb5KGdpmB9zUNlA8M4J/fZYO9wWn3VkkLRDVt9nRZ5dyt8z/Zahb3Z2LwuPMgew/upX0cxf0iZuxiSWPumjK06G28jz4BbTBtnGxtuQNy6tn6EaEqWiEEDrp5Lzm/hHqIgGNU0onMl3RxwtJZkcW2Dhq8kEHXUellqcZ7RZTAaeKWUgkXf3su4G9m3N/VdvapiP62OAH4GlziOOb4QfIC9uoUDWzHHCbMObJy5Rzlmc43cS4niSSfcrgiK8yhERAEREAREQBERAEREAREQBERAFNNkdphYQynUaMcTvH2T15KFoo1KpaZOLcPaLXndrcaO+/qt5s/jNiASqnwnad8Rs8l7N2u8eR4qWYbjMUou13i5cR6LLWNo3Tlmui46XFetws0ZXBVph2Nkbz6hSqkxbQEHRVE2k+jB252CpqiGWVzA2VrSWyN0cSBoHW+O5sNeeiqXHeziqhymOJ8jSADlbcsfa5aQNbdbdFclXtC2R7Ywbta5rn8cxBu1o9bE+nNSpzxIATv4q2bcoz3Cp8mVHw6rGrpLNHr+fzyXa5Y1d8NvNWlZTe385FbT2Ooez0BcAVt+0nA++oC8fFDaQc7Ws8e2v7qjm3J/wCtj/aZ/OFaToQ6ne1wuC0gjmDdp+S71oP5PMiluzdNZjeuvv8A2soqxviA6hTzBW+ILuV6Q9OtvZMsKhsFuYpeN7BoP59lq6Q2bouWPyltFOWmxET/AOUrDPLN7+ymtpcV+k1Usw3Pd4f2QA1vyAWsRF6SWuDyW9vYREXTgREQBERAEREAREQBERAEREAREQBERAFzimLSC0kEbiFwRASzBtprkBxs7+F39CpLPtN3TNDbN9XfrzHRVfdbTAWB8ozeK2ovzCqrGuy+ctdFobIXt3r95N2jjf7R/D8kzikxK4UCppCMpvqd/VbymkNt6x09s2QtLR//2Q=="/>
          <p:cNvSpPr>
            <a:spLocks noChangeAspect="1" noChangeArrowheads="1"/>
          </p:cNvSpPr>
          <p:nvPr/>
        </p:nvSpPr>
        <p:spPr bwMode="auto">
          <a:xfrm>
            <a:off x="1190625" y="-650081"/>
            <a:ext cx="1928813" cy="133588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348164" name="AutoShape 4" descr="data:image/jpeg;base64,/9j/4AAQSkZJRgABAQAAAQABAAD/2wCEAAkGBhQSERUUExQWFRQUGBcXFxgXFRQXFRYYFxgXFBUaGBcXHCceGBsjGhgYHy8gJCcpLCwsFR8xNTAqNSYrLCkBCQoKDgwOGg8PGiwkHyQpLCwtLCkpKSwsKSwpLCwpLCwsLCwsLCkpKSwpKSwsLCwpLCksLCwsLCwsLCksLCksKf/AABEIALsBDgMBIgACEQEDEQH/xAAcAAEAAgIDAQAAAAAAAAAAAAAABgcEBQIDCAH/xABEEAABAwIDBQYCBggFAwUAAAABAAIDBBEFEiEGMUFRYQcTInGBkTKhFEJSscHwCCNygqKy0eEzYmOSwiQl8RU0c4PS/8QAGQEBAAMBAQAAAAAAAAAAAAAAAAIDBAEF/8QAJBEAAwACAgEEAwEBAAAAAAAAAAECAxEhMRIEE0FRFCIyYXH/2gAMAwEAAhEDEQA/AKNRbGTCXcAV1HCpOSj5Im4pGGs7D8RyaHcul9BIN7D7X+5dBaRvFl3hnOUS/C6oGxabjULbunzDf106KB4bUOa8W47wpNDX6f066/fdU1PJdNbR040Lgjp+fuUVcNVK6h2cbnDhuUexCANItxU4IWvkxERFYVBERAEREAXNspG4kepXBEBydITvJK4oiAIiIApNszRWGe2rt3l/c/co5DHmcAOJA91ZOB0QGUW0FvYKnLWkavTRut/RtXuEcIv8T13UdFnyk81rKp3ezWHws0Hr+fmpZhlLctA3BYmekjZCfK30WHRU3e5i7ibDyG9Y9fWl1QY26Nj8J6usL+x09Ft6OLS/ALnyd2a6ShLDzHzXxlPZwkYcr26A62cN5a8D4mnlw3ixAKzS3Of8q7H0uXdqERGpNnDWtfEHtFjrdt9WOafECehG/jv4rRYriQBOu78UEpjMjftZHepDmH3yt9lXm2O1zY3uZEc791/qs4a83dOHHkrZl10Y7ak+7UbbCMlkfiePZvn16e6ryoqHSOLnkuc7Ukrg95JJOpOpPNcVsmFJjq3QREUyBY8dCCvkuHhdxJG5ZLBmCwbZ6ujGgwtpG5dc2C6/Ct1RQrOFLvUHbRLxTIvDg0ZOrRfyWVHs0wjwEt6bx7Le/wDpgd0XFkJjcTvB39bfinmx4L6IrXbPStBtr5aH5qF4tGQ7dbeFdGfM6wsQG3Pnvt7a+o5qI7a7JmRpliHjbq5v2hxt1HzV2PLzqijLh/XclbIvpC+LYeeEREAREQBERAEX1bLDdmaqo/wKaaXqyJ7h7gWQGsRT/DOw7FJrXhbEDxlkYP4WlzvkpXhn6Nch1qKxjeYijc/+J5b9yAqbAYc07el3ew/qp/Tz5Gny/wDKlG0HZFS4bTCaJ8z5S5rCXublsQSbNa0W3DeSolX05y+enXXRZcvNaPS9Kv0MrBo/rHjr7qfYdI2GB8r9AxpcfQbvwULwr4i07hqPMf2W1x7ENGQDQW7yTyBswH97X90LO+zU1wYeFzOE5bK1weSPFkf3bnP8ZDZLWO9S3FJgyHINHSeHqB9Y+2nmQtPg1I24AzNuQQ5ji25G43aeC+zvLqiQudncDlDja9hqSQNL5iQbDXKFzfGzmq3ybaiZ4Q0bl319U2Nt3EAN1JJsABvueAWNPiDKeF8rz4WNLieg4eZ3DzVE7R7Xz1jiXuLY76RtJyDlf7R6n5K3HjdFObKoJNt3tsXXjhJHeWLnDRwZbwAcswJd5PHVV6vrnE6k3K+LZMqVpHmXTp7YREUiIRFnYbhD5r5QSB0XG9dnUm3pFh0kYcAAuWUxG+pbx42UCwjaKSCQOzFzdzmk7x5ncVZ2DYxDUtuwgni0/E3zCxZIcf8AD0sWSb4PlJXNJ3g33raQyg79QdNN/mOvRdBwdjjoB9//AIWPV4cWi7b+h/BVbTLtNGRVzOj1PvwPUfnRd7Khsg5FRSsnmALXvc5pOjNNTw4X9VzoJ3tIaTqdRy8gfzddc8BM2lSTC8vbvdo4HcQOXI/esuirWySvAN2tDWDzAzO+brei6WkSWzggrqwrZ6VkhkY0Bkjr5b2sSbF9zoAd5F+vRc1tEuiP7e7GnWohb1kaP5gOfNV4vUNJsTUvFpDG1un1i4n/AGi3zWpn/R6pZJnSPnkAdqWRNYwX42Ls2/yWzD5a1SPN9Qob3LPOi+ht16nwzsTwqG3/AE5lI4yyPd/CCG/JSzDsApqf/Agii/8AjjYz5tCvMx5Iw3YavqLd1STuB+t3Tg3/AHOAb81K8M7AsTl+NsUA/wBSUE+0QcvTdkQFHYb+jVuM9Z5tii/5Pd/xUswzsFwyK2dksx/1JXAe0eUKxUQGmwzYyip/8GlgYRxETM3+4jN81uLL6iAIiICFdq//ALNh5St/keqefLmkY3/MPlr+CvrbTCzUUcrALuAzt826/MXHqqG+iObKDe4F+HQ2WXKv22el6V7jRJcIpml11g07e/nlk+q52Vv7DNB7uufVYtXXuip3ub8RBA8zoFkYC0saxv2QAfO2qzfGzV8kiLhTxZt53MHNxvl/qegKx8Ko3CxOumvnvJWBi2Id7M1gOkWh5Zza/sLD1csfa7av6HS5Wn9dKCGc2j6z/Th1tyKKW2kjtUpXkyMdpu13ePNJEf1cZ/WOv8bx9XyafmOgUAX0m6+L0ZlStI8XJbutsIiKRAIi5MaSQBqToEBk4ZQGaQMHHf5K2sGwQRRhobZabYrZ3IA4jxbyrJp6DRY8t+T0j08GLwW32eal2QVDmODmOLXDcQSD8l1oth5hLcI7Qpo9JR3jeYsHD8D8lL6Dbmml3vDTyd4fv0VRoqawyzRHqLn/AEuRjmSEyixbbK077je4jz3enVS3syMf0qSOzS7uswuASMrgNOXxLztS4hJGbse5vkdPbcrV7F9rmfTYongNkkDmZuD7jMNeBu0fnRQWJzSZa86uXPTLwxvZmGqHjbZ4+F7dHt9eI6FR+DZGdjspLHM4OuRpzLbXB6D3U2RW1jmuSiM1wtI6qWnDGNaNzQAu1EVhT2EREAREQBERAEREAREQBR7H9j4Zo5MkUbZnah2UA3vfeOe71UhRcaT7JTTl7RSVX2c1MjSO7eAw5nDnbg37R8l37NbNTSTBtiAficQbNA59eiuZFT7KNX5dfRWVL2Vv70F72gXJc4G5dc3JAtvPVVb26YW2DEw1gIaYIiLkni9p+bSfVen1Rnb3gLpq+jLR8cTmEjkx+b/mpqJjkqrJeVpMo9FcGE7NRxMt3TL62u1pJtvuSF0Q7PwufmMbN/2Wgfcq/fRd+HX2VMiu2HZClk3QxnqGjX2XwbAUgJ/UtJ4C7v6p76+iP4lfZSrGEmwFz0Uq2Z2ZeXBz22PAeas2j2UiZ8ETG+QC2tLg2oIG5QrM3wi3H6dS9tjAMBDGjNv5f1Ug7uyU9PlAuuMs+tlWkWt7Z5TREW88oIiIAs/AsSNPUwzN3xSMeP3XB34LAX1psUOrs9vU84exr2m7XAOB5gi4+RXYof2TYz9Jwqnde7owYj/9Zyt/gy+6mCBrTCIiHAiLjI+wJO4a+2qAj2ye2Da01Iy5DTylnxXDm3cGuvYWvldp0Whw/bCaqxaJsZLaPLOG6D9d3Yyuk55c9g3yPVaHZXY+qlha+GRrIK5g+kuue8AbLITkH+dhAv1KlkNGyPGYY2NDWRUDgxo3Ad81tvZASLCq9zxKZO6HdyvYO7kzgNba3eEgZX66t4aLX1W3dK2EyteZRnMTGsa4ulkFvDECPHvHiGnVV+6vjfTSUjpmwudV1MtQX5u7IErg2OUtIc3vLaWOojPMX2Li+oggqIqWeOeNssVO6lyNgyhwa1xbOPAx9yb5b2B13ICSYDizXVNZJJAYHRxwGZzpS+36tz8uUeFuVu8t33Wgre06Z8NQ5kJgtEJqd79XOZ3sURLmEWs7vNCCdx4ruk2Or5XzMklayOqjidPKw+J0jIO6cwMt8Bk1O67W20utvh2wDTFI2sf375WRxHKDG1kUJDo2RgG4GYZib6lAYuxG09RVVU3e+GJ8TJqeOwu2MySRg3tcl2W5uTvFlOFgxYJC18cjYwHxR90wi4tHp4d9iNBvWcgCIiAIiIAoR2lQtH0eV31DI2/7Yb/+VN1Ae0mqhqImQtfdzZA45LWsA4Fpduvcj24KvJ/LNHpt+4tFe4ljfiGXg++m+1srvP8AsvsMBeQTcN+9biiwJosQ0fj7lZ0kLGnr1WI9h8ndRwnKGsbYeWqzocOPFY9PiIaN/wCeSyo8Q01O9dWiqk/gyIMO4LNjha3QLX/+pdV1OxMu0bqfkF3hFTVMzKmfgo3tBtVBSBvfSBuY6AAuceZsNbDn1Wp2z26ZRNLAc85GjOV9znkbh03noNVS+I4lJPIZJXFz3byfkAOAHIK6Me+WUZMqjhdmKiItJgCIiAIiIC/f0b8WvDU05PwuZI0dHAsd/K33VzLzF2D4x3OKsYTZs7Hx+tu8b82Aeq9OodYREQ4Fj4jE50MjWWzOY4NvuzFpAv0ushEBqtlcJNNRwQOtmjja11jcZrXdY8Re6ynYTEZxUZB3wYYw+5uGE5iLXtv42ustEBjx4fG0uIjYDIbvIa0F54F2niPUrvsvqIAiIgCIiAIiIAiIgIvtvjDo4xEy4Mu9w0IbuIB5n7lX8LfHbl+bK2sVweOobleN25wtmbzsSDZa2LYynYx1mlzi1wDnG5BI3gbr9bLPkx1TN2DPGOda5K9rsTLAAwXJIF/qi/rc/wB1hwYKZcz3vcddDfQW4gbltcRpmvDIxceIOuN4DdfmbD3XVilayhhL5X2jPhBtd2YgkDKPi3LLz8HpNpLbNSKaxNiWuaSHAcxvtfhx8isxmc7pLj90FV7ivaWXvzRxZSWgOzO3uGgIt009lpqnbmqdueGfsNAPublWrDZkr1WNf6WvKxw1c/wjfmOUDzO5ajFe0enp4y2IiWTgGfADzc7dbyv6Kq63F5pv8SV7+jnEj23LDVk4Plsz36tviUd9bWvlkdJI7M95JcTxJXQiLSYjZbRYG+jqZIH6mN1gRuc06scPNpB9VrVdXblslmY2sjb4o7MltxYTZjuuVxy35OHJUquS9o7S0wiIunApZhGwzpITLKS3S4G4gb7uv9y4bI7Ld8RI/RoPhH2iOJ6feprWl5aYG2LrAvPDLy8zu8rrPky6ekbcGBNeVEZ2TwM00sFW5xBjlZI0bvC1wJv5tvpyK9VNdcXG5eb8QlDhHERZxJc4cmjf76D1V77HYh31FA/jkyHzZ4D/ACqWK3XZz1GKYScm6REVxjCIiAItTTbVU0lQaZkrXzNBJa0OIGX4ruAy3F911tboD6iLAwfGY6lhfHfKHvj1FtY3FrrdLjRAZ6Lrjna4XaQRci4IIuNCNON1x+mszmPO3vA3MWZhmDb2zFu+19LoDuRQWt7VoWuqAyMuZDHmZJezZXmQRBrBbVuYnx3+o7TRa+DtJqIoKd9REwvqGTua1oc1zi0tbThrbn4y721QE12lx0UdO6Ytz2cxobexcXvawWNjzv6LaqqZ3T4k/DjUSlkU7pi+GMFjWupTJmeH5i65s232dbKzsPa0RMDHF7A0Bri8yFw4EvJJd53QGQiIgCIiArKkw8xvlMhu8PfruFg42HQAKle0Ha81s9mn9TESGf5j9Z/rbToOpUy7cNr5GVctHFdrSGGR3FwewOytPBtjrz3bt9QqmMens158/mkkERFcZAiIgCIiA9K7UY7T1EEsJLnCRrmktGgzDmbbjrpyVHVWwszNQ+J3k+x9nAKfte4i2a3kLlcG4QHG7tT1N1iWVo9B4JZWTNnJy7KIzfzbb3vZSLBdhHA552hwG5oIsf2v6KbU+HAcFsYaXmlZ2+Edn08p7IpWyOgGaONxO4AN8IvztuGi0uE4nVFziIyS4klxu0X3bzvA0AtyViuw8O3rGnp2NFtFWr46L2nvezR0uF3f3sxzvNhpcNA5b91/vU32eqImjK76p0a3TQ6g+9/ZQyrxJhcIwbv3WB/PmrE7P6FgmJeA5+S7bgeEtIvl62I9lKU21sjVeMtk6wwu7pue97cd9r6X62sspEW5cHlN7ewtXtOZhRz/AEcEzd2/IBvzW0y9eXWy2ixcSxOOBhkldlYCBezjqd2jQSunCObAVVG2lZFA5okjYDM0jLMH2BkL2nxfF6aBabCtrW1GIzVUccrqWKm7oyWa1rbEzue4OcHWIFhYE7tAs6OJ2IV0FQyIwwUxJEz2Fk1QSC3K0GzhFzzb1wfgFWXV1O2NjYauSV5qHPBsySIMaxsbfFmDha50sDv0QGpp9sMTMVVIWwtyRR1LA4f4cMmd31fidlZudxueQXc2lqKHB2sZKXzVRiZE3KxndvqDmeA8auPiPicdCBuW4wzYKS8r6ioLnVMbop442gQlmUsjDC4Zm5GnQ8T63zqfYSLuHxTSTTl5jOd77Pb3WkXd5AAzL0Gtze6Ag+MbHupsM7rv8z4cs0lPELudNLI1jHGxzZGtFgLalpdfl3xbF1slUx7y5v0uEmslBALA+TM6FmtwcjY2C24ZlYmCbPQ0rXCJpu85nvc5z5JDze92p/BbJAVttBsRM6szQQMfAxlMWMc5rY3CBzg6E3va7X5tRbw6rc0uyctRUxVdaWMdAT3NPHqxg3tL5Dq91wDoABlCmCICOnYKldF3T2ufGJZJWAvcO7Ml87GlljkNz4STvW+p6dsbWsY0Na0BrWgWAA0AA4Cy7EQBERAEXxRzEsec2ZzWmwboQbam1/xUapT2TiHb0ime37AJjiPfMie6N0Md3taXNBaXtN7btAFUy9VYxjHeFjiyxALXEajeCLceaiWKbJUVWe8fE0l312XYXdbtIv5lU++kzT+JTnaKCRW5i3Y1G5rjTPe19jla8hzCeV7Ai/PVVPPA5jnMcC1zSWuB3gg2IPqrZtV0Z7x1HZ1oiKZWEREBdkcSyo2gLDkrGtG9amfaEA6FeWpbPY2kSR04XH6X1UUOP3O9ZEWLArvgx5I389aeawa6hmcy7Tl1u4a58u/Q7h99lxonhxUjZOALnl9yLgl2a+j2YjDMxsHDUO67/XVabAtt/wDvtI0O/VNcYXWPhc+UGO/kHZfYrA2323EbDTwuu8iznA/AOV/tW9lXFJUujkbI02cxwcDyLSHD5hasMP8ApmP1OVfxJ7dRY2G1omhjlb8MrGvHk9ocPkVkrSYQiIgCIiAIiIAiIgCIuueoaxpc9wa0by4gAep0QHYiiOLdrGGU9w6rjeeUV5T7xggepUJxf9JGBtxTUskh+1I5sY87NzE/JAXIi821P6QeIvf4WwMbwa1hJ/3PcdfQLfRY5iNS0OksW23Cd/8ALlsq7vxLsWL3PkuasxqCK/ezRst9p7Wn2JUA2z2ipHObLBO1z9Gva0OIcODg4CwI89R5KvMQlcHWcwjmbXHuFhVVUzkD5Kmr8lrRsx4Fje9ljUOLNksARpuWXPSOHijIvyO49ejreir+lcWAZGuBG+27y6qW4VjWYAO3rOzUbWmr9cti22nivc8z+d6rTta2MLXGtiHhdbvgPqu3B/kdAeuvHS2qSkzN11XOWga9jo3DMxwLS07iCLEH0U4py9mfKptaPKiLdbX7OuoquSE3LQczCfrMdq0+fA9QVpVuT3yeY1p6CIi6cLbxLZKoDPE6zvsjcPXiujZzZS7z3ozefzVw19CHErAgwgMubfm1lnXBqb32UBtK51LVyxloLQ45eBDTq0XHQhY8ONt5kef9QpL2tYWBUue0fVa4+ngd/wASq7VqSaKndSyc4VtC0H4hbzXzaPbc5O7gdqficOA5N69VB1201OXuDRvKj7U72T9+2vFGTheFSVEmVgueJ5eanUmw8FNE2SU5r6OJ4HhpyW42TwRlPCHbiRcuI/HctHtLi76iYxtOaFm4gWGbcSeduCpeR29Lo0ximFzyy4uzTa6A0ccDnhr4SYm3Bs5g1jINrAZSG68WlT1UPsNTu0iYLmUgNPEaa36AXN+hV7MbYAchZXY6dGbPCl8fJyRY1biUUIvLIyMc3vawe7iFGMS7XMLh+KrY88og+W/qwEfNWmcmCKo8T/SOpGX7inmlP+YsiafW7j8lEMV/SLrX3EMMMI5kOkePUkN/hQHotYWI43BTi880UQ/1JGM/mIXk/Fe0vEqm/eVk1j9Vju6b5ZY8oKjb5C43JJJ3km5PqgPU2K9tmFwXtOZnDhCxz/Zxsz5qF4t+koNRTUhPJ00gH8DAf5lRaICf4x244pPcNmbA08IWBv8AE7M4ehULxDF5p3ZppZJXc5Huef4iViIgCIiA+gqV4H2iTwNDXASNGmps734qJoouVXZOLqHuWTWs28bLclrgT5Ee9110+0MTo7F1j13qHIo+3JcvU2Wu2tGUcgBr6LPpDlIvx18uY9FXey2NBr2xynwfVvuB4X6firBlFwCOVwslx4vRux5Vc7RPcDrLAa3H4LfOjBFwq1wXG8hAPBTvCsTDh5rhXa3yiI9qmxBrIO9iF54AS0cXs3uZ58R1uOK8/kL2A5gsqf7TezHOXVVI3xG5liH1uJewfa5t47xrvvx3rhmXJHlyinkXJ7CCQRYjQg7wVxWkzHsMan7/ACC5ytsDppZIm718leLH5efFZzQVBthGJK7u3bnMLSOY0CqGvpDFK+M6lji2/Oxsrd2uf/3SHk649bOtb5KGdpmB9zUNlA8M4J/fZYO9wWn3VkkLRDVt9nRZ5dyt8z/Zahb3Z2LwuPMgew/upX0cxf0iZuxiSWPumjK06G28jz4BbTBtnGxtuQNy6tn6EaEqWiEEDrp5Lzm/hHqIgGNU0onMl3RxwtJZkcW2Dhq8kEHXUellqcZ7RZTAaeKWUgkXf3su4G9m3N/VdvapiP62OAH4GlziOOb4QfIC9uoUDWzHHCbMObJy5Rzlmc43cS4niSSfcrgiK8yhERAEREAREQBERAEREAREQBERAFNNkdphYQynUaMcTvH2T15KFoo1KpaZOLcPaLXndrcaO+/qt5s/jNiASqnwnad8Rs8l7N2u8eR4qWYbjMUou13i5cR6LLWNo3Tlmui46XFetws0ZXBVph2Nkbz6hSqkxbQEHRVE2k+jB252CpqiGWVzA2VrSWyN0cSBoHW+O5sNeeiqXHeziqhymOJ8jSADlbcsfa5aQNbdbdFclXtC2R7Ywbta5rn8cxBu1o9bE+nNSpzxIATv4q2bcoz3Cp8mVHw6rGrpLNHr+fzyXa5Y1d8NvNWlZTe385FbT2Ooez0BcAVt+0nA++oC8fFDaQc7Ws8e2v7qjm3J/wCtj/aZ/OFaToQ6ne1wuC0gjmDdp+S71oP5PMiluzdNZjeuvv8A2soqxviA6hTzBW+ILuV6Q9OtvZMsKhsFuYpeN7BoP59lq6Q2bouWPyltFOWmxET/AOUrDPLN7+ymtpcV+k1Usw3Pd4f2QA1vyAWsRF6SWuDyW9vYREXTgREQBERAEREAREQBERAEREAREQBERAFzimLSC0kEbiFwRASzBtprkBxs7+F39CpLPtN3TNDbN9XfrzHRVfdbTAWB8ozeK2ovzCqrGuy+ctdFobIXt3r95N2jjf7R/D8kzikxK4UCppCMpvqd/VbymkNt6x09s2QtLR//2Q=="/>
          <p:cNvSpPr>
            <a:spLocks noChangeAspect="1" noChangeArrowheads="1"/>
          </p:cNvSpPr>
          <p:nvPr/>
        </p:nvSpPr>
        <p:spPr bwMode="auto">
          <a:xfrm>
            <a:off x="1190625" y="-650081"/>
            <a:ext cx="1928813" cy="133588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348166" name="AutoShape 6" descr="data:image/jpeg;base64,/9j/4AAQSkZJRgABAQAAAQABAAD/2wCEAAkGBhQSERUUExQWFRQUGBcXFxgXFRQXFRYYFxgXFBUaGBcXHCceGBsjGhgYHy8gJCcpLCwsFR8xNTAqNSYrLCkBCQoKDgwOGg8PGiwkHyQpLCwtLCkpKSwsKSwpLCwpLCwsLCwsLCkpKSwpKSwsLCwpLCksLCwsLCwsLCksLCksKf/AABEIALsBDgMBIgACEQEDEQH/xAAcAAEAAgIDAQAAAAAAAAAAAAAABgcEBQIDCAH/xABEEAABAwIDBQYCBggFAwUAAAABAAIDBBEFEiEGMUFRYQcTInGBkTKhFEJSscHwCCNygqKy0eEzYmOSwiQl8RU0c4PS/8QAGQEBAAMBAQAAAAAAAAAAAAAAAAIDBAEF/8QAJBEAAwACAgEEAwEBAAAAAAAAAAECAxEhMRIEE0FRFCIyYXH/2gAMAwEAAhEDEQA/AKNRbGTCXcAV1HCpOSj5Im4pGGs7D8RyaHcul9BIN7D7X+5dBaRvFl3hnOUS/C6oGxabjULbunzDf106KB4bUOa8W47wpNDX6f066/fdU1PJdNbR040Lgjp+fuUVcNVK6h2cbnDhuUexCANItxU4IWvkxERFYVBERAEREAXNspG4kepXBEBydITvJK4oiAIiIApNszRWGe2rt3l/c/co5DHmcAOJA91ZOB0QGUW0FvYKnLWkavTRut/RtXuEcIv8T13UdFnyk81rKp3ezWHws0Hr+fmpZhlLctA3BYmekjZCfK30WHRU3e5i7ibDyG9Y9fWl1QY26Nj8J6usL+x09Ft6OLS/ALnyd2a6ShLDzHzXxlPZwkYcr26A62cN5a8D4mnlw3ixAKzS3Of8q7H0uXdqERGpNnDWtfEHtFjrdt9WOafECehG/jv4rRYriQBOu78UEpjMjftZHepDmH3yt9lXm2O1zY3uZEc791/qs4a83dOHHkrZl10Y7ak+7UbbCMlkfiePZvn16e6ryoqHSOLnkuc7Ukrg95JJOpOpPNcVsmFJjq3QREUyBY8dCCvkuHhdxJG5ZLBmCwbZ6ujGgwtpG5dc2C6/Ct1RQrOFLvUHbRLxTIvDg0ZOrRfyWVHs0wjwEt6bx7Le/wDpgd0XFkJjcTvB39bfinmx4L6IrXbPStBtr5aH5qF4tGQ7dbeFdGfM6wsQG3Pnvt7a+o5qI7a7JmRpliHjbq5v2hxt1HzV2PLzqijLh/XclbIvpC+LYeeEREAREQBERAEX1bLDdmaqo/wKaaXqyJ7h7gWQGsRT/DOw7FJrXhbEDxlkYP4WlzvkpXhn6Nch1qKxjeYijc/+J5b9yAqbAYc07el3ew/qp/Tz5Gny/wDKlG0HZFS4bTCaJ8z5S5rCXublsQSbNa0W3DeSolX05y+enXXRZcvNaPS9Kv0MrBo/rHjr7qfYdI2GB8r9AxpcfQbvwULwr4i07hqPMf2W1x7ENGQDQW7yTyBswH97X90LO+zU1wYeFzOE5bK1weSPFkf3bnP8ZDZLWO9S3FJgyHINHSeHqB9Y+2nmQtPg1I24AzNuQQ5ji25G43aeC+zvLqiQudncDlDja9hqSQNL5iQbDXKFzfGzmq3ybaiZ4Q0bl319U2Nt3EAN1JJsABvueAWNPiDKeF8rz4WNLieg4eZ3DzVE7R7Xz1jiXuLY76RtJyDlf7R6n5K3HjdFObKoJNt3tsXXjhJHeWLnDRwZbwAcswJd5PHVV6vrnE6k3K+LZMqVpHmXTp7YREUiIRFnYbhD5r5QSB0XG9dnUm3pFh0kYcAAuWUxG+pbx42UCwjaKSCQOzFzdzmk7x5ncVZ2DYxDUtuwgni0/E3zCxZIcf8AD0sWSb4PlJXNJ3g33raQyg79QdNN/mOvRdBwdjjoB9//AIWPV4cWi7b+h/BVbTLtNGRVzOj1PvwPUfnRd7Khsg5FRSsnmALXvc5pOjNNTw4X9VzoJ3tIaTqdRy8gfzddc8BM2lSTC8vbvdo4HcQOXI/esuirWySvAN2tDWDzAzO+brei6WkSWzggrqwrZ6VkhkY0Bkjr5b2sSbF9zoAd5F+vRc1tEuiP7e7GnWohb1kaP5gOfNV4vUNJsTUvFpDG1un1i4n/AGi3zWpn/R6pZJnSPnkAdqWRNYwX42Ls2/yWzD5a1SPN9Qob3LPOi+ht16nwzsTwqG3/AE5lI4yyPd/CCG/JSzDsApqf/Agii/8AjjYz5tCvMx5Iw3YavqLd1STuB+t3Tg3/AHOAb81K8M7AsTl+NsUA/wBSUE+0QcvTdkQFHYb+jVuM9Z5tii/5Pd/xUswzsFwyK2dksx/1JXAe0eUKxUQGmwzYyip/8GlgYRxETM3+4jN81uLL6iAIiICFdq//ALNh5St/keqefLmkY3/MPlr+CvrbTCzUUcrALuAzt826/MXHqqG+iObKDe4F+HQ2WXKv22el6V7jRJcIpml11g07e/nlk+q52Vv7DNB7uufVYtXXuip3ub8RBA8zoFkYC0saxv2QAfO2qzfGzV8kiLhTxZt53MHNxvl/qegKx8Ko3CxOumvnvJWBi2Id7M1gOkWh5Zza/sLD1csfa7av6HS5Wn9dKCGc2j6z/Th1tyKKW2kjtUpXkyMdpu13ePNJEf1cZ/WOv8bx9XyafmOgUAX0m6+L0ZlStI8XJbutsIiKRAIi5MaSQBqToEBk4ZQGaQMHHf5K2sGwQRRhobZabYrZ3IA4jxbyrJp6DRY8t+T0j08GLwW32eal2QVDmODmOLXDcQSD8l1oth5hLcI7Qpo9JR3jeYsHD8D8lL6Dbmml3vDTyd4fv0VRoqawyzRHqLn/AEuRjmSEyixbbK077je4jz3enVS3syMf0qSOzS7uswuASMrgNOXxLztS4hJGbse5vkdPbcrV7F9rmfTYongNkkDmZuD7jMNeBu0fnRQWJzSZa86uXPTLwxvZmGqHjbZ4+F7dHt9eI6FR+DZGdjspLHM4OuRpzLbXB6D3U2RW1jmuSiM1wtI6qWnDGNaNzQAu1EVhT2EREAREQBERAEREAREQBR7H9j4Zo5MkUbZnah2UA3vfeOe71UhRcaT7JTTl7RSVX2c1MjSO7eAw5nDnbg37R8l37NbNTSTBtiAficQbNA59eiuZFT7KNX5dfRWVL2Vv70F72gXJc4G5dc3JAtvPVVb26YW2DEw1gIaYIiLkni9p+bSfVen1Rnb3gLpq+jLR8cTmEjkx+b/mpqJjkqrJeVpMo9FcGE7NRxMt3TL62u1pJtvuSF0Q7PwufmMbN/2Wgfcq/fRd+HX2VMiu2HZClk3QxnqGjX2XwbAUgJ/UtJ4C7v6p76+iP4lfZSrGEmwFz0Uq2Z2ZeXBz22PAeas2j2UiZ8ETG+QC2tLg2oIG5QrM3wi3H6dS9tjAMBDGjNv5f1Ug7uyU9PlAuuMs+tlWkWt7Z5TREW88oIiIAs/AsSNPUwzN3xSMeP3XB34LAX1psUOrs9vU84exr2m7XAOB5gi4+RXYof2TYz9Jwqnde7owYj/9Zyt/gy+6mCBrTCIiHAiLjI+wJO4a+2qAj2ye2Da01Iy5DTylnxXDm3cGuvYWvldp0Whw/bCaqxaJsZLaPLOG6D9d3Yyuk55c9g3yPVaHZXY+qlha+GRrIK5g+kuue8AbLITkH+dhAv1KlkNGyPGYY2NDWRUDgxo3Ad81tvZASLCq9zxKZO6HdyvYO7kzgNba3eEgZX66t4aLX1W3dK2EyteZRnMTGsa4ulkFvDECPHvHiGnVV+6vjfTSUjpmwudV1MtQX5u7IErg2OUtIc3vLaWOojPMX2Li+oggqIqWeOeNssVO6lyNgyhwa1xbOPAx9yb5b2B13ICSYDizXVNZJJAYHRxwGZzpS+36tz8uUeFuVu8t33Wgre06Z8NQ5kJgtEJqd79XOZ3sURLmEWs7vNCCdx4ruk2Or5XzMklayOqjidPKw+J0jIO6cwMt8Bk1O67W20utvh2wDTFI2sf375WRxHKDG1kUJDo2RgG4GYZib6lAYuxG09RVVU3e+GJ8TJqeOwu2MySRg3tcl2W5uTvFlOFgxYJC18cjYwHxR90wi4tHp4d9iNBvWcgCIiAIiIAoR2lQtH0eV31DI2/7Yb/+VN1Ae0mqhqImQtfdzZA45LWsA4Fpduvcj24KvJ/LNHpt+4tFe4ljfiGXg++m+1srvP8AsvsMBeQTcN+9biiwJosQ0fj7lZ0kLGnr1WI9h8ndRwnKGsbYeWqzocOPFY9PiIaN/wCeSyo8Q01O9dWiqk/gyIMO4LNjha3QLX/+pdV1OxMu0bqfkF3hFTVMzKmfgo3tBtVBSBvfSBuY6AAuceZsNbDn1Wp2z26ZRNLAc85GjOV9znkbh03noNVS+I4lJPIZJXFz3byfkAOAHIK6Me+WUZMqjhdmKiItJgCIiAIiIC/f0b8WvDU05PwuZI0dHAsd/K33VzLzF2D4x3OKsYTZs7Hx+tu8b82Aeq9OodYREQ4Fj4jE50MjWWzOY4NvuzFpAv0ushEBqtlcJNNRwQOtmjja11jcZrXdY8Re6ynYTEZxUZB3wYYw+5uGE5iLXtv42ustEBjx4fG0uIjYDIbvIa0F54F2niPUrvsvqIAiIgCIiAIiIAiIgIvtvjDo4xEy4Mu9w0IbuIB5n7lX8LfHbl+bK2sVweOobleN25wtmbzsSDZa2LYynYx1mlzi1wDnG5BI3gbr9bLPkx1TN2DPGOda5K9rsTLAAwXJIF/qi/rc/wB1hwYKZcz3vcddDfQW4gbltcRpmvDIxceIOuN4DdfmbD3XVilayhhL5X2jPhBtd2YgkDKPi3LLz8HpNpLbNSKaxNiWuaSHAcxvtfhx8isxmc7pLj90FV7ivaWXvzRxZSWgOzO3uGgIt009lpqnbmqdueGfsNAPublWrDZkr1WNf6WvKxw1c/wjfmOUDzO5ajFe0enp4y2IiWTgGfADzc7dbyv6Kq63F5pv8SV7+jnEj23LDVk4Plsz36tviUd9bWvlkdJI7M95JcTxJXQiLSYjZbRYG+jqZIH6mN1gRuc06scPNpB9VrVdXblslmY2sjb4o7MltxYTZjuuVxy35OHJUquS9o7S0wiIunApZhGwzpITLKS3S4G4gb7uv9y4bI7Ld8RI/RoPhH2iOJ6feprWl5aYG2LrAvPDLy8zu8rrPky6ekbcGBNeVEZ2TwM00sFW5xBjlZI0bvC1wJv5tvpyK9VNdcXG5eb8QlDhHERZxJc4cmjf76D1V77HYh31FA/jkyHzZ4D/ACqWK3XZz1GKYScm6REVxjCIiAItTTbVU0lQaZkrXzNBJa0OIGX4ruAy3F911tboD6iLAwfGY6lhfHfKHvj1FtY3FrrdLjRAZ6Lrjna4XaQRci4IIuNCNON1x+mszmPO3vA3MWZhmDb2zFu+19LoDuRQWt7VoWuqAyMuZDHmZJezZXmQRBrBbVuYnx3+o7TRa+DtJqIoKd9REwvqGTua1oc1zi0tbThrbn4y721QE12lx0UdO6Ytz2cxobexcXvawWNjzv6LaqqZ3T4k/DjUSlkU7pi+GMFjWupTJmeH5i65s232dbKzsPa0RMDHF7A0Bri8yFw4EvJJd53QGQiIgCIiArKkw8xvlMhu8PfruFg42HQAKle0Ha81s9mn9TESGf5j9Z/rbToOpUy7cNr5GVctHFdrSGGR3FwewOytPBtjrz3bt9QqmMens158/mkkERFcZAiIgCIiA9K7UY7T1EEsJLnCRrmktGgzDmbbjrpyVHVWwszNQ+J3k+x9nAKfte4i2a3kLlcG4QHG7tT1N1iWVo9B4JZWTNnJy7KIzfzbb3vZSLBdhHA552hwG5oIsf2v6KbU+HAcFsYaXmlZ2+Edn08p7IpWyOgGaONxO4AN8IvztuGi0uE4nVFziIyS4klxu0X3bzvA0AtyViuw8O3rGnp2NFtFWr46L2nvezR0uF3f3sxzvNhpcNA5b91/vU32eqImjK76p0a3TQ6g+9/ZQyrxJhcIwbv3WB/PmrE7P6FgmJeA5+S7bgeEtIvl62I9lKU21sjVeMtk6wwu7pue97cd9r6X62sspEW5cHlN7ewtXtOZhRz/AEcEzd2/IBvzW0y9eXWy2ixcSxOOBhkldlYCBezjqd2jQSunCObAVVG2lZFA5okjYDM0jLMH2BkL2nxfF6aBabCtrW1GIzVUccrqWKm7oyWa1rbEzue4OcHWIFhYE7tAs6OJ2IV0FQyIwwUxJEz2Fk1QSC3K0GzhFzzb1wfgFWXV1O2NjYauSV5qHPBsySIMaxsbfFmDha50sDv0QGpp9sMTMVVIWwtyRR1LA4f4cMmd31fidlZudxueQXc2lqKHB2sZKXzVRiZE3KxndvqDmeA8auPiPicdCBuW4wzYKS8r6ioLnVMbop442gQlmUsjDC4Zm5GnQ8T63zqfYSLuHxTSTTl5jOd77Pb3WkXd5AAzL0Gtze6Ag+MbHupsM7rv8z4cs0lPELudNLI1jHGxzZGtFgLalpdfl3xbF1slUx7y5v0uEmslBALA+TM6FmtwcjY2C24ZlYmCbPQ0rXCJpu85nvc5z5JDze92p/BbJAVttBsRM6szQQMfAxlMWMc5rY3CBzg6E3va7X5tRbw6rc0uyctRUxVdaWMdAT3NPHqxg3tL5Dq91wDoABlCmCICOnYKldF3T2ufGJZJWAvcO7Ml87GlljkNz4STvW+p6dsbWsY0Na0BrWgWAA0AA4Cy7EQBERAEXxRzEsec2ZzWmwboQbam1/xUapT2TiHb0ime37AJjiPfMie6N0Md3taXNBaXtN7btAFUy9VYxjHeFjiyxALXEajeCLceaiWKbJUVWe8fE0l312XYXdbtIv5lU++kzT+JTnaKCRW5i3Y1G5rjTPe19jla8hzCeV7Ai/PVVPPA5jnMcC1zSWuB3gg2IPqrZtV0Z7x1HZ1oiKZWEREBdkcSyo2gLDkrGtG9amfaEA6FeWpbPY2kSR04XH6X1UUOP3O9ZEWLArvgx5I389aeawa6hmcy7Tl1u4a58u/Q7h99lxonhxUjZOALnl9yLgl2a+j2YjDMxsHDUO67/XVabAtt/wDvtI0O/VNcYXWPhc+UGO/kHZfYrA2323EbDTwuu8iznA/AOV/tW9lXFJUujkbI02cxwcDyLSHD5hasMP8ApmP1OVfxJ7dRY2G1omhjlb8MrGvHk9ocPkVkrSYQiIgCIiAIiIAiIgCIuueoaxpc9wa0by4gAep0QHYiiOLdrGGU9w6rjeeUV5T7xggepUJxf9JGBtxTUskh+1I5sY87NzE/JAXIi821P6QeIvf4WwMbwa1hJ/3PcdfQLfRY5iNS0OksW23Cd/8ALlsq7vxLsWL3PkuasxqCK/ezRst9p7Wn2JUA2z2ipHObLBO1z9Gva0OIcODg4CwI89R5KvMQlcHWcwjmbXHuFhVVUzkD5Kmr8lrRsx4Fje9ljUOLNksARpuWXPSOHijIvyO49ejreir+lcWAZGuBG+27y6qW4VjWYAO3rOzUbWmr9cti22nivc8z+d6rTta2MLXGtiHhdbvgPqu3B/kdAeuvHS2qSkzN11XOWga9jo3DMxwLS07iCLEH0U4py9mfKptaPKiLdbX7OuoquSE3LQczCfrMdq0+fA9QVpVuT3yeY1p6CIi6cLbxLZKoDPE6zvsjcPXiujZzZS7z3ozefzVw19CHErAgwgMubfm1lnXBqb32UBtK51LVyxloLQ45eBDTq0XHQhY8ONt5kef9QpL2tYWBUue0fVa4+ngd/wASq7VqSaKndSyc4VtC0H4hbzXzaPbc5O7gdqficOA5N69VB1201OXuDRvKj7U72T9+2vFGTheFSVEmVgueJ5eanUmw8FNE2SU5r6OJ4HhpyW42TwRlPCHbiRcuI/HctHtLi76iYxtOaFm4gWGbcSeduCpeR29Lo0ximFzyy4uzTa6A0ccDnhr4SYm3Bs5g1jINrAZSG68WlT1UPsNTu0iYLmUgNPEaa36AXN+hV7MbYAchZXY6dGbPCl8fJyRY1biUUIvLIyMc3vawe7iFGMS7XMLh+KrY88og+W/qwEfNWmcmCKo8T/SOpGX7inmlP+YsiafW7j8lEMV/SLrX3EMMMI5kOkePUkN/hQHotYWI43BTi880UQ/1JGM/mIXk/Fe0vEqm/eVk1j9Vju6b5ZY8oKjb5C43JJJ3km5PqgPU2K9tmFwXtOZnDhCxz/Zxsz5qF4t+koNRTUhPJ00gH8DAf5lRaICf4x244pPcNmbA08IWBv8AE7M4ehULxDF5p3ZppZJXc5Huef4iViIgCIiA+gqV4H2iTwNDXASNGmps734qJoouVXZOLqHuWTWs28bLclrgT5Ee9110+0MTo7F1j13qHIo+3JcvU2Wu2tGUcgBr6LPpDlIvx18uY9FXey2NBr2xynwfVvuB4X6firBlFwCOVwslx4vRux5Vc7RPcDrLAa3H4LfOjBFwq1wXG8hAPBTvCsTDh5rhXa3yiI9qmxBrIO9iF54AS0cXs3uZ58R1uOK8/kL2A5gsqf7TezHOXVVI3xG5liH1uJewfa5t47xrvvx3rhmXJHlyinkXJ7CCQRYjQg7wVxWkzHsMan7/ACC5ytsDppZIm718leLH5efFZzQVBthGJK7u3bnMLSOY0CqGvpDFK+M6lji2/Oxsrd2uf/3SHk649bOtb5KGdpmB9zUNlA8M4J/fZYO9wWn3VkkLRDVt9nRZ5dyt8z/Zahb3Z2LwuPMgew/upX0cxf0iZuxiSWPumjK06G28jz4BbTBtnGxtuQNy6tn6EaEqWiEEDrp5Lzm/hHqIgGNU0onMl3RxwtJZkcW2Dhq8kEHXUellqcZ7RZTAaeKWUgkXf3su4G9m3N/VdvapiP62OAH4GlziOOb4QfIC9uoUDWzHHCbMObJy5Rzlmc43cS4niSSfcrgiK8yhERAEREAREQBERAEREAREQBERAFNNkdphYQynUaMcTvH2T15KFoo1KpaZOLcPaLXndrcaO+/qt5s/jNiASqnwnad8Rs8l7N2u8eR4qWYbjMUou13i5cR6LLWNo3Tlmui46XFetws0ZXBVph2Nkbz6hSqkxbQEHRVE2k+jB252CpqiGWVzA2VrSWyN0cSBoHW+O5sNeeiqXHeziqhymOJ8jSADlbcsfa5aQNbdbdFclXtC2R7Ywbta5rn8cxBu1o9bE+nNSpzxIATv4q2bcoz3Cp8mVHw6rGrpLNHr+fzyXa5Y1d8NvNWlZTe385FbT2Ooez0BcAVt+0nA++oC8fFDaQc7Ws8e2v7qjm3J/wCtj/aZ/OFaToQ6ne1wuC0gjmDdp+S71oP5PMiluzdNZjeuvv8A2soqxviA6hTzBW+ILuV6Q9OtvZMsKhsFuYpeN7BoP59lq6Q2bouWPyltFOWmxET/AOUrDPLN7+ymtpcV+k1Usw3Pd4f2QA1vyAWsRF6SWuDyW9vYREXTgREQBERAEREAREQBERAEREAREQBERAFzimLSC0kEbiFwRASzBtprkBxs7+F39CpLPtN3TNDbN9XfrzHRVfdbTAWB8ozeK2ovzCqrGuy+ctdFobIXt3r95N2jjf7R/D8kzikxK4UCppCMpvqd/VbymkNt6x09s2QtLR//2Q=="/>
          <p:cNvSpPr>
            <a:spLocks noChangeAspect="1" noChangeArrowheads="1"/>
          </p:cNvSpPr>
          <p:nvPr/>
        </p:nvSpPr>
        <p:spPr bwMode="auto">
          <a:xfrm>
            <a:off x="1190625" y="-117872"/>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348168" name="AutoShape 8" descr="data:image/jpeg;base64,/9j/4AAQSkZJRgABAQAAAQABAAD/2wCEAAkGBhQSERUUExQWFRQUGBcXFxgXFRQXFRYYFxgXFBUaGBcXHCceGBsjGhgYHy8gJCcpLCwsFR8xNTAqNSYrLCkBCQoKDgwOGg8PGiwkHyQpLCwtLCkpKSwsKSwpLCwpLCwsLCwsLCkpKSwpKSwsLCwpLCksLCwsLCwsLCksLCksKf/AABEIALsBDgMBIgACEQEDEQH/xAAcAAEAAgIDAQAAAAAAAAAAAAAABgcEBQIDCAH/xABEEAABAwIDBQYCBggFAwUAAAABAAIDBBEFEiEGMUFRYQcTInGBkTKhFEJSscHwCCNygqKy0eEzYmOSwiQl8RU0c4PS/8QAGQEBAAMBAQAAAAAAAAAAAAAAAAIDBAEF/8QAJBEAAwACAgEEAwEBAAAAAAAAAAECAxEhMRIEE0FRFCIyYXH/2gAMAwEAAhEDEQA/AKNRbGTCXcAV1HCpOSj5Im4pGGs7D8RyaHcul9BIN7D7X+5dBaRvFl3hnOUS/C6oGxabjULbunzDf106KB4bUOa8W47wpNDX6f066/fdU1PJdNbR040Lgjp+fuUVcNVK6h2cbnDhuUexCANItxU4IWvkxERFYVBERAEREAXNspG4kepXBEBydITvJK4oiAIiIApNszRWGe2rt3l/c/co5DHmcAOJA91ZOB0QGUW0FvYKnLWkavTRut/RtXuEcIv8T13UdFnyk81rKp3ezWHws0Hr+fmpZhlLctA3BYmekjZCfK30WHRU3e5i7ibDyG9Y9fWl1QY26Nj8J6usL+x09Ft6OLS/ALnyd2a6ShLDzHzXxlPZwkYcr26A62cN5a8D4mnlw3ixAKzS3Of8q7H0uXdqERGpNnDWtfEHtFjrdt9WOafECehG/jv4rRYriQBOu78UEpjMjftZHepDmH3yt9lXm2O1zY3uZEc791/qs4a83dOHHkrZl10Y7ak+7UbbCMlkfiePZvn16e6ryoqHSOLnkuc7Ukrg95JJOpOpPNcVsmFJjq3QREUyBY8dCCvkuHhdxJG5ZLBmCwbZ6ujGgwtpG5dc2C6/Ct1RQrOFLvUHbRLxTIvDg0ZOrRfyWVHs0wjwEt6bx7Le/wDpgd0XFkJjcTvB39bfinmx4L6IrXbPStBtr5aH5qF4tGQ7dbeFdGfM6wsQG3Pnvt7a+o5qI7a7JmRpliHjbq5v2hxt1HzV2PLzqijLh/XclbIvpC+LYeeEREAREQBERAEX1bLDdmaqo/wKaaXqyJ7h7gWQGsRT/DOw7FJrXhbEDxlkYP4WlzvkpXhn6Nch1qKxjeYijc/+J5b9yAqbAYc07el3ew/qp/Tz5Gny/wDKlG0HZFS4bTCaJ8z5S5rCXublsQSbNa0W3DeSolX05y+enXXRZcvNaPS9Kv0MrBo/rHjr7qfYdI2GB8r9AxpcfQbvwULwr4i07hqPMf2W1x7ENGQDQW7yTyBswH97X90LO+zU1wYeFzOE5bK1weSPFkf3bnP8ZDZLWO9S3FJgyHINHSeHqB9Y+2nmQtPg1I24AzNuQQ5ji25G43aeC+zvLqiQudncDlDja9hqSQNL5iQbDXKFzfGzmq3ybaiZ4Q0bl319U2Nt3EAN1JJsABvueAWNPiDKeF8rz4WNLieg4eZ3DzVE7R7Xz1jiXuLY76RtJyDlf7R6n5K3HjdFObKoJNt3tsXXjhJHeWLnDRwZbwAcswJd5PHVV6vrnE6k3K+LZMqVpHmXTp7YREUiIRFnYbhD5r5QSB0XG9dnUm3pFh0kYcAAuWUxG+pbx42UCwjaKSCQOzFzdzmk7x5ncVZ2DYxDUtuwgni0/E3zCxZIcf8AD0sWSb4PlJXNJ3g33raQyg79QdNN/mOvRdBwdjjoB9//AIWPV4cWi7b+h/BVbTLtNGRVzOj1PvwPUfnRd7Khsg5FRSsnmALXvc5pOjNNTw4X9VzoJ3tIaTqdRy8gfzddc8BM2lSTC8vbvdo4HcQOXI/esuirWySvAN2tDWDzAzO+brei6WkSWzggrqwrZ6VkhkY0Bkjr5b2sSbF9zoAd5F+vRc1tEuiP7e7GnWohb1kaP5gOfNV4vUNJsTUvFpDG1un1i4n/AGi3zWpn/R6pZJnSPnkAdqWRNYwX42Ls2/yWzD5a1SPN9Qob3LPOi+ht16nwzsTwqG3/AE5lI4yyPd/CCG/JSzDsApqf/Agii/8AjjYz5tCvMx5Iw3YavqLd1STuB+t3Tg3/AHOAb81K8M7AsTl+NsUA/wBSUE+0QcvTdkQFHYb+jVuM9Z5tii/5Pd/xUswzsFwyK2dksx/1JXAe0eUKxUQGmwzYyip/8GlgYRxETM3+4jN81uLL6iAIiICFdq//ALNh5St/keqefLmkY3/MPlr+CvrbTCzUUcrALuAzt826/MXHqqG+iObKDe4F+HQ2WXKv22el6V7jRJcIpml11g07e/nlk+q52Vv7DNB7uufVYtXXuip3ub8RBA8zoFkYC0saxv2QAfO2qzfGzV8kiLhTxZt53MHNxvl/qegKx8Ko3CxOumvnvJWBi2Id7M1gOkWh5Zza/sLD1csfa7av6HS5Wn9dKCGc2j6z/Th1tyKKW2kjtUpXkyMdpu13ePNJEf1cZ/WOv8bx9XyafmOgUAX0m6+L0ZlStI8XJbutsIiKRAIi5MaSQBqToEBk4ZQGaQMHHf5K2sGwQRRhobZabYrZ3IA4jxbyrJp6DRY8t+T0j08GLwW32eal2QVDmODmOLXDcQSD8l1oth5hLcI7Qpo9JR3jeYsHD8D8lL6Dbmml3vDTyd4fv0VRoqawyzRHqLn/AEuRjmSEyixbbK077je4jz3enVS3syMf0qSOzS7uswuASMrgNOXxLztS4hJGbse5vkdPbcrV7F9rmfTYongNkkDmZuD7jMNeBu0fnRQWJzSZa86uXPTLwxvZmGqHjbZ4+F7dHt9eI6FR+DZGdjspLHM4OuRpzLbXB6D3U2RW1jmuSiM1wtI6qWnDGNaNzQAu1EVhT2EREAREQBERAEREAREQBR7H9j4Zo5MkUbZnah2UA3vfeOe71UhRcaT7JTTl7RSVX2c1MjSO7eAw5nDnbg37R8l37NbNTSTBtiAficQbNA59eiuZFT7KNX5dfRWVL2Vv70F72gXJc4G5dc3JAtvPVVb26YW2DEw1gIaYIiLkni9p+bSfVen1Rnb3gLpq+jLR8cTmEjkx+b/mpqJjkqrJeVpMo9FcGE7NRxMt3TL62u1pJtvuSF0Q7PwufmMbN/2Wgfcq/fRd+HX2VMiu2HZClk3QxnqGjX2XwbAUgJ/UtJ4C7v6p76+iP4lfZSrGEmwFz0Uq2Z2ZeXBz22PAeas2j2UiZ8ETG+QC2tLg2oIG5QrM3wi3H6dS9tjAMBDGjNv5f1Ug7uyU9PlAuuMs+tlWkWt7Z5TREW88oIiIAs/AsSNPUwzN3xSMeP3XB34LAX1psUOrs9vU84exr2m7XAOB5gi4+RXYof2TYz9Jwqnde7owYj/9Zyt/gy+6mCBrTCIiHAiLjI+wJO4a+2qAj2ye2Da01Iy5DTylnxXDm3cGuvYWvldp0Whw/bCaqxaJsZLaPLOG6D9d3Yyuk55c9g3yPVaHZXY+qlha+GRrIK5g+kuue8AbLITkH+dhAv1KlkNGyPGYY2NDWRUDgxo3Ad81tvZASLCq9zxKZO6HdyvYO7kzgNba3eEgZX66t4aLX1W3dK2EyteZRnMTGsa4ulkFvDECPHvHiGnVV+6vjfTSUjpmwudV1MtQX5u7IErg2OUtIc3vLaWOojPMX2Li+oggqIqWeOeNssVO6lyNgyhwa1xbOPAx9yb5b2B13ICSYDizXVNZJJAYHRxwGZzpS+36tz8uUeFuVu8t33Wgre06Z8NQ5kJgtEJqd79XOZ3sURLmEWs7vNCCdx4ruk2Or5XzMklayOqjidPKw+J0jIO6cwMt8Bk1O67W20utvh2wDTFI2sf375WRxHKDG1kUJDo2RgG4GYZib6lAYuxG09RVVU3e+GJ8TJqeOwu2MySRg3tcl2W5uTvFlOFgxYJC18cjYwHxR90wi4tHp4d9iNBvWcgCIiAIiIAoR2lQtH0eV31DI2/7Yb/+VN1Ae0mqhqImQtfdzZA45LWsA4Fpduvcj24KvJ/LNHpt+4tFe4ljfiGXg++m+1srvP8AsvsMBeQTcN+9biiwJosQ0fj7lZ0kLGnr1WI9h8ndRwnKGsbYeWqzocOPFY9PiIaN/wCeSyo8Q01O9dWiqk/gyIMO4LNjha3QLX/+pdV1OxMu0bqfkF3hFTVMzKmfgo3tBtVBSBvfSBuY6AAuceZsNbDn1Wp2z26ZRNLAc85GjOV9znkbh03noNVS+I4lJPIZJXFz3byfkAOAHIK6Me+WUZMqjhdmKiItJgCIiAIiIC/f0b8WvDU05PwuZI0dHAsd/K33VzLzF2D4x3OKsYTZs7Hx+tu8b82Aeq9OodYREQ4Fj4jE50MjWWzOY4NvuzFpAv0ushEBqtlcJNNRwQOtmjja11jcZrXdY8Re6ynYTEZxUZB3wYYw+5uGE5iLXtv42ustEBjx4fG0uIjYDIbvIa0F54F2niPUrvsvqIAiIgCIiAIiIAiIgIvtvjDo4xEy4Mu9w0IbuIB5n7lX8LfHbl+bK2sVweOobleN25wtmbzsSDZa2LYynYx1mlzi1wDnG5BI3gbr9bLPkx1TN2DPGOda5K9rsTLAAwXJIF/qi/rc/wB1hwYKZcz3vcddDfQW4gbltcRpmvDIxceIOuN4DdfmbD3XVilayhhL5X2jPhBtd2YgkDKPi3LLz8HpNpLbNSKaxNiWuaSHAcxvtfhx8isxmc7pLj90FV7ivaWXvzRxZSWgOzO3uGgIt009lpqnbmqdueGfsNAPublWrDZkr1WNf6WvKxw1c/wjfmOUDzO5ajFe0enp4y2IiWTgGfADzc7dbyv6Kq63F5pv8SV7+jnEj23LDVk4Plsz36tviUd9bWvlkdJI7M95JcTxJXQiLSYjZbRYG+jqZIH6mN1gRuc06scPNpB9VrVdXblslmY2sjb4o7MltxYTZjuuVxy35OHJUquS9o7S0wiIunApZhGwzpITLKS3S4G4gb7uv9y4bI7Ld8RI/RoPhH2iOJ6feprWl5aYG2LrAvPDLy8zu8rrPky6ekbcGBNeVEZ2TwM00sFW5xBjlZI0bvC1wJv5tvpyK9VNdcXG5eb8QlDhHERZxJc4cmjf76D1V77HYh31FA/jkyHzZ4D/ACqWK3XZz1GKYScm6REVxjCIiAItTTbVU0lQaZkrXzNBJa0OIGX4ruAy3F911tboD6iLAwfGY6lhfHfKHvj1FtY3FrrdLjRAZ6Lrjna4XaQRci4IIuNCNON1x+mszmPO3vA3MWZhmDb2zFu+19LoDuRQWt7VoWuqAyMuZDHmZJezZXmQRBrBbVuYnx3+o7TRa+DtJqIoKd9REwvqGTua1oc1zi0tbThrbn4y721QE12lx0UdO6Ytz2cxobexcXvawWNjzv6LaqqZ3T4k/DjUSlkU7pi+GMFjWupTJmeH5i65s232dbKzsPa0RMDHF7A0Bri8yFw4EvJJd53QGQiIgCIiArKkw8xvlMhu8PfruFg42HQAKle0Ha81s9mn9TESGf5j9Z/rbToOpUy7cNr5GVctHFdrSGGR3FwewOytPBtjrz3bt9QqmMens158/mkkERFcZAiIgCIiA9K7UY7T1EEsJLnCRrmktGgzDmbbjrpyVHVWwszNQ+J3k+x9nAKfte4i2a3kLlcG4QHG7tT1N1iWVo9B4JZWTNnJy7KIzfzbb3vZSLBdhHA552hwG5oIsf2v6KbU+HAcFsYaXmlZ2+Edn08p7IpWyOgGaONxO4AN8IvztuGi0uE4nVFziIyS4klxu0X3bzvA0AtyViuw8O3rGnp2NFtFWr46L2nvezR0uF3f3sxzvNhpcNA5b91/vU32eqImjK76p0a3TQ6g+9/ZQyrxJhcIwbv3WB/PmrE7P6FgmJeA5+S7bgeEtIvl62I9lKU21sjVeMtk6wwu7pue97cd9r6X62sspEW5cHlN7ewtXtOZhRz/AEcEzd2/IBvzW0y9eXWy2ixcSxOOBhkldlYCBezjqd2jQSunCObAVVG2lZFA5okjYDM0jLMH2BkL2nxfF6aBabCtrW1GIzVUccrqWKm7oyWa1rbEzue4OcHWIFhYE7tAs6OJ2IV0FQyIwwUxJEz2Fk1QSC3K0GzhFzzb1wfgFWXV1O2NjYauSV5qHPBsySIMaxsbfFmDha50sDv0QGpp9sMTMVVIWwtyRR1LA4f4cMmd31fidlZudxueQXc2lqKHB2sZKXzVRiZE3KxndvqDmeA8auPiPicdCBuW4wzYKS8r6ioLnVMbop442gQlmUsjDC4Zm5GnQ8T63zqfYSLuHxTSTTl5jOd77Pb3WkXd5AAzL0Gtze6Ag+MbHupsM7rv8z4cs0lPELudNLI1jHGxzZGtFgLalpdfl3xbF1slUx7y5v0uEmslBALA+TM6FmtwcjY2C24ZlYmCbPQ0rXCJpu85nvc5z5JDze92p/BbJAVttBsRM6szQQMfAxlMWMc5rY3CBzg6E3va7X5tRbw6rc0uyctRUxVdaWMdAT3NPHqxg3tL5Dq91wDoABlCmCICOnYKldF3T2ufGJZJWAvcO7Ml87GlljkNz4STvW+p6dsbWsY0Na0BrWgWAA0AA4Cy7EQBERAEXxRzEsec2ZzWmwboQbam1/xUapT2TiHb0ime37AJjiPfMie6N0Md3taXNBaXtN7btAFUy9VYxjHeFjiyxALXEajeCLceaiWKbJUVWe8fE0l312XYXdbtIv5lU++kzT+JTnaKCRW5i3Y1G5rjTPe19jla8hzCeV7Ai/PVVPPA5jnMcC1zSWuB3gg2IPqrZtV0Z7x1HZ1oiKZWEREBdkcSyo2gLDkrGtG9amfaEA6FeWpbPY2kSR04XH6X1UUOP3O9ZEWLArvgx5I389aeawa6hmcy7Tl1u4a58u/Q7h99lxonhxUjZOALnl9yLgl2a+j2YjDMxsHDUO67/XVabAtt/wDvtI0O/VNcYXWPhc+UGO/kHZfYrA2323EbDTwuu8iznA/AOV/tW9lXFJUujkbI02cxwcDyLSHD5hasMP8ApmP1OVfxJ7dRY2G1omhjlb8MrGvHk9ocPkVkrSYQiIgCIiAIiIAiIgCIuueoaxpc9wa0by4gAep0QHYiiOLdrGGU9w6rjeeUV5T7xggepUJxf9JGBtxTUskh+1I5sY87NzE/JAXIi821P6QeIvf4WwMbwa1hJ/3PcdfQLfRY5iNS0OksW23Cd/8ALlsq7vxLsWL3PkuasxqCK/ezRst9p7Wn2JUA2z2ipHObLBO1z9Gva0OIcODg4CwI89R5KvMQlcHWcwjmbXHuFhVVUzkD5Kmr8lrRsx4Fje9ljUOLNksARpuWXPSOHijIvyO49ejreir+lcWAZGuBG+27y6qW4VjWYAO3rOzUbWmr9cti22nivc8z+d6rTta2MLXGtiHhdbvgPqu3B/kdAeuvHS2qSkzN11XOWga9jo3DMxwLS07iCLEH0U4py9mfKptaPKiLdbX7OuoquSE3LQczCfrMdq0+fA9QVpVuT3yeY1p6CIi6cLbxLZKoDPE6zvsjcPXiujZzZS7z3ozefzVw19CHErAgwgMubfm1lnXBqb32UBtK51LVyxloLQ45eBDTq0XHQhY8ONt5kef9QpL2tYWBUue0fVa4+ngd/wASq7VqSaKndSyc4VtC0H4hbzXzaPbc5O7gdqficOA5N69VB1201OXuDRvKj7U72T9+2vFGTheFSVEmVgueJ5eanUmw8FNE2SU5r6OJ4HhpyW42TwRlPCHbiRcuI/HctHtLi76iYxtOaFm4gWGbcSeduCpeR29Lo0ximFzyy4uzTa6A0ccDnhr4SYm3Bs5g1jINrAZSG68WlT1UPsNTu0iYLmUgNPEaa36AXN+hV7MbYAchZXY6dGbPCl8fJyRY1biUUIvLIyMc3vawe7iFGMS7XMLh+KrY88og+W/qwEfNWmcmCKo8T/SOpGX7inmlP+YsiafW7j8lEMV/SLrX3EMMMI5kOkePUkN/hQHotYWI43BTi880UQ/1JGM/mIXk/Fe0vEqm/eVk1j9Vju6b5ZY8oKjb5C43JJJ3km5PqgPU2K9tmFwXtOZnDhCxz/Zxsz5qF4t+koNRTUhPJ00gH8DAf5lRaICf4x244pPcNmbA08IWBv8AE7M4ehULxDF5p3ZppZJXc5Huef4iViIgCIiA+gqV4H2iTwNDXASNGmps734qJoouVXZOLqHuWTWs28bLclrgT5Ee9110+0MTo7F1j13qHIo+3JcvU2Wu2tGUcgBr6LPpDlIvx18uY9FXey2NBr2xynwfVvuB4X6firBlFwCOVwslx4vRux5Vc7RPcDrLAa3H4LfOjBFwq1wXG8hAPBTvCsTDh5rhXa3yiI9qmxBrIO9iF54AS0cXs3uZ58R1uOK8/kL2A5gsqf7TezHOXVVI3xG5liH1uJewfa5t47xrvvx3rhmXJHlyinkXJ7CCQRYjQg7wVxWkzHsMan7/ACC5ytsDppZIm718leLH5efFZzQVBthGJK7u3bnMLSOY0CqGvpDFK+M6lji2/Oxsrd2uf/3SHk649bOtb5KGdpmB9zUNlA8M4J/fZYO9wWn3VkkLRDVt9nRZ5dyt8z/Zahb3Z2LwuPMgew/upX0cxf0iZuxiSWPumjK06G28jz4BbTBtnGxtuQNy6tn6EaEqWiEEDrp5Lzm/hHqIgGNU0onMl3RxwtJZkcW2Dhq8kEHXUellqcZ7RZTAaeKWUgkXf3su4G9m3N/VdvapiP62OAH4GlziOOb4QfIC9uoUDWzHHCbMObJy5Rzlmc43cS4niSSfcrgiK8yhERAEREAREQBERAEREAREQBERAFNNkdphYQynUaMcTvH2T15KFoo1KpaZOLcPaLXndrcaO+/qt5s/jNiASqnwnad8Rs8l7N2u8eR4qWYbjMUou13i5cR6LLWNo3Tlmui46XFetws0ZXBVph2Nkbz6hSqkxbQEHRVE2k+jB252CpqiGWVzA2VrSWyN0cSBoHW+O5sNeeiqXHeziqhymOJ8jSADlbcsfa5aQNbdbdFclXtC2R7Ywbta5rn8cxBu1o9bE+nNSpzxIATv4q2bcoz3Cp8mVHw6rGrpLNHr+fzyXa5Y1d8NvNWlZTe385FbT2Ooez0BcAVt+0nA++oC8fFDaQc7Ws8e2v7qjm3J/wCtj/aZ/OFaToQ6ne1wuC0gjmDdp+S71oP5PMiluzdNZjeuvv8A2soqxviA6hTzBW+ILuV6Q9OtvZMsKhsFuYpeN7BoP59lq6Q2bouWPyltFOWmxET/AOUrDPLN7+ymtpcV+k1Usw3Pd4f2QA1vyAWsRF6SWuDyW9vYREXTgREQBERAEREAREQBERAEREAREQBERAFzimLSC0kEbiFwRASzBtprkBxs7+F39CpLPtN3TNDbN9XfrzHRVfdbTAWB8ozeK2ovzCqrGuy+ctdFobIXt3r95N2jjf7R/D8kzikxK4UCppCMpvqd/VbymkNt6x09s2QtLR//2Q=="/>
          <p:cNvSpPr>
            <a:spLocks noChangeAspect="1" noChangeArrowheads="1"/>
          </p:cNvSpPr>
          <p:nvPr/>
        </p:nvSpPr>
        <p:spPr bwMode="auto">
          <a:xfrm>
            <a:off x="1190625" y="-117872"/>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pic>
        <p:nvPicPr>
          <p:cNvPr id="348170" name="Picture 10" descr="http://api.ning.com/files/CLNdxIk48oouT4HPCdugeDw8W4wti6DnxPgXt8Ow42SEXnsWs8K27jZE2pu*n*GEX4WNnUnlRtz0Ak7A0EfUP0vhfWy7dQB-/missionstatement.jpg"/>
          <p:cNvPicPr>
            <a:picLocks noChangeAspect="1" noChangeArrowheads="1"/>
          </p:cNvPicPr>
          <p:nvPr/>
        </p:nvPicPr>
        <p:blipFill>
          <a:blip r:embed="rId3" cstate="print"/>
          <a:srcRect/>
          <a:stretch>
            <a:fillRect/>
          </a:stretch>
        </p:blipFill>
        <p:spPr bwMode="auto">
          <a:xfrm>
            <a:off x="2114550" y="598290"/>
            <a:ext cx="4668728" cy="3230761"/>
          </a:xfrm>
          <a:prstGeom prst="rect">
            <a:avLst/>
          </a:prstGeom>
          <a:noFill/>
        </p:spPr>
      </p:pic>
      <p:sp>
        <p:nvSpPr>
          <p:cNvPr id="2" name="Rectangle 1"/>
          <p:cNvSpPr/>
          <p:nvPr/>
        </p:nvSpPr>
        <p:spPr>
          <a:xfrm>
            <a:off x="2514600" y="3829050"/>
            <a:ext cx="5886450" cy="1096454"/>
          </a:xfrm>
          <a:prstGeom prst="rect">
            <a:avLst/>
          </a:prstGeom>
        </p:spPr>
        <p:txBody>
          <a:bodyPr wrap="square">
            <a:spAutoFit/>
          </a:bodyPr>
          <a:lstStyle/>
          <a:p>
            <a:pPr>
              <a:defRPr/>
            </a:pPr>
            <a:r>
              <a:rPr lang="en-US" sz="2175" kern="1200" dirty="0">
                <a:solidFill>
                  <a:srgbClr val="0070C0"/>
                </a:solidFill>
                <a:latin typeface="Calibri"/>
                <a:ea typeface="+mn-ea"/>
                <a:cs typeface="+mn-cs"/>
              </a:rPr>
              <a:t>What is your enterprise’s mission?</a:t>
            </a:r>
          </a:p>
          <a:p>
            <a:pPr>
              <a:defRPr/>
            </a:pPr>
            <a:r>
              <a:rPr lang="en-US" sz="2175" kern="1200" dirty="0">
                <a:solidFill>
                  <a:srgbClr val="0070C0"/>
                </a:solidFill>
                <a:latin typeface="Calibri"/>
                <a:ea typeface="+mn-ea"/>
                <a:cs typeface="+mn-cs"/>
              </a:rPr>
              <a:t>What is your personal mission?</a:t>
            </a:r>
          </a:p>
          <a:p>
            <a:pPr>
              <a:defRPr/>
            </a:pPr>
            <a:r>
              <a:rPr lang="en-US" sz="2175" kern="1200" dirty="0">
                <a:solidFill>
                  <a:srgbClr val="0070C0"/>
                </a:solidFill>
                <a:latin typeface="Calibri"/>
                <a:ea typeface="+mn-ea"/>
                <a:cs typeface="+mn-cs"/>
              </a:rPr>
              <a:t>How do they relate?</a:t>
            </a:r>
          </a:p>
        </p:txBody>
      </p:sp>
    </p:spTree>
    <p:extLst>
      <p:ext uri="{BB962C8B-B14F-4D97-AF65-F5344CB8AC3E}">
        <p14:creationId xmlns:p14="http://schemas.microsoft.com/office/powerpoint/2010/main" val="24254758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14" name="Rectangle 13"/>
          <p:cNvSpPr/>
          <p:nvPr/>
        </p:nvSpPr>
        <p:spPr>
          <a:xfrm>
            <a:off x="1600200" y="265510"/>
            <a:ext cx="6000750" cy="55713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15" name="Title 1"/>
          <p:cNvSpPr txBox="1">
            <a:spLocks/>
          </p:cNvSpPr>
          <p:nvPr/>
        </p:nvSpPr>
        <p:spPr>
          <a:xfrm>
            <a:off x="1485900" y="205979"/>
            <a:ext cx="6172200" cy="526537"/>
          </a:xfrm>
          <a:prstGeom prst="rect">
            <a:avLst/>
          </a:prstGeom>
        </p:spPr>
        <p:txBody>
          <a:bodyPr vert="horz" lIns="68580" tIns="34290" rIns="68580" bIns="3429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FF0000"/>
                </a:solidFill>
              </a:rPr>
              <a:t>Scenario #3 – Politics </a:t>
            </a:r>
          </a:p>
        </p:txBody>
      </p:sp>
      <p:pic>
        <p:nvPicPr>
          <p:cNvPr id="9"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4600" y="1662112"/>
            <a:ext cx="3371850" cy="3138488"/>
          </a:xfrm>
          <a:prstGeom prst="rect">
            <a:avLst/>
          </a:prstGeom>
          <a:noFill/>
          <a:ln w="9525">
            <a:noFill/>
            <a:miter lim="800000"/>
            <a:headEnd/>
            <a:tailEnd/>
          </a:ln>
        </p:spPr>
      </p:pic>
      <p:sp>
        <p:nvSpPr>
          <p:cNvPr id="6" name="Oval Callout 5"/>
          <p:cNvSpPr/>
          <p:nvPr/>
        </p:nvSpPr>
        <p:spPr>
          <a:xfrm>
            <a:off x="2286000" y="882179"/>
            <a:ext cx="4057650" cy="1106876"/>
          </a:xfrm>
          <a:prstGeom prst="wedgeEllipseCallout">
            <a:avLst>
              <a:gd name="adj1" fmla="val -12447"/>
              <a:gd name="adj2" fmla="val 912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sp>
        <p:nvSpPr>
          <p:cNvPr id="7" name="TextBox 6"/>
          <p:cNvSpPr txBox="1"/>
          <p:nvPr/>
        </p:nvSpPr>
        <p:spPr>
          <a:xfrm>
            <a:off x="2695575" y="1099541"/>
            <a:ext cx="3429000" cy="784830"/>
          </a:xfrm>
          <a:prstGeom prst="rect">
            <a:avLst/>
          </a:prstGeom>
          <a:noFill/>
        </p:spPr>
        <p:txBody>
          <a:bodyPr wrap="square" rtlCol="0">
            <a:spAutoFit/>
          </a:bodyPr>
          <a:lstStyle/>
          <a:p>
            <a:r>
              <a:rPr lang="en-US" sz="1500" kern="1200" dirty="0">
                <a:solidFill>
                  <a:prstClr val="black"/>
                </a:solidFill>
                <a:latin typeface="Calibri"/>
                <a:ea typeface="+mn-ea"/>
                <a:cs typeface="+mn-cs"/>
              </a:rPr>
              <a:t>I would be glad to share and integrate our data with the enterprise wide MDM and follow data governance procedures.</a:t>
            </a:r>
          </a:p>
        </p:txBody>
      </p:sp>
    </p:spTree>
    <p:extLst>
      <p:ext uri="{BB962C8B-B14F-4D97-AF65-F5344CB8AC3E}">
        <p14:creationId xmlns:p14="http://schemas.microsoft.com/office/powerpoint/2010/main" val="4122713623"/>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7350" y="742950"/>
            <a:ext cx="6000750" cy="3943350"/>
          </a:xfrm>
        </p:spPr>
        <p:txBody>
          <a:bodyPr>
            <a:normAutofit lnSpcReduction="10000"/>
          </a:bodyPr>
          <a:lstStyle/>
          <a:p>
            <a:pPr>
              <a:defRPr/>
            </a:pPr>
            <a:r>
              <a:rPr lang="en-US" sz="3600" dirty="0"/>
              <a:t>Character</a:t>
            </a:r>
          </a:p>
          <a:p>
            <a:pPr lvl="1">
              <a:defRPr/>
            </a:pPr>
            <a:r>
              <a:rPr lang="en-US" sz="3000" dirty="0"/>
              <a:t>Integrity</a:t>
            </a:r>
          </a:p>
          <a:p>
            <a:pPr lvl="1">
              <a:defRPr/>
            </a:pPr>
            <a:r>
              <a:rPr lang="en-US" sz="3000" dirty="0"/>
              <a:t>Intent</a:t>
            </a:r>
          </a:p>
          <a:p>
            <a:pPr lvl="1">
              <a:defRPr/>
            </a:pPr>
            <a:r>
              <a:rPr lang="en-US" sz="3000" dirty="0"/>
              <a:t>Vulnerability/openness</a:t>
            </a:r>
          </a:p>
          <a:p>
            <a:pPr>
              <a:defRPr/>
            </a:pPr>
            <a:r>
              <a:rPr lang="en-US" sz="3600" dirty="0"/>
              <a:t>Competence</a:t>
            </a:r>
          </a:p>
          <a:p>
            <a:pPr lvl="1">
              <a:defRPr/>
            </a:pPr>
            <a:r>
              <a:rPr lang="en-US" sz="3000" dirty="0"/>
              <a:t>Capabilities</a:t>
            </a:r>
          </a:p>
          <a:p>
            <a:pPr lvl="1">
              <a:defRPr/>
            </a:pPr>
            <a:r>
              <a:rPr lang="en-US" sz="3000" dirty="0"/>
              <a:t>Results</a:t>
            </a:r>
          </a:p>
        </p:txBody>
      </p:sp>
      <p:sp>
        <p:nvSpPr>
          <p:cNvPr id="69637" name="TextBox 4"/>
          <p:cNvSpPr txBox="1">
            <a:spLocks noChangeArrowheads="1"/>
          </p:cNvSpPr>
          <p:nvPr/>
        </p:nvSpPr>
        <p:spPr bwMode="auto">
          <a:xfrm>
            <a:off x="1885950" y="4559343"/>
            <a:ext cx="7372350" cy="276999"/>
          </a:xfrm>
          <a:prstGeom prst="rect">
            <a:avLst/>
          </a:prstGeom>
          <a:noFill/>
          <a:ln w="9525">
            <a:noFill/>
            <a:miter lim="800000"/>
            <a:headEnd/>
            <a:tailEnd/>
          </a:ln>
        </p:spPr>
        <p:txBody>
          <a:bodyPr wrap="square">
            <a:spAutoFit/>
          </a:bodyPr>
          <a:lstStyle/>
          <a:p>
            <a:r>
              <a:rPr lang="en-US" sz="1200" kern="1200" dirty="0">
                <a:solidFill>
                  <a:prstClr val="black"/>
                </a:solidFill>
                <a:latin typeface="Calibri"/>
                <a:ea typeface="+mn-ea"/>
                <a:cs typeface="+mn-cs"/>
              </a:rPr>
              <a:t>From “The Speed Of Trust” By Stephen M. R. Covey (modified – added vulnerability/openness)</a:t>
            </a:r>
          </a:p>
        </p:txBody>
      </p:sp>
      <p:pic>
        <p:nvPicPr>
          <p:cNvPr id="6" name="Picture 5"/>
          <p:cNvPicPr>
            <a:picLocks noChangeAspect="1" noChangeArrowheads="1"/>
          </p:cNvPicPr>
          <p:nvPr/>
        </p:nvPicPr>
        <p:blipFill>
          <a:blip r:embed="rId3" cstate="print"/>
          <a:srcRect/>
          <a:stretch>
            <a:fillRect/>
          </a:stretch>
        </p:blipFill>
        <p:spPr bwMode="auto">
          <a:xfrm>
            <a:off x="5257800" y="2714625"/>
            <a:ext cx="1600200" cy="1562100"/>
          </a:xfrm>
          <a:prstGeom prst="rect">
            <a:avLst/>
          </a:prstGeom>
          <a:noFill/>
          <a:ln w="9525">
            <a:noFill/>
            <a:miter lim="800000"/>
            <a:headEnd/>
            <a:tailEnd/>
          </a:ln>
        </p:spPr>
      </p:pic>
      <p:sp>
        <p:nvSpPr>
          <p:cNvPr id="8" name="Rectangle 7"/>
          <p:cNvSpPr/>
          <p:nvPr/>
        </p:nvSpPr>
        <p:spPr>
          <a:xfrm>
            <a:off x="6057900" y="914400"/>
            <a:ext cx="914400" cy="170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10" name="Rounded Rectangle 9"/>
          <p:cNvSpPr/>
          <p:nvPr/>
        </p:nvSpPr>
        <p:spPr>
          <a:xfrm>
            <a:off x="1685925" y="240315"/>
            <a:ext cx="5772150" cy="425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11" name="Title 3"/>
          <p:cNvSpPr txBox="1">
            <a:spLocks/>
          </p:cNvSpPr>
          <p:nvPr/>
        </p:nvSpPr>
        <p:spPr>
          <a:xfrm>
            <a:off x="1716858" y="172326"/>
            <a:ext cx="5829300" cy="562009"/>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sz="4400" kern="1200" baseline="0">
                <a:solidFill>
                  <a:srgbClr val="0070C0"/>
                </a:solidFill>
                <a:latin typeface="+mj-lt"/>
                <a:ea typeface="+mj-ea"/>
                <a:cs typeface="+mj-cs"/>
              </a:defRPr>
            </a:lvl1pPr>
          </a:lstStyle>
          <a:p>
            <a:r>
              <a:rPr lang="en-US" sz="3300" dirty="0">
                <a:solidFill>
                  <a:prstClr val="white"/>
                </a:solidFill>
              </a:rPr>
              <a:t>3. Develop Trust</a:t>
            </a:r>
          </a:p>
        </p:txBody>
      </p:sp>
      <p:pic>
        <p:nvPicPr>
          <p:cNvPr id="9"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72200" y="828675"/>
            <a:ext cx="1386118" cy="1714500"/>
          </a:xfrm>
          <a:prstGeom prst="rect">
            <a:avLst/>
          </a:prstGeom>
          <a:noFill/>
          <a:ln w="9525">
            <a:noFill/>
            <a:miter lim="800000"/>
            <a:headEnd/>
            <a:tailEnd/>
          </a:ln>
        </p:spPr>
      </p:pic>
    </p:spTree>
    <p:extLst>
      <p:ext uri="{BB962C8B-B14F-4D97-AF65-F5344CB8AC3E}">
        <p14:creationId xmlns:p14="http://schemas.microsoft.com/office/powerpoint/2010/main" val="28547600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dissolve">
                                      <p:cBhvr>
                                        <p:cTn id="14" dur="500"/>
                                        <p:tgtEl>
                                          <p:spTgt spid="3">
                                            <p:txEl>
                                              <p:pRg st="4" end="4"/>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dissolv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dissolv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9637"/>
                                        </p:tgtEl>
                                        <p:attrNameLst>
                                          <p:attrName>style.visibility</p:attrName>
                                        </p:attrNameLst>
                                      </p:cBhvr>
                                      <p:to>
                                        <p:strVal val="visible"/>
                                      </p:to>
                                    </p:set>
                                    <p:animEffect transition="in" filter="dissolve">
                                      <p:cBhvr>
                                        <p:cTn id="47"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3000375" y="792047"/>
            <a:ext cx="2914650" cy="2922704"/>
          </a:xfrm>
          <a:prstGeom prst="rect">
            <a:avLst/>
          </a:prstGeom>
          <a:noFill/>
          <a:ln w="9525">
            <a:noFill/>
            <a:miter lim="800000"/>
            <a:headEnd/>
            <a:tailEnd/>
          </a:ln>
        </p:spPr>
      </p:pic>
      <p:sp>
        <p:nvSpPr>
          <p:cNvPr id="2" name="Title 1"/>
          <p:cNvSpPr>
            <a:spLocks noGrp="1"/>
          </p:cNvSpPr>
          <p:nvPr>
            <p:ph type="title"/>
          </p:nvPr>
        </p:nvSpPr>
        <p:spPr/>
        <p:txBody>
          <a:bodyPr/>
          <a:lstStyle/>
          <a:p>
            <a:endParaRPr lang="en-US" dirty="0"/>
          </a:p>
        </p:txBody>
      </p:sp>
      <p:sp>
        <p:nvSpPr>
          <p:cNvPr id="14" name="Rectangle 13"/>
          <p:cNvSpPr/>
          <p:nvPr/>
        </p:nvSpPr>
        <p:spPr>
          <a:xfrm>
            <a:off x="1600200" y="265510"/>
            <a:ext cx="6000750" cy="55713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15" name="Title 1"/>
          <p:cNvSpPr txBox="1">
            <a:spLocks/>
          </p:cNvSpPr>
          <p:nvPr/>
        </p:nvSpPr>
        <p:spPr>
          <a:xfrm>
            <a:off x="1485900" y="205979"/>
            <a:ext cx="6172200" cy="526537"/>
          </a:xfrm>
          <a:prstGeom prst="rect">
            <a:avLst/>
          </a:prstGeom>
        </p:spPr>
        <p:txBody>
          <a:bodyPr vert="horz" lIns="68580" tIns="34290" rIns="68580" bIns="3429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FF0000"/>
                </a:solidFill>
              </a:rPr>
              <a:t>Scenario #4 – ‘I am right’</a:t>
            </a:r>
          </a:p>
        </p:txBody>
      </p:sp>
      <p:sp>
        <p:nvSpPr>
          <p:cNvPr id="9" name="Rectangle 3"/>
          <p:cNvSpPr txBox="1">
            <a:spLocks noChangeArrowheads="1"/>
          </p:cNvSpPr>
          <p:nvPr/>
        </p:nvSpPr>
        <p:spPr>
          <a:xfrm>
            <a:off x="971550" y="3714750"/>
            <a:ext cx="6972300" cy="8001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defRPr/>
            </a:pPr>
            <a:r>
              <a:rPr lang="en-US" sz="2400" dirty="0">
                <a:solidFill>
                  <a:prstClr val="black"/>
                </a:solidFill>
              </a:rPr>
              <a:t>“I hear you regarding</a:t>
            </a:r>
            <a:br>
              <a:rPr lang="en-US" sz="2400" dirty="0">
                <a:solidFill>
                  <a:prstClr val="black"/>
                </a:solidFill>
              </a:rPr>
            </a:br>
            <a:r>
              <a:rPr lang="en-US" sz="2400" dirty="0">
                <a:solidFill>
                  <a:prstClr val="black"/>
                </a:solidFill>
              </a:rPr>
              <a:t>your approach to data governance and MDM, </a:t>
            </a:r>
            <a:br>
              <a:rPr lang="en-US" sz="2400" dirty="0">
                <a:solidFill>
                  <a:prstClr val="black"/>
                </a:solidFill>
              </a:rPr>
            </a:br>
            <a:r>
              <a:rPr lang="en-US" sz="2400" dirty="0">
                <a:solidFill>
                  <a:prstClr val="black"/>
                </a:solidFill>
              </a:rPr>
              <a:t>but </a:t>
            </a:r>
            <a:r>
              <a:rPr lang="en-US" sz="2400" u="sng" dirty="0">
                <a:solidFill>
                  <a:prstClr val="black"/>
                </a:solidFill>
              </a:rPr>
              <a:t>my</a:t>
            </a:r>
            <a:r>
              <a:rPr lang="en-US" sz="2400" dirty="0">
                <a:solidFill>
                  <a:prstClr val="black"/>
                </a:solidFill>
              </a:rPr>
              <a:t> way is the right way!”</a:t>
            </a:r>
          </a:p>
        </p:txBody>
      </p:sp>
    </p:spTree>
    <p:extLst>
      <p:ext uri="{BB962C8B-B14F-4D97-AF65-F5344CB8AC3E}">
        <p14:creationId xmlns:p14="http://schemas.microsoft.com/office/powerpoint/2010/main" val="36760037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482" y="386617"/>
            <a:ext cx="6172200" cy="211565"/>
          </a:xfrm>
        </p:spPr>
        <p:txBody>
          <a:bodyPr>
            <a:normAutofit fontScale="90000"/>
          </a:bodyPr>
          <a:lstStyle/>
          <a:p>
            <a:r>
              <a:rPr lang="en-US" dirty="0" smtClean="0"/>
              <a:t>To Listen, ACCEPT</a:t>
            </a:r>
            <a:endParaRPr lang="en-US" dirty="0"/>
          </a:p>
        </p:txBody>
      </p:sp>
      <p:sp>
        <p:nvSpPr>
          <p:cNvPr id="499714" name="AutoShape 2" descr="data:image/jpeg;base64,/9j/4AAQSkZJRgABAQAAAQABAAD/2wCEAAkGBhQQEBAQEBQWFRUUFRQWFhIVFxQVGRYYFxUVFRgYFxYXGyYeFxkjHRQYHy8gIycpLCwuFx4xNTAqNiYrLCkBCQoKDgwOGg8PGiwkHyQqKS0tNCwqNCwsMCwpLCwsLCwsLCwsLCwsLCwsLCwsLCwsLCwsLCwpLCwsLCwsLCwsKf/AABEIAOEA4QMBIgACEQEDEQH/xAAcAAEAAgMBAQEAAAAAAAAAAAAABgcBBAUDAgj/xABJEAABAwIEAggCBwQHBQkAAAABAAIDBBEFEiExBkEHEyJRYXGBkTKhI0JSYnKCsRQzwdFDU3ODkqKyFReT4fEkVFVjo8LS0/D/xAAaAQEAAwEBAQAAAAAAAAAAAAAAAwQFAgEG/8QALBEAAgIBAwIDCAMBAAAAAAAAAAECAxEEEiExQRMigQUyUWFxkaGxFCNC8P/aAAwDAQACEQMRAD8AvFERAEREAREQBERAEWrWYpFDrNKyP8bmt/UrnN41oibftUP/ABG/rsulGT6I4c4rqztovClro5Rmie1472ODh7gr3XJ0nkIiIehERAERYc62pQGUXJqeK6SM2fUwg93WMv7ArNLxTSSm0dTC49wkZf2vddbJdcHHiR6ZR1UWAbouTsyiIgCIiAIiIAiIgCIiAIiIAiLBKA1sRxKOnidNM4MY0XLj+g7ye4KtazjGuxSV0GGsdHGN5NnW73ybR+TdfNeGKVEmO4gKeJxbTQkkuG1gbGTxc7Zvhr3qz8KwmOlibDC0NY3kOZ5knmT3lWsRpWWsy/RSzK9tReIr8kCoOh4O7dXUPe87iP8A+b7k+dgumeiOjta83n1n822U0e8AEk2A3J0WizH6cuyieEn7IkjJ9rrjx7X3O/49MeGl6kCreiSSE9ZQVLmvGoD+wfSSO3zCxg/SFUUcopcVY4f+bYZgNrnLpI37zdfNWbdcriLhuKuhMUw13Y8fEx3e0/qNiuldu4s5/ZzLT7PNU8P4djpQTte1r2EOa4AhwNwQdiDzC9FV3BGLy4dWOwuqPZLrRu5Bx1bl+4/5HzKtFRWV7Hgmpt8SOe/cIijvG/FAoKYvFjI/sRNP2rauI7mjX2HNcxi5PCJJzUIuTNXjLj+OgHVtAknIuI76NvsXnl5bnw3VRY1xTU1hJnlcRyjHZYPJg0PmbnxXNnndI5z3uLnOJLnHUknckr4W3Tpo1r5nzmo1c7X8EAhRFZKZ2MD4tqaMjqZTl5xuu5h/KdvMWKt7g/juKvGT93MBd0RN7j7TD9YfMfNUSvWlqnRPbJG4tewhzXDcEKrdpo2Ljhl3T6udT55R+mUXC4O4lFfStl0Dx2ZGjk8AbeBBBHn4LurElFxeGfRRkpJSQREXh0EREAREQBERAEREAUZ6RMWNPh8zmmzpLRNPdn0JH5cykyrzpnkIpaccjMT7Rvt+qlpjusSZBqJONUmvgdPouwUQUDJLduf6Qn7uzB5ZdfzFS8rSwOMNpqdo2EUYH+Bq3lzZLdJtndUVCCSKV4txqfE6/wDY4j2BIY4472BLSQ6R/fsT4Ae/Zm6F7RHJUXktsWAMJ7t7geOvkrNNO24dlbcbOsL+6hXHvSGKTNT09nTkdp27Yrjn3vtqBy3PcbULpyxCpYKVlFcFKdzyR3ow4nljqRQTEuY7OGhxuY3sBJAP2TlIt32tzVtKrei/hCTrRXzgtADuqB3eXAgyG/1bE277387SUeq2+J5fX6kuiUvC83p9CvOl7CLxQ1jNHxODC4b5XG7T6OGn4iplw7if7TS08/OSNpP4rWcPcFc3pFYDhlXfk0H1D2kfoobwbxjUU9HHFHQzTtaX2lZmsbvc62kZ2JI3XSi7KljszlzVV7z0aLVVJ9KmLGavdFfswNDAPvEB7j8wPyqZf7war/wuo/z/AP1KtpYjW4i9sh6gzzuBzgnqySbNI0N72by17lNpanCTlLsivrblOChDuzir2pKJ8zwyJjnuP1WAuPsOStPDeh2BpvPM+S27WgRj13d7EKb4VgsNKzJBG1jfAanxcd3HzU1muivd5K9Xs6b9/gpNvR1Xlub9nPkXRg+2ZcifBJ2SiF8MgkO0eR2Y/hAHaHiF+kEyjdV1rp90i0/ZsOzZQbej+vIzfsz/ACJjB9i6641dh0kDsk0b43dz2lvtfceS/Sq1cRwuKoYY52Ne08nC/qO4+IXsddLPmR5P2bHHlfJUfRLixirTAT2Z2EW+8wFzT7ZwrnVb1vA8VBWUFRTueA+qZH1biHABzX3s7fYbG+6scKDUyjOW6Pcs6OEq4OEuzMoiKsXAiIgCIiAIiIAiIgChPS3QmSgzj+ilY4+RvGf9YU2WtiNC2eKSGQXbI1zT5EW913XLZJSI7Yb4OJy+CMRE+H0rxuIwx3g5nYP+n5ruqquBcWdhtZNhtUbNc/sOOgz6Bp/C8W9QO8q1F3dDbLjo+hHp7N8Oeq4YKqjCOCJn4n11WxjojLLIR1kbsxu4sBaDci+XTwVrlVbgXR/VQ4kypexgjE0jyQ8E2dntpb7wXdEsKXOODjUw3OPGeS0gFlYCw94AJJsBqSeSrFsh3StiIjw90fOZ7GAeAOd3yb810uAqAw4dStcLEszn+8Jf/wC5QXEZzjmKRxR3NNDu7kWAjO785AaPDXvVstbYADQDYKzYtlah36sp1f2Wys7dEZsqD4/oTDiNUOTnCQeTwHfrf2V+qvOlvhsyxMrIxd0QyyAf1ZNw78p+Tj3LrSTULOe5zrqnOrK7cnv0fcbNq2Npqg2nYLNcTYytHMH7Y5jnv32mjoXfVeR+IB38j81+a2PLSHNJBBBBBsQRsQRsVYvC/S05gbFXAvA0EzB2vzt+t5jXwKm1Gkae6BW0uuWNtn3LFmiqvqSQ/mik/hKtQ02IXuJ6by6iX9euW1hnElNUi8MzH+AcA4ebTqPZdK6o8rqjTSjLlP8AJzIY6v676f8ALHL/ABkW2yKT6zx+Vlv9RK+K/GIYBmmlYwfec0ewOpUE4j6XI2hzKJud23WvBDB4tadXHzsPNdQrnY/Kjiy2upZkzv423rMQw6AEnIZal9zewYwxs8Bd0nyUoChPRrhMnVyV9US6aptYu3EY+HyBOthpYNU2XlnD2/A9pe5bn3CIijJgiIgCIiAIiIAiLCAysLKwgIvxxwS3EIw5tmzsHYediN8j/u+PL3Bi2A9IE1A/9jxNj+xYCTd7Ryzf1je5w181Y+KYiymhknkNmxtLj/ADxJsB5qCcIcNNxEVGIV7A/wDaCRGw37DAbAtI1GwAI5Nv9ZWq5LY1Pp+c/Io3QasTr4k+vwx8yb4bjsFS3NBKx/g1wuPNu4PmFvXVeV/Q3ETmp53x9wcBIB5G7T8ytP8A3S1B0Nb2fKU/LPZeeHU+kvwd+LcuHD7MnWL8UU1KCZ5mNP2Aczz5MFyq8xbieqxmQ0lCxzIfruOlx3yOGjW/dFyfHZdrDOh6nYQ6eR8v3RaNp88t3fNTagw6OBgjhY1jBs1oAH/M+KKVdfMeX+Dlwtt4n5V8upzeFOF48Ph6tnac7WSQ7vd/Bo5D+ZXbRFXlJyeWW4xUVhBfL2BwIIuCLEHUEdxX0i8Oim+Oejl9M509K0vgNyWC5dF6blnjy596gq/Tyi+OdHVJVEvLDE86l8Vm3PeW2ynztfxWjTrdqxMydR7P3PdX9iiV6iqfawe63dmd/NWPU9Czr/R1It3PjN/drv4JTdC5v9LUi3cyPX3c7+CtPVUvuUlo71xj8lZk3Nzv3/8ANT7gTo5dO5lTVtywizmxneXuJHJn6+W8vh6LaNkMkYa5z3tLeuebuaTsWgWaLHuC8ejnF3tEuG1Ok1KSG3+tHewt3gXHo5qgt1O+D8P/AJFmnR7LF4vf9k2a22gWVhFlm0ZRYusoAiIgCIiAIihvSJxp+xRiKE/TyDQ79W3bPbv5D1PJdwg5y2ojssjXFykbfFXH0FBdh+klt+6aRp3Z3bMHz8FWmK9J1bOTkeIW/ZjAv6vdc+1lFZJC4lziSSSSSbkk7kk7lbVJhL5ACBYEgXN/EaAAk7EAAEmxsDY2169NXWsy5Zg26y214jwvker+I6om5qZif7WT+a3qDjyuhN21D3D7MlpB/m19iF6DhgZdc4+9ZvybnvbzAK1KjAQ0A9YNbgONg0n7JINmHxu5t9y26k/qfDSIv7o8pv7ncxDjZ2Jmlpaktgi6wGaRpdZwG2h+HnzIuQdLK5KWNrWMbHYMDQGhu2UDS3hZfmqaFzDleC0jkRY6Eg/MEeinPRvxwaeRtJO68LzZjif3TjsL/YJ9j4XVXUaby5h0Rc0mrxPFnV9y4kWLrKyzbCIiAIiIAiIgCIiAIiIDCrfpHqWUlXS1sL2ioabPi5vj11dbYWu3XvFvhUj464uGHwXbYzSXEbTsLbvPgL+pICoyqqnyvdJI4ue43c4m5JV/SUOT3Pp+zM12pUVsXX9EsxfpUq5iREWwN5BgDnW8XuG/kAuBLxLVON3VMxP9q/8AgVzUWnGmEeiMeV9k3lyZ3KLjethN2VEh+689YD6PurXZxJUUob/tCIGMgf8AaoMzmNvb97Ge0zzFwqx4B4ZNbVsuPooiHyHkbG7WebiPYFXu5lxY6juWbq3BSUUvqa2hjZKLk2/kfMFQ2RrXscHNcLhzTcEHmCN16KIVMBwmTror/sUjvpouVO5x/exjlGSe03le4UuY4EAjUHYqjKOOV0NKMs8PqZREXJ2fEsga0uJsACSe4DUr86Y/i7qupmqHfXcco7mjRo9Bb5q8uNqgx4dWOG/VPH+IZf4r8+rT0EOsjG9pzflh6nvQ0plkawW1OpOgA5knkPn3KWhwA00ABGw8AdLW+qBbUXY4G7Y2NdwOHY7yOcdmsdfyILT+t/Rd1xs5t/vE+fV53/Mk+ZVq3l4KdKxHJ5CW2xykkk3c7XW2ps5xsQQSTuCBexW4Kg6h48CTYgixBvm7hfQnQXNxZxj06VhyNNyPhzauHwxtYRcOFu0xxvfQZjpe694XXzAG7coc1wtoc2Swtp8XVnTQFztLNAEUkTo+K/DRKwtJ1HwmxLhbTa13Wta2jrDTMWmNsSqKcxuLXb6bG4IIuC0jcEaghTKOcEActO4DwIvsLC+uwF9muD+PxBTXGf7J132cd9eRJ1HIuB3e60lUmnhkV0E1uRbnR/jhq6GJ7jd7LxvPeWWsT4lpafVSRVl0LVBy1kfIGJw9Q9p/0hWasm+O2xpG3ppudUWwiIoSwEREAREQBERAFgrK08YqDHTzyDdkcjh5hpI/RepZPG8LJRXG+NmrrZpL3a0mOPwawkfM3d6rhLAWV9HCKjFJHyVknOTkwuhgOByVs7IIRqdS47MaN3O8B89AvDDsOkqJWQwtLnvNgB8yTyA3JV68H8JMw+HILOkdYySfaPcO5o5D15qvqL1UsLqWtJpndLL6G7w9gMdFA2CIaDVzju9x3c7xPy0C6awsrEbbeWfRxiorCPKpp2yMdG8BzXAtc07EEWIXA4Lmcxk1FISXUknVgnd0RGaFx/KbflUkUapxkxiYDaWkjefOOVzP0cuo8pojnxJP0JIiyijJTi8Z0xkw+sYNzE8j8ozfwX57X6ce24IOoO4X534nwQ0dVLARo03Ye9h1afbTzBWpoJ9YmP7TrfE/Q88Dnyym+xY4OHgBmd7taR6qRVOhzGxLTmPMbuLr25ZhID92L7wUOa4jUGx71L6ecSgSM55nZQLntPu9oHNwe5thzLIR/SG1u1YeSjRLKwZp5b9lu4J30JF+ZGzwRr432tEViJpdbMHC9wLgttbfcuuAAXGzjYN2brfyYwMNhYH4muBNiA0aA8wGltjvkLCb3IXo6pcbtA3tewNzbvDTqAeRa5u2jtVFj4E+fiebNXlvidPESPuD4Wjc3ycVszxhzLG5uXA+LRlY4+Zd1j/N9+S1mvDWH7uck8/glc7+B9e+69qp/VMJdrd73Aczdps0eJLD7o+p4STodoXMFa53J7I/VmbN/qCslcHgrBTSUcbH/vHXkkPPO/U38RoPRd5Zd0982zZ08NlaiERFEThERAEREAREQBauK03WwTRjd8b2/wCJpH8VtIUXB41lYPzDa26KRcfYEaSulaBZkhMkZ5Wcbkejrj2UdX0cJKUU0fJ2QcJOLLk6J8CbFSCpIHWTk9rmGNcQGjzILvUdynSgfRZxJHJSspHODZYswDSbF7CS4Fvfa9iPDxXzinF+JU8781Dmga46sD3ksvo7O0kA21sWrFthOVksn0FNkIVRx0J6VrYfMXMyu+NhyO8SOf5hZ35lr4FxBDWxCWB1+TmnRzD9lzeRXq7Sobb68bsw/A5uU/53D/oq7WOGW00+UbijdKesxiocNoaWKM/ikkdJb2AXdrq1kMb5ZDlYxpc49wAuuNwZSu6qSqlFpKuQzFp3awgCJnowD3K6jwmzifMkvUkCyiLglMKLce8GivhDo7CeMHIToHDmxx7jyPI+ZUqWF1CTg9yOJwU4uMj8z1NM6J7o5GlrmmzmuFiD4rewSvDHZX7E3B7iQWuG40c02Oo+Fuo3F3cScG09ePpW2eBZsrLB48L7OHgbqt8V6JKqMkwOZM3lr1bvVrtP8y1oaquxYlwzDs0dlUsw5R5TRZx36jv3JJHwi98xdYt7Vy4tBvJC3w/ZuzqdPvAAf4h2Sfw28hsswYDiUdmGle62muU3GgsSHajQewBuAAOxS8K10xv1AiJFs0r49PHsMLz5XAXm5R/0jpRlP/LOKcrG5naN010tob2aTo431sNNy4NGbPKuCuGH1MjKypbliYQ6CIg3cQOzI6+uUXJaDqb35a83iDhN+HGmrpCKkMkHXMLAGgG2XKDe/MXcd8qtOiq2yxsljN2PaHNI5gi4Ve63y+XuWdPT58T7dj2WURUDUCIiAIiIAiIgCIiAIiIDgcZcKtxCnMZs2Rt3Rv7ndx+6dj6HkqJxHDpKeV0MzSx7d2n9QeYPIjdfpVVzx80V9bS4dE1peDnllsCY2Wva/LTUjvLO9XtJc4va+n6M3XaeM1uXX9lTg21HuuvScYVkVslTLpyLs49n3UnxfohqIyTTPbK3k1x6t/z7J9wo/LwJXNNjTSemUj3DloeLTYuWjLdN9b4T9Cf9HuLMrjJLIyMVkWnWtGTrGO0BeGEZrEEEbbHRTVkbYg+WV4va7nus1oaLmw5NaLnnz1Kq3gnhrEaSczMp2jMxzPppAxupaQSG3cbZdgFOI+FH1Dg/EZuusbinYMkDT4tveQ/iPosu+MFN4fBsaaU3Wsrk1gTi0jTYihjcHXIINU9puND/AEIIv94qXBYYwAAAWA0AGll9KvKWS3GOOX1CIi5OwiIgCIiAWREQGvX0TJonxSC7HtLXDvBFlXvC/EH+y31GHVZcRG7NAWtc9z2uN8rWt3vfN4druUqx/HJBI2jowHVEgzFztWwR7GR/f3BvM/PFJwXCyN7Xl8kkv76dx+kkH1m5t2MO2VttNPFTQajHEujK005STh1X/YI07pRnncW0FE+S31nZne4YLD/EviTi/GGDM6hbbwjkJ/yyE/Jd1lZLNI+kw0RwwwHJJUFgcA8bxwxiwJHMnQLoRYLUM1FbI890kULmn0Y1rh6OCkcoR/yiJQsl/p+mMERw/pjAdkq6dzCNCWG9vNjgCPdTvCMchq2dZTyNeOdt2nuc06tPmuJjvDMWINMVQwR1DW3bKzW472nQvZfdp1F/EE1BnqMNqnBrjHLEbG2zhvqPrMIsde/vUkaq7l5OGRSvt07W/mPxP0QsqO8G8XsxCHNYNlZYSR9x5Ob3tP8AMKRKnKLi8M0YTU1uj0CIvOedrGue8hrWgkuOgAAuST3Lk6PpzwASTYDmobjnSrS05LIrzuH2LBg/Od/ygqB8b8fSVrnRREspwbBuxkt9Z/h3N99doitKnRZWZmPqPaGHtr+5YFR0yVJP0cMLR97O8+4LVmm6ZagH6SGJw+6XsPzLlXyK5/Fqx0KP8y7OdxcMHS9TOhkcWPZK1pLY3ah7uQD2+PeBzW10c4G5kb62o1nqjnJO4YTcDwv8Vu7KOSpRTPgbpAfRubDOS6nJtrqYvFv3e9vt3GtbpdsH4Zbo1m6a8UutF8RyBwDmkEEAgjUEHYg9y+1lG2EREAREQBERAEREAREQBaeL4k2mglnf8MbHOPjYbDxJ09VuKNcbDO2jpuU9VC1w72MzSuH/AKa6isvBxN4i2j34Rwp0cRnn1qKk9bMe4kdmMdzWNs0DzXblvldbext520X0F8TyZWud3AnU228V43l5PVHbHBxuCImtw+lykEmMOeQb/SO7Ul/HMSD5LuqG4Thsct6nDpnRdY4vItmZmd2iyeAkWOtw4ZTY2va1+/QYk/MIqlgZIfhc05o5LC5yOIuHc8rgDva4BK6mucnFcuEmeuLCzOtG8Rz+g+Merb/JVz0yYWA6mqmjV2aJx77dpnyzKycUdaCYn+rf/pKg3S67LQ0rD8XWt/yxPB/UKbTNqyJBrEnVLJXXC+POoqqOcfCDaRv2mH4h/EeIC/Q0cgcA5puCAQRzB1BX5kV99HtaZcNpXHUtaWH+7c5g+TQrWuh0mUvZtr5g/qSJVt0vcRFrY6JhtnGeW32QbNb5Egn8o71ZN1Q3GtQZcSnk3Am6sD+zyty+uvuVX0kFKzL7FvXWONeF3I6yMm/gCfYZj8lsU1CXPcw7ge5JDW6+bgulR0RZIWWuc5LBa+cFpuAOZcx7Xhu7spA1Nl0aPBsxvHY3aBYn4mjstuRrsSzOND2XDttLFqStSMWFLZw5MLuA5v1tv+G2QfLN7L2qcDIaHNBtd3jplu0e4t6qe4fw1cFswdm0dlaGl++bM/UNiN7m+YanM22jWatLxAC8Q0lEJQTlbI+RxDyObbNAtpfSwUH8hv3Sz/GS97uV1NTFpPmdfAEa+Wo915Kc4niURzsqaBgtma4wyuY5p0BABBbcFo0+6OQXPxTg0uY2ooyXxyC7WOADzqdGFvZkI2ygh2h7Kmjcv9cFedHXY8kx6I+IjJE+jebmEZo/7MmxH5T8nDuViKhujusMOJ0/LOXRuH4mnQ/mA9lfIWXq4KNnHc2tDY51c9uAiIqpdCIiAIiIAiIgCIiAKN8V9mowt52FXlPm+GVo+aki4XGdA6WjkMWskRbNH+OJweB6gEeq7h7xHYvKzuLQx2sEVPM869kta0buc7staBzLnEAea9cKxFtRDFPHq2RocPUbHxG3ovDEIAZ6Zzz2GGQgHbrC2zD6N6z3XK4fJ03lcHlT4Azq4cwLZWRsYZY3Fjuy0Cxc34hcbOuPBbFcOwyO5c8uZlJtclrg4u0AGgBP/VZ658p+j7DP6xwuXfgaeX3j6A7rzeWwmzQ6WZw5m5tf6x2jZfwA7gTovcs8wkuD6xJ2cxwD65DneDGEON/M5W/m8FU/StjonqxCw3bTgtPjI6xf7WA8wVLOMeLRQRvYx4fWSgXI2ibrbTkBc5WnUkkncqnnOuSTqTqSdSfElaOjp53v0MrX6hY8NephWRwf0eNqqOKd080ZeX9hhAbYPc0H1tdVzFEXuaxou5xAaO8k2A9yv0bgWGimpoIB/Rsa0nvIGp9TcqXW2uEUkQez6VOTclwRH/dPH/3up/xD+SrPFIP2Wqqad13sbI5jsxs5wBOV2a2j7G97czoQSF+iFS/SxhBireuA7M7Q6/32gNcPbKfVQaS1yntkWtbSoQUoLoz7waBlU0NFpgB2h8Eje0SCW6nc37OYZiSHRkm8xwzAcsjW5ndYQZCX5czG/CXkAkPeTo1zgXaEkm1jUmGSNa5p3ffTVwA5bjn462HJxOlkYBjrWyRnsiZrTGbl9i3NmyPNiGkOubgnLcgjUgdaiuS6EWmsi/eJDxnamw2cRizTka6xNy18jWvu46lxBIuddVzuLeKaMYe5sUjc7mDqGM7L2OHwOAGrMpG+lrWXbr6uGqp5IZrsbI0tJdbLrsWyC7DY2I17lUGL4YYD1VTq0E9XOwgtcPuu21+ydQoNPCMuJdUyzqbJQ5j0ax9DlYZUO64XJPWGzr65r7k33PO6s/orOeGsgeA6NsjSGuFx229oWPLsg+qruhiZmywAySG4BJaMo5nkG+ZKtThgwYbSZXyBz3Evke3VuYgCwebNsAANSOZ5q1q5JxwupT0UWp7n0NLiDhmOLEMOmj+KSoAO+azWuebn6wGXc6ja5Fss+CheD4oMSxETxj6GkjcGuvfNLNoeVtGNO1xrvqpqs6xvhPsjVpUeXHo2ERFEWAiIgCIiAIiIAiIgCwsogIjFJ/suocx+lHUPLo38qeVx7THfZjcdQdgbhSOKpjn6xg1yPyOGxDgGuB8NC0g+S9aqkZKx0cjQ5jgQ5rhcEHkQq5xrgGrppHT4ZNIRYDqi+zw1os1oLtJGgaAO1HipoqNj5eGVpuVS4WUWPPUNja58jg1rRcucQAB3knZVbxZ0qlxdFQdkbGoI7TvwA7DxOvgFEOIMUrXnq6182h+CQFgv35bAE+K411oUaSK80nkzNRrpy8sFj9n3JIXEucSSTckkkknckncr5W3h2ETVBywRPkP3Wkj1dsPUqx+FOifKWy15BtqIGm4/vHfW/CNPE7KzZfCtcsp1aey18I1eizg4ue2umbZrf3LT9Y7dZ5Dl3nXkFay+WsAAA0A0AGll9LFttdktzPoqKVTDaguHxfw02vpnQmweO1G/7LxtfwOoPgV3EUcZOLyiSUVJOLPzTVUslPK6OQFkjCQQdwf/ANqCPAr5ZVuGl+82OoueZHP1V68WcEw4g27uxK0WbM0a+Th9Zvhy5EKpcc4Dq6QnNEXsH9JEC9tvEDtN9QtqnUwsWHwz5+/SWVPMeUaEGPyxj6N7mm+7XOGlgNwb331+8e9bA4vqbEGS5O5c2N3Mn6zDrsPTxXFPcg1Nhv3Kdwh8CqrJrudaXiqpde0pbc/0YZHbyyAFatNTzVkzI25pZHmwzEuPiSXXsBuSuxgXR/V1ZBEZjYd5JQWi3g09p3oLeKtvhXg2HD2ER9qRw7crviPgPst8B63Va2+upeXGS5RpbbnmWUj34W4ebQ0zIG6n4nv+087ny5DwAXYRFjttvLN6MVFYQREXh0EREAREQBERAEREAREQBERAfEkLXCzgCO4gEexWoMDpwbiCK/f1bP5LeRe5Z40mfLGACwFh3BfSIvD0IiIAiIgCIiA1ajDIpNZI2O/Exrv1CzT4bFH+7jYz8LWt/QLZRe5Z5tXwCIi8PQiIgCIiAIiIAiIgCIiAIiIAiIgCIiAIiIAiIgCIiAIiIAiIgCIiAIiIAiIgCIiAIiIAiIgP/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499716" name="AutoShape 4" descr="data:image/jpeg;base64,/9j/4AAQSkZJRgABAQAAAQABAAD/2wCEAAkGBhQQEBAQEBQWFRUUFRQWFhIVFxQVGRYYFxUVFRgYFxYXGyYeFxkjHRQYHy8gIycpLCwuFx4xNTAqNiYrLCkBCQoKDgwOGg8PGiwkHyQqKS0tNCwqNCwsMCwpLCwsLCwsLCwsLCwsLCwsLCwsLCwsLCwsLCwpLCwsLCwsLCwsKf/AABEIAOEA4QMBIgACEQEDEQH/xAAcAAEAAgMBAQEAAAAAAAAAAAAABgcBBAUDAgj/xABJEAABAwIEAggCBwQHBQkAAAABAAIDBBEFEiExBkEHEyJRYXGBkTKhI0JSYnKCsRQzwdFDU3ODkqKyFReT4fEkVFVjo8LS0/D/xAAaAQEAAwEBAQAAAAAAAAAAAAAAAwQFAgEG/8QALBEAAgIBAwIDCAMBAAAAAAAAAAECAxEEEiExQRMigQUyUWFxkaGxFCNC8P/aAAwDAQACEQMRAD8AvFERAEREAREQBERAEWrWYpFDrNKyP8bmt/UrnN41oibftUP/ABG/rsulGT6I4c4rqztovClro5Rmie1472ODh7gr3XJ0nkIiIehERAERYc62pQGUXJqeK6SM2fUwg93WMv7ArNLxTSSm0dTC49wkZf2vddbJdcHHiR6ZR1UWAbouTsyiIgCIiAIiIAiIgCIiAIiIAiLBKA1sRxKOnidNM4MY0XLj+g7ye4KtazjGuxSV0GGsdHGN5NnW73ybR+TdfNeGKVEmO4gKeJxbTQkkuG1gbGTxc7Zvhr3qz8KwmOlibDC0NY3kOZ5knmT3lWsRpWWsy/RSzK9tReIr8kCoOh4O7dXUPe87iP8A+b7k+dgumeiOjta83n1n822U0e8AEk2A3J0WizH6cuyieEn7IkjJ9rrjx7X3O/49MeGl6kCreiSSE9ZQVLmvGoD+wfSSO3zCxg/SFUUcopcVY4f+bYZgNrnLpI37zdfNWbdcriLhuKuhMUw13Y8fEx3e0/qNiuldu4s5/ZzLT7PNU8P4djpQTte1r2EOa4AhwNwQdiDzC9FV3BGLy4dWOwuqPZLrRu5Bx1bl+4/5HzKtFRWV7Hgmpt8SOe/cIijvG/FAoKYvFjI/sRNP2rauI7mjX2HNcxi5PCJJzUIuTNXjLj+OgHVtAknIuI76NvsXnl5bnw3VRY1xTU1hJnlcRyjHZYPJg0PmbnxXNnndI5z3uLnOJLnHUknckr4W3Tpo1r5nzmo1c7X8EAhRFZKZ2MD4tqaMjqZTl5xuu5h/KdvMWKt7g/juKvGT93MBd0RN7j7TD9YfMfNUSvWlqnRPbJG4tewhzXDcEKrdpo2Ljhl3T6udT55R+mUXC4O4lFfStl0Dx2ZGjk8AbeBBBHn4LurElFxeGfRRkpJSQREXh0EREAREQBERAEREAUZ6RMWNPh8zmmzpLRNPdn0JH5cykyrzpnkIpaccjMT7Rvt+qlpjusSZBqJONUmvgdPouwUQUDJLduf6Qn7uzB5ZdfzFS8rSwOMNpqdo2EUYH+Bq3lzZLdJtndUVCCSKV4txqfE6/wDY4j2BIY4472BLSQ6R/fsT4Ae/Zm6F7RHJUXktsWAMJ7t7geOvkrNNO24dlbcbOsL+6hXHvSGKTNT09nTkdp27Yrjn3vtqBy3PcbULpyxCpYKVlFcFKdzyR3ow4nljqRQTEuY7OGhxuY3sBJAP2TlIt32tzVtKrei/hCTrRXzgtADuqB3eXAgyG/1bE277387SUeq2+J5fX6kuiUvC83p9CvOl7CLxQ1jNHxODC4b5XG7T6OGn4iplw7if7TS08/OSNpP4rWcPcFc3pFYDhlXfk0H1D2kfoobwbxjUU9HHFHQzTtaX2lZmsbvc62kZ2JI3XSi7KljszlzVV7z0aLVVJ9KmLGavdFfswNDAPvEB7j8wPyqZf7war/wuo/z/AP1KtpYjW4i9sh6gzzuBzgnqySbNI0N72by17lNpanCTlLsivrblOChDuzir2pKJ8zwyJjnuP1WAuPsOStPDeh2BpvPM+S27WgRj13d7EKb4VgsNKzJBG1jfAanxcd3HzU1muivd5K9Xs6b9/gpNvR1Xlub9nPkXRg+2ZcifBJ2SiF8MgkO0eR2Y/hAHaHiF+kEyjdV1rp90i0/ZsOzZQbej+vIzfsz/ACJjB9i6641dh0kDsk0b43dz2lvtfceS/Sq1cRwuKoYY52Ne08nC/qO4+IXsddLPmR5P2bHHlfJUfRLixirTAT2Z2EW+8wFzT7ZwrnVb1vA8VBWUFRTueA+qZH1biHABzX3s7fYbG+6scKDUyjOW6Pcs6OEq4OEuzMoiKsXAiIgCIiAIiIAiIgChPS3QmSgzj+ilY4+RvGf9YU2WtiNC2eKSGQXbI1zT5EW913XLZJSI7Yb4OJy+CMRE+H0rxuIwx3g5nYP+n5ruqquBcWdhtZNhtUbNc/sOOgz6Bp/C8W9QO8q1F3dDbLjo+hHp7N8Oeq4YKqjCOCJn4n11WxjojLLIR1kbsxu4sBaDci+XTwVrlVbgXR/VQ4kypexgjE0jyQ8E2dntpb7wXdEsKXOODjUw3OPGeS0gFlYCw94AJJsBqSeSrFsh3StiIjw90fOZ7GAeAOd3yb810uAqAw4dStcLEszn+8Jf/wC5QXEZzjmKRxR3NNDu7kWAjO785AaPDXvVstbYADQDYKzYtlah36sp1f2Wys7dEZsqD4/oTDiNUOTnCQeTwHfrf2V+qvOlvhsyxMrIxd0QyyAf1ZNw78p+Tj3LrSTULOe5zrqnOrK7cnv0fcbNq2Npqg2nYLNcTYytHMH7Y5jnv32mjoXfVeR+IB38j81+a2PLSHNJBBBBBsQRsQRsVYvC/S05gbFXAvA0EzB2vzt+t5jXwKm1Gkae6BW0uuWNtn3LFmiqvqSQ/mik/hKtQ02IXuJ6by6iX9euW1hnElNUi8MzH+AcA4ebTqPZdK6o8rqjTSjLlP8AJzIY6v676f8ALHL/ABkW2yKT6zx+Vlv9RK+K/GIYBmmlYwfec0ewOpUE4j6XI2hzKJud23WvBDB4tadXHzsPNdQrnY/Kjiy2upZkzv423rMQw6AEnIZal9zewYwxs8Bd0nyUoChPRrhMnVyV9US6aptYu3EY+HyBOthpYNU2XlnD2/A9pe5bn3CIijJgiIgCIiAIiIAiLCAysLKwgIvxxwS3EIw5tmzsHYediN8j/u+PL3Bi2A9IE1A/9jxNj+xYCTd7Ryzf1je5w181Y+KYiymhknkNmxtLj/ADxJsB5qCcIcNNxEVGIV7A/wDaCRGw37DAbAtI1GwAI5Nv9ZWq5LY1Pp+c/Io3QasTr4k+vwx8yb4bjsFS3NBKx/g1wuPNu4PmFvXVeV/Q3ETmp53x9wcBIB5G7T8ytP8A3S1B0Nb2fKU/LPZeeHU+kvwd+LcuHD7MnWL8UU1KCZ5mNP2Aczz5MFyq8xbieqxmQ0lCxzIfruOlx3yOGjW/dFyfHZdrDOh6nYQ6eR8v3RaNp88t3fNTagw6OBgjhY1jBs1oAH/M+KKVdfMeX+Dlwtt4n5V8upzeFOF48Ph6tnac7WSQ7vd/Bo5D+ZXbRFXlJyeWW4xUVhBfL2BwIIuCLEHUEdxX0i8Oim+Oejl9M509K0vgNyWC5dF6blnjy596gq/Tyi+OdHVJVEvLDE86l8Vm3PeW2ynztfxWjTrdqxMydR7P3PdX9iiV6iqfawe63dmd/NWPU9Czr/R1It3PjN/drv4JTdC5v9LUi3cyPX3c7+CtPVUvuUlo71xj8lZk3Nzv3/8ANT7gTo5dO5lTVtywizmxneXuJHJn6+W8vh6LaNkMkYa5z3tLeuebuaTsWgWaLHuC8ejnF3tEuG1Ok1KSG3+tHewt3gXHo5qgt1O+D8P/AJFmnR7LF4vf9k2a22gWVhFlm0ZRYusoAiIgCIiAIihvSJxp+xRiKE/TyDQ79W3bPbv5D1PJdwg5y2ojssjXFykbfFXH0FBdh+klt+6aRp3Z3bMHz8FWmK9J1bOTkeIW/ZjAv6vdc+1lFZJC4lziSSSSSbkk7kk7lbVJhL5ACBYEgXN/EaAAk7EAAEmxsDY2169NXWsy5Zg26y214jwvker+I6om5qZif7WT+a3qDjyuhN21D3D7MlpB/m19iF6DhgZdc4+9ZvybnvbzAK1KjAQ0A9YNbgONg0n7JINmHxu5t9y26k/qfDSIv7o8pv7ncxDjZ2Jmlpaktgi6wGaRpdZwG2h+HnzIuQdLK5KWNrWMbHYMDQGhu2UDS3hZfmqaFzDleC0jkRY6Eg/MEeinPRvxwaeRtJO68LzZjif3TjsL/YJ9j4XVXUaby5h0Rc0mrxPFnV9y4kWLrKyzbCIiAIiIAiIgCIiAIiIDCrfpHqWUlXS1sL2ioabPi5vj11dbYWu3XvFvhUj464uGHwXbYzSXEbTsLbvPgL+pICoyqqnyvdJI4ue43c4m5JV/SUOT3Pp+zM12pUVsXX9EsxfpUq5iREWwN5BgDnW8XuG/kAuBLxLVON3VMxP9q/8AgVzUWnGmEeiMeV9k3lyZ3KLjethN2VEh+689YD6PurXZxJUUob/tCIGMgf8AaoMzmNvb97Ge0zzFwqx4B4ZNbVsuPooiHyHkbG7WebiPYFXu5lxY6juWbq3BSUUvqa2hjZKLk2/kfMFQ2RrXscHNcLhzTcEHmCN16KIVMBwmTror/sUjvpouVO5x/exjlGSe03le4UuY4EAjUHYqjKOOV0NKMs8PqZREXJ2fEsga0uJsACSe4DUr86Y/i7qupmqHfXcco7mjRo9Bb5q8uNqgx4dWOG/VPH+IZf4r8+rT0EOsjG9pzflh6nvQ0plkawW1OpOgA5knkPn3KWhwA00ABGw8AdLW+qBbUXY4G7Y2NdwOHY7yOcdmsdfyILT+t/Rd1xs5t/vE+fV53/Mk+ZVq3l4KdKxHJ5CW2xykkk3c7XW2ps5xsQQSTuCBexW4Kg6h48CTYgixBvm7hfQnQXNxZxj06VhyNNyPhzauHwxtYRcOFu0xxvfQZjpe694XXzAG7coc1wtoc2Swtp8XVnTQFztLNAEUkTo+K/DRKwtJ1HwmxLhbTa13Wta2jrDTMWmNsSqKcxuLXb6bG4IIuC0jcEaghTKOcEActO4DwIvsLC+uwF9muD+PxBTXGf7J132cd9eRJ1HIuB3e60lUmnhkV0E1uRbnR/jhq6GJ7jd7LxvPeWWsT4lpafVSRVl0LVBy1kfIGJw9Q9p/0hWasm+O2xpG3ppudUWwiIoSwEREAREQBERAFgrK08YqDHTzyDdkcjh5hpI/RepZPG8LJRXG+NmrrZpL3a0mOPwawkfM3d6rhLAWV9HCKjFJHyVknOTkwuhgOByVs7IIRqdS47MaN3O8B89AvDDsOkqJWQwtLnvNgB8yTyA3JV68H8JMw+HILOkdYySfaPcO5o5D15qvqL1UsLqWtJpndLL6G7w9gMdFA2CIaDVzju9x3c7xPy0C6awsrEbbeWfRxiorCPKpp2yMdG8BzXAtc07EEWIXA4Lmcxk1FISXUknVgnd0RGaFx/KbflUkUapxkxiYDaWkjefOOVzP0cuo8pojnxJP0JIiyijJTi8Z0xkw+sYNzE8j8ozfwX57X6ce24IOoO4X534nwQ0dVLARo03Ye9h1afbTzBWpoJ9YmP7TrfE/Q88Dnyym+xY4OHgBmd7taR6qRVOhzGxLTmPMbuLr25ZhID92L7wUOa4jUGx71L6ecSgSM55nZQLntPu9oHNwe5thzLIR/SG1u1YeSjRLKwZp5b9lu4J30JF+ZGzwRr432tEViJpdbMHC9wLgttbfcuuAAXGzjYN2brfyYwMNhYH4muBNiA0aA8wGltjvkLCb3IXo6pcbtA3tewNzbvDTqAeRa5u2jtVFj4E+fiebNXlvidPESPuD4Wjc3ycVszxhzLG5uXA+LRlY4+Zd1j/N9+S1mvDWH7uck8/glc7+B9e+69qp/VMJdrd73Aczdps0eJLD7o+p4STodoXMFa53J7I/VmbN/qCslcHgrBTSUcbH/vHXkkPPO/U38RoPRd5Zd0982zZ08NlaiERFEThERAEREAREQBauK03WwTRjd8b2/wCJpH8VtIUXB41lYPzDa26KRcfYEaSulaBZkhMkZ5Wcbkejrj2UdX0cJKUU0fJ2QcJOLLk6J8CbFSCpIHWTk9rmGNcQGjzILvUdynSgfRZxJHJSspHODZYswDSbF7CS4Fvfa9iPDxXzinF+JU8781Dmga46sD3ksvo7O0kA21sWrFthOVksn0FNkIVRx0J6VrYfMXMyu+NhyO8SOf5hZ35lr4FxBDWxCWB1+TmnRzD9lzeRXq7Sobb68bsw/A5uU/53D/oq7WOGW00+UbijdKesxiocNoaWKM/ikkdJb2AXdrq1kMb5ZDlYxpc49wAuuNwZSu6qSqlFpKuQzFp3awgCJnowD3K6jwmzifMkvUkCyiLglMKLce8GivhDo7CeMHIToHDmxx7jyPI+ZUqWF1CTg9yOJwU4uMj8z1NM6J7o5GlrmmzmuFiD4rewSvDHZX7E3B7iQWuG40c02Oo+Fuo3F3cScG09ePpW2eBZsrLB48L7OHgbqt8V6JKqMkwOZM3lr1bvVrtP8y1oaquxYlwzDs0dlUsw5R5TRZx36jv3JJHwi98xdYt7Vy4tBvJC3w/ZuzqdPvAAf4h2Sfw28hsswYDiUdmGle62muU3GgsSHajQewBuAAOxS8K10xv1AiJFs0r49PHsMLz5XAXm5R/0jpRlP/LOKcrG5naN010tob2aTo431sNNy4NGbPKuCuGH1MjKypbliYQ6CIg3cQOzI6+uUXJaDqb35a83iDhN+HGmrpCKkMkHXMLAGgG2XKDe/MXcd8qtOiq2yxsljN2PaHNI5gi4Ve63y+XuWdPT58T7dj2WURUDUCIiAIiIAiIgCIiAIiIDgcZcKtxCnMZs2Rt3Rv7ndx+6dj6HkqJxHDpKeV0MzSx7d2n9QeYPIjdfpVVzx80V9bS4dE1peDnllsCY2Wva/LTUjvLO9XtJc4va+n6M3XaeM1uXX9lTg21HuuvScYVkVslTLpyLs49n3UnxfohqIyTTPbK3k1x6t/z7J9wo/LwJXNNjTSemUj3DloeLTYuWjLdN9b4T9Cf9HuLMrjJLIyMVkWnWtGTrGO0BeGEZrEEEbbHRTVkbYg+WV4va7nus1oaLmw5NaLnnz1Kq3gnhrEaSczMp2jMxzPppAxupaQSG3cbZdgFOI+FH1Dg/EZuusbinYMkDT4tveQ/iPosu+MFN4fBsaaU3Wsrk1gTi0jTYihjcHXIINU9puND/AEIIv94qXBYYwAAAWA0AGll9KvKWS3GOOX1CIi5OwiIgCIiAWREQGvX0TJonxSC7HtLXDvBFlXvC/EH+y31GHVZcRG7NAWtc9z2uN8rWt3vfN4druUqx/HJBI2jowHVEgzFztWwR7GR/f3BvM/PFJwXCyN7Xl8kkv76dx+kkH1m5t2MO2VttNPFTQajHEujK005STh1X/YI07pRnncW0FE+S31nZne4YLD/EviTi/GGDM6hbbwjkJ/yyE/Jd1lZLNI+kw0RwwwHJJUFgcA8bxwxiwJHMnQLoRYLUM1FbI890kULmn0Y1rh6OCkcoR/yiJQsl/p+mMERw/pjAdkq6dzCNCWG9vNjgCPdTvCMchq2dZTyNeOdt2nuc06tPmuJjvDMWINMVQwR1DW3bKzW472nQvZfdp1F/EE1BnqMNqnBrjHLEbG2zhvqPrMIsde/vUkaq7l5OGRSvt07W/mPxP0QsqO8G8XsxCHNYNlZYSR9x5Ob3tP8AMKRKnKLi8M0YTU1uj0CIvOedrGue8hrWgkuOgAAuST3Lk6PpzwASTYDmobjnSrS05LIrzuH2LBg/Od/ygqB8b8fSVrnRREspwbBuxkt9Z/h3N99doitKnRZWZmPqPaGHtr+5YFR0yVJP0cMLR97O8+4LVmm6ZagH6SGJw+6XsPzLlXyK5/Fqx0KP8y7OdxcMHS9TOhkcWPZK1pLY3ah7uQD2+PeBzW10c4G5kb62o1nqjnJO4YTcDwv8Vu7KOSpRTPgbpAfRubDOS6nJtrqYvFv3e9vt3GtbpdsH4Zbo1m6a8UutF8RyBwDmkEEAgjUEHYg9y+1lG2EREAREQBERAEREAREQBaeL4k2mglnf8MbHOPjYbDxJ09VuKNcbDO2jpuU9VC1w72MzSuH/AKa6isvBxN4i2j34Rwp0cRnn1qKk9bMe4kdmMdzWNs0DzXblvldbext520X0F8TyZWud3AnU228V43l5PVHbHBxuCImtw+lykEmMOeQb/SO7Ul/HMSD5LuqG4Thsct6nDpnRdY4vItmZmd2iyeAkWOtw4ZTY2va1+/QYk/MIqlgZIfhc05o5LC5yOIuHc8rgDva4BK6mucnFcuEmeuLCzOtG8Rz+g+Merb/JVz0yYWA6mqmjV2aJx77dpnyzKycUdaCYn+rf/pKg3S67LQ0rD8XWt/yxPB/UKbTNqyJBrEnVLJXXC+POoqqOcfCDaRv2mH4h/EeIC/Q0cgcA5puCAQRzB1BX5kV99HtaZcNpXHUtaWH+7c5g+TQrWuh0mUvZtr5g/qSJVt0vcRFrY6JhtnGeW32QbNb5Egn8o71ZN1Q3GtQZcSnk3Am6sD+zyty+uvuVX0kFKzL7FvXWONeF3I6yMm/gCfYZj8lsU1CXPcw7ge5JDW6+bgulR0RZIWWuc5LBa+cFpuAOZcx7Xhu7spA1Nl0aPBsxvHY3aBYn4mjstuRrsSzOND2XDttLFqStSMWFLZw5MLuA5v1tv+G2QfLN7L2qcDIaHNBtd3jplu0e4t6qe4fw1cFswdm0dlaGl++bM/UNiN7m+YanM22jWatLxAC8Q0lEJQTlbI+RxDyObbNAtpfSwUH8hv3Sz/GS97uV1NTFpPmdfAEa+Wo915Kc4niURzsqaBgtma4wyuY5p0BABBbcFo0+6OQXPxTg0uY2ooyXxyC7WOADzqdGFvZkI2ygh2h7Kmjcv9cFedHXY8kx6I+IjJE+jebmEZo/7MmxH5T8nDuViKhujusMOJ0/LOXRuH4mnQ/mA9lfIWXq4KNnHc2tDY51c9uAiIqpdCIiAIiIAiIgCIiAKN8V9mowt52FXlPm+GVo+aki4XGdA6WjkMWskRbNH+OJweB6gEeq7h7xHYvKzuLQx2sEVPM869kta0buc7staBzLnEAea9cKxFtRDFPHq2RocPUbHxG3ovDEIAZ6Zzz2GGQgHbrC2zD6N6z3XK4fJ03lcHlT4Azq4cwLZWRsYZY3Fjuy0Cxc34hcbOuPBbFcOwyO5c8uZlJtclrg4u0AGgBP/VZ658p+j7DP6xwuXfgaeX3j6A7rzeWwmzQ6WZw5m5tf6x2jZfwA7gTovcs8wkuD6xJ2cxwD65DneDGEON/M5W/m8FU/StjonqxCw3bTgtPjI6xf7WA8wVLOMeLRQRvYx4fWSgXI2ibrbTkBc5WnUkkncqnnOuSTqTqSdSfElaOjp53v0MrX6hY8NephWRwf0eNqqOKd080ZeX9hhAbYPc0H1tdVzFEXuaxou5xAaO8k2A9yv0bgWGimpoIB/Rsa0nvIGp9TcqXW2uEUkQez6VOTclwRH/dPH/3up/xD+SrPFIP2Wqqad13sbI5jsxs5wBOV2a2j7G97czoQSF+iFS/SxhBireuA7M7Q6/32gNcPbKfVQaS1yntkWtbSoQUoLoz7waBlU0NFpgB2h8Eje0SCW6nc37OYZiSHRkm8xwzAcsjW5ndYQZCX5czG/CXkAkPeTo1zgXaEkm1jUmGSNa5p3ffTVwA5bjn462HJxOlkYBjrWyRnsiZrTGbl9i3NmyPNiGkOubgnLcgjUgdaiuS6EWmsi/eJDxnamw2cRizTka6xNy18jWvu46lxBIuddVzuLeKaMYe5sUjc7mDqGM7L2OHwOAGrMpG+lrWXbr6uGqp5IZrsbI0tJdbLrsWyC7DY2I17lUGL4YYD1VTq0E9XOwgtcPuu21+ydQoNPCMuJdUyzqbJQ5j0ax9DlYZUO64XJPWGzr65r7k33PO6s/orOeGsgeA6NsjSGuFx229oWPLsg+qruhiZmywAySG4BJaMo5nkG+ZKtThgwYbSZXyBz3Evke3VuYgCwebNsAANSOZ5q1q5JxwupT0UWp7n0NLiDhmOLEMOmj+KSoAO+azWuebn6wGXc6ja5Fss+CheD4oMSxETxj6GkjcGuvfNLNoeVtGNO1xrvqpqs6xvhPsjVpUeXHo2ERFEWAiIgCIiAIiIAiIgCwsogIjFJ/suocx+lHUPLo38qeVx7THfZjcdQdgbhSOKpjn6xg1yPyOGxDgGuB8NC0g+S9aqkZKx0cjQ5jgQ5rhcEHkQq5xrgGrppHT4ZNIRYDqi+zw1os1oLtJGgaAO1HipoqNj5eGVpuVS4WUWPPUNja58jg1rRcucQAB3knZVbxZ0qlxdFQdkbGoI7TvwA7DxOvgFEOIMUrXnq6182h+CQFgv35bAE+K411oUaSK80nkzNRrpy8sFj9n3JIXEucSSTckkkknckncr5W3h2ETVBywRPkP3Wkj1dsPUqx+FOifKWy15BtqIGm4/vHfW/CNPE7KzZfCtcsp1aey18I1eizg4ue2umbZrf3LT9Y7dZ5Dl3nXkFay+WsAAA0A0AGll9LFttdktzPoqKVTDaguHxfw02vpnQmweO1G/7LxtfwOoPgV3EUcZOLyiSUVJOLPzTVUslPK6OQFkjCQQdwf/ANqCPAr5ZVuGl+82OoueZHP1V68WcEw4g27uxK0WbM0a+Th9Zvhy5EKpcc4Dq6QnNEXsH9JEC9tvEDtN9QtqnUwsWHwz5+/SWVPMeUaEGPyxj6N7mm+7XOGlgNwb331+8e9bA4vqbEGS5O5c2N3Mn6zDrsPTxXFPcg1Nhv3Kdwh8CqrJrudaXiqpde0pbc/0YZHbyyAFatNTzVkzI25pZHmwzEuPiSXXsBuSuxgXR/V1ZBEZjYd5JQWi3g09p3oLeKtvhXg2HD2ER9qRw7crviPgPst8B63Va2+upeXGS5RpbbnmWUj34W4ebQ0zIG6n4nv+087ny5DwAXYRFjttvLN6MVFYQREXh0EREAREQBERAEREAREQBERAfEkLXCzgCO4gEexWoMDpwbiCK/f1bP5LeRe5Z40mfLGACwFh3BfSIvD0IiIAiIgCIiA1ajDIpNZI2O/Exrv1CzT4bFH+7jYz8LWt/QLZRe5Z5tXwCIi8PQiIgCIiAIiIAiIgCIiAIiIAiIgCIiAIiIAiIgCIiAIiIAiIgCIiAIiIAiIgCIiAIiIAiIgP/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pic>
        <p:nvPicPr>
          <p:cNvPr id="499720" name="Picture 8" descr="https://encrypted-tbn2.gstatic.com/images?q=tbn:ANd9GcQjllONMU_8hqWzc7_48a3awh76S_f61M_S0-SP3i4ITJUq5Ybu-Q"/>
          <p:cNvPicPr>
            <a:picLocks noChangeAspect="1" noChangeArrowheads="1"/>
          </p:cNvPicPr>
          <p:nvPr/>
        </p:nvPicPr>
        <p:blipFill>
          <a:blip r:embed="rId3" cstate="print"/>
          <a:srcRect/>
          <a:stretch>
            <a:fillRect/>
          </a:stretch>
        </p:blipFill>
        <p:spPr bwMode="auto">
          <a:xfrm>
            <a:off x="4686300" y="736015"/>
            <a:ext cx="1840603" cy="864186"/>
          </a:xfrm>
          <a:prstGeom prst="rect">
            <a:avLst/>
          </a:prstGeom>
          <a:noFill/>
        </p:spPr>
      </p:pic>
      <p:sp>
        <p:nvSpPr>
          <p:cNvPr id="499722" name="AutoShape 10" descr="data:image/jpeg;base64,/9j/4AAQSkZJRgABAQAAAQABAAD/2wCEAAkGBxQTEhUUEhQVFBQXFxcYFxgYGBgWFxwXHBcXHBcVHBYZHCggGBwlHBoXIjEhJSkrLi4uGB8zODMsNygtLisBCgoKDg0OGxAQGywkICQsLCwvLC8sLCwsNDQsLCwsLCwsLCwsLCwsLCwsLCwsLCwsLCwsLCwsLCwsLCwsLCwsLP/AABEIAQoAvQMBEQACEQEDEQH/xAAcAAACAgMBAQAAAAAAAAAAAAAABgUHAwQIAgH/xABJEAACAQICBgYGBgkBBgcAAAABAgMAEQQhBQYSMUFRBxMiYXGBMpGhscHwFCNCUnLRCDNigpKissLhFSRTY3OjsxclNDZD4vH/xAAaAQEAAgMBAAAAAAAAAAAAAAAAAwQBAgUG/8QAPBEAAgEDAgMECgIAAwgDAAAAAAECAwQRITEFEkFRYXGBBhMiMpGhscHR8BThQlLxFRYjMzQ1YrIkcpL/2gAMAwEAAhEDEQA/ALxoAoAoCA01rhhMKxSWW7jeqAuw8dnJfOtXNI2UGyOwvSZo9zYysne8bgfxAEDzrHOjLpyQ0YLGxzKHidJEO5kYMPWK3NDYoAoAoAoAoAoAoAoAoAoAoAoAoAoAoAoAoAoAoAoBY6RNNvhcGzRfrXIjjPIm5LeIUEjvtWsnhG8I8zOf8fhpGN7knf6R38fG++/GoMllpvRBhMBI/Z7TMdwXM+yq07pJ4gsnobX0ffJ6y6nyLs6+bei8NRs1a0Xj8FMJoIn2iCGUnaVxyZQ2ZG8cQa1jXrZ0RNLh/B2sesa78/1gsXV3pBjlk6nExnDTXt2r7JPI3AKHuPrqzSu1J8s1hnNvvR+pRp+uoS54d2/jpuvD4DtVs88FAFAFAYcXiUjRnkYIii7MTYAVhtJZZvTpzqSUILLfQQMV0hTTuY9HYZpbfbYEjx2RbZHexFUpXcpPFOOT09P0fo0IKpfVVHuWPq9/JGpjNbNK4az4iCIITuNgT3DZcn2GtXWuI6yibx4fwas+WnVafj+UkZ06W4goL4aS/wBrZZD6r2vUtO7jPTGpzuIcBrWi50+aHavuN+retGGxqloHuR6SN2XXxXl3jKrMZJ7HEcWtyarYwFAYnxChgt+0eHx7qw2kZwzy2MjBsXQH8Q8OfOmUMMzA1kwfaAKAKAKAKASelSDaw8TcFlF+66sAfXl51FV2JqL1wVjpPD2KRxi7P699rb+YOeW47xXPrzfuLqer4JbwipXdXaG3j+7DVoLRSQx3IO1a7Hj4VlQSWEUbq8qXM3Unt0XYZsHrK7TLDHEOQa7XVr9m4K5+RyqZU8YKEqmcrGg3656rR4yE5ATqPq33G4+wean2Xqa4oKpHvNuE8UqWVVa+w91913o0+jPTjT4dopSTLAQjX3lc9knvFiPKtbSq5Rw90WPSCxjb11Up+7PVePX8+Y41aOCFAFAVtrlLJj8fHo+NisaWaYjnYEnvsCAO9qoV26tRUlstz1vCowsLGV9NZk9I/T5vfuQ+aN0dFhohHEoRFH/6SeJ76uRhGEcI8zcXFW4qOpVeW/34FA67YyYyNK7GRHY555KSdlChuoW2WVvXVVPmeWWGuSOEQGGmyzzG75NRV6WVzLdHc4LxFwmrarrCWmvRv7PbBIar498LjY5UJGyw2v2oz6SnnlfzANS0anNFSObxSy/jXEqS23Xg/wBx5HTVXTjEBrVrNDhInJkUygdmMMNsnuX88qiqVYwWrLlrYXNxrSg2u3p8XoKGC0xDiXWRsQokK7OwSVFrWsQ2Ra9jfyzyqk6yk9zoT4VdUVmVN4+P0yY0wwljMmwOuhkvKoGZW2zJbnuV/M863SyUebGBj0RpQDEIqSbcMyXUHgw9ILfceNqkpzcdCKpDmXMN4q2VgoAoAoAoDU0rgEnieKQdlxbvB4MO8Gx8qw1lYMp4eSkcUhw+Ps2ZQW5Z7JUn31yms1sM9pF44K3Ht1//AEv6Jp9IlRdWFuPGrJ53mxsenx5YwqiAyysFAJ2Sd9juJyzJ7hWVHm0NnUUVnBauAVxGolILgANbMX8SM/GrcU0sM5k2nJtLQQdSABpbHhPQu/hfrB+bVSt/+fPB6rjGvC7dy30/9f8AQsarx5MKAKArnUQX0rpAt6YZwL79nrT7Ml9lULf/AJ08/up6vjOnDbZR2wvjy/6j1piVVglLtsrsNc+ItlzNzV5tJZZ5aKbaSKCGGkIbrXRomByN9rvBF7VSysabnQw+uwv4jRhQNssSo3DjfgL8f8VIpJ7kXLKLzHyNlR9ZFzL7PrsKq2uzPSek+PXU3/4v6lya7axzGVcBgf172DsN6Ai9gfsm2ZbgO/dYuK0ub1dPcpcI4bRVJ3t37i2Xb+ddEurIPTeokeFwhmkZpp9pSxuQpuwDLzzJ9InvtWqs4xjmWrNq/pJcVJ8tBKEemib+ei8EhY0jDhdobClEYdk3JtzBvexBy8KidvFijx68hLMpcy7Gl9sGLRel3wsoKPtLlY77Wy9XAjdaok5Unh7HSq0bfitF1aKxUW67fHt7n5DPM6FNvDkJdxIo/wB1OOA/YarHXJ5bGmGWjofGddBFLaxdFYjkSMx5G9XovKTKMlh4NytjAUAUB8Y230BQ/S10kGdvo2AmdIkv1ssZK7bbgisMygzuRk1+QzAiV0hHiI0mhJ2ogqSQv6aruDbYykTeNqwOYuK511ScGqkT1vAbqFenOxq6cy0+/mtGfJZynajJZDwO8d1SQkprKORdW1S2qOnPdfuV3DH0daYhlx0aMVSRC/pnZZm2SNhRxOZNj91rZip4U2nkpTqxccItPWrWCPBwNIxG2QRGnFm4eQ4ms1qqpxyybhthO9rKnHbq+xfnsIHot0S6QyYiX9ZiG2s9+wLkH94knwtUFnTai5PdnT9IruFSrGhT92msef8AWEviPFXDzoUAUBWeshbR2lExliYJxsyW4GwDDxyVxzsa59XNGt6zoz11hy8R4a7TPtw1X2+rT7NB9njixcBU7EsUq9zKQdx8jn4iryaktNjyk4TpTcZrDW6OcMUhhJSWZWKkqbWUXU2Nhw3bqrPV6FvONTH9I27bNwo43Iv3d4qGtNQjjqzscGsZXNZVJL2IvLfa1ql+e4waPxw+lQk+gsqE+AYE+wGpKNPkhhlXi94ru6cobe6vz5v5FxdFcXXSYrGPm7yFRfhftMAfNR5VrZrmcps6HpJL1NOjaR2Sz8NF9xp16whlwGIQHZJS6nkykMp9YFXZbHlYe8ijurKNsBgUe5sxyvnxO47qrvXUttYNaeBQb3Ub8r3PA2qGvHmgzp8GruleQxtL2X5/3g3odJKqgXJZlsy34g5HzFvbWKHtQQ4xSVK8nFddfisl2akSlsFASczGh5Z7Iv7b1egsI4M9yerc1CgCgKV6adfA18BhWORIxLrly+oB45nteGzzAApk0BkwWKeNw6HZYedwRmCD6QOdxxrDSejNoTlCSlF4a2YyQabRjGE2kZiCR9lXByseI8fDOqMrWcHzUmeqpcdtrmmqV/Tz/wCSX41T8PkR0y4ZizsxJJJbNt5NzkO805rrbH0NvU8AXtc7fdmX4yPnRhJBj8b1WI6yTq4tqMOxKtsFQUN7nZG0CBxsb9+adq2+aq89xDd8epwp+psYci7cYfkvu9S/FFqvHlz7QBQBQGppTR0eIjaKZQ6NvB9hB4Ec61nBTWJE1vcVLeoqlN4aK00voXF6JR58NiwMOMyshF+5dggqxP7NieVUXRq0dab0PVU+J2PEcQu6WJ9q/K18tRSxmucuLV49jD9sHrCsK7TA5G7MD+daetuJabEjs+DUPak3Lu1f4+ZETYElCBvOX+KU6XK+aWrKt/xh1qfqaEeSG3e12aaJC5i8I8LA337ge7iPOrbksHFoUJTl3Is3UHXuPAoUmRjFK4bbXPYJAGa8Rlwzy3GqlrUVNuDPT8fspXUadxTfTH3X3LjjkhxUNwUmhkXuZWFdLRo8U4yhLD0aKJ07gThpZIZNm0bWGVgVPaVvSN7qRyqvJYeC5GWVkXuvjdyEG7M23XvuFRV3y03nqdLg1F1r2HLtH2n5f3gxYmNRdrm4O7vva38p9dZoRappEfGa0at7OS2WnwWPqXh0SaTWbCFMw0TkMp4Bu0pA4D0h4qatQ2ONU3HmtzQKA+McudAca4jEtI7SP6bsztf7zMSf5jQGI5/P4aA8jOgPqkg+4+qgPUjXPK/z77+qgLB6Btn/AFXM2P0eXZHNrx3H8Nz5UB0dQBQBQBQBQFLfpCYt9vCRXOwRI1uBa6i/iAf5qhqnS4fu+16CbqPhNrrGO7sj3n4iqzZbuveSJ/H7EMbO24cOJPADvNYzkrwg5PCK70hi2kcu/wDi3ACt0dDlUEl0M+jsatth/RO48qgq0nnmjudfh1/TcHRre69mWN0V6wrgpZEnlthpF2lyZrSAgDJQbXW9z3Ct6F1GOktCrxXgdaolOhiXmk8fRjrprW3RO0JSiYmZRZSIgW7htuAAMzxyqeV3SWu5y6Ho9fVHiS5V3tfRZKkhwZlkb6NFm7tZb3sCxNi2WSg2v3VVUZV5c0tEdetWt+E0HQt3zVHu+zx7MdF5vvddXNV0gYMw6/EbybEqptuVefec8+G6rh5HI/aCwzLMZCgXaXZY5XYA9m9t9jff941tGWGay1QzVMRBQBQHKPSLo9cPpTFxrkol2wOQkVZLDuG1byoBaPz7PyoD5EfhQHq/z895oDylAN3RMzf6vg9nftvfw6qTaoDqagCgCgCgCgKe6f8AHQlcPDvnVjJcfZjIIIP4mAI/BUNaWmDp8OpNyc+iEfVLGpFDKzmwDAk91hVbBZuk3USXYQmm9LviXv6EY9Fd58fHvrOiJ6NKSXs6d/X+iJkWtkxUgknrkwQnLzqSW5VotpFndCOAhxGInjnQSL1O0obgQ6gkct9axpwk/aWSSte3FCCdKbX0+A169aGw6yR4XBwosjC8rC5ZEO4AkmzNZgN1htHhWXSpw2RWlxO8r6TqSx3afTBmwuhxAFVbBm9JrZAWJIA5AD53VlFSTyyb0TjkCDYFw2dzvPfWGYJiDSS5XrBhomMFNtoGHf7DarEXlEMlhmetjAUBzn09YbZ0oGt+sw8beJDSL7lFAVw4yoDEhyoD3f59f+KA+AZmgLD6BsOG0sCfsQSsP5F9zUB0nQBQBQBQAaA5j6WZn/1XE7d8igW/3OrXZt3f5qvUXtHZs6iVJIUevNtn7N7nvtu99a40JG+aqm+w9dZUfKW/WoxSvW8UV6tTQw4U7/Gt5la1ec+JYnRS0sE8mKVSUSN0txd2tsRrzO1s9w41rDKZm9lHk5epYeh0KBnYGbFSHalZc1DH7AY2AVQAouQbKK2e5z9lg2sRhXsWkIuVIAF7KCOfE99u4AZk4MM0tXQRCi/dGzlu7OXwrZmE9CTO6sGw4aIgKQop32ufE5n31PFYRA9zcrJgKA5k6ZsU0ml8QCbiMRRr3DqlYgfvOx86ASJKAwpQHtfy/toDz/igLX/R1wt8biJPuQBPN5Af7DQHQFAFAFAFAFAVL+kBonDnDR4k2XEh1jUje6G5ZSOIXeDw860njBYtubmwiiSmV7jfa3Hx8KiL7zlIx3NZ0MZkfHNEazzjUmcVoMw4TCYgk3xRnIFsgsbIqnxJLHwtWai0NLOTcngtDVxo+qwcO5ep6xwMrm2d7b7s5Nu4VqtiCq26jz2j7hcQoUAADLcOHdlWprk0NKYiwNzbI1sjDZq6up9SpG4gt6zf41lmhJ4eLakRebD350SyzZ7DrU5CFAFAcma9aRXEaRxcyG6NMwU81UBAw7js3HcRQC/IL0BhWgPd/n58RQHg76Avz9HTR2zhcTiCM5ZQg/DGt7/xSN6qAt2gCgCgPhNAYvpSWJ21sASTtCwA3k8qxlGzhJbpnM/Shrb/AKhi7oT1Ed0iHMX7Ulv2iB5AVBKWWdSjS9XFJ7vcTza3ffytY8KwiVp5R5ApkykeJhlW0SGstC2Ok2CMaH0Q8YyEaqp42aFC1+8lc++t57FS1eKhCal6RLxmO/aj9E/sNla/j8Kjj2G91FKXMuo54TSLWzv/AJ41tgqtmLS2NJQjich48KJGBr0YNmJFtuAFa5N0iV0It5x+yCfO3+a2huYnsNFTEQUBraRgMkUiKSpZHUEZEEqQDfhQHHMkLRko4KuhKsp3hlNmHiCPZQADQHl0BoDEyEd9ASeD0N2duZurXluPmTu8Kp1LvXlprLPS2fo/mn668n6uPZs/Nvb6+BZ/RtiseMMy6MCyQpK20G2L7ZVSfTIJFrbq05rrfH0LDpcA93nfj7X4x9h00X0hOkoh0jAcO+Q27EL4lTmF/aBIraF20+WosENz6PxnT9dZT512dfJrr3PDH5HBAIIIOYIzFudXTzLTTwyB1x1oTAxbR7UjXEabrnix5KPiKgr11SWep0uF8MnfVeVaRW7/AHqKGF1Vx2kB1uOnaKNrERAG9uH1eSpw33POqsaFWt7VR4XYd2pxWx4d/wAO0pqUlvL+935YXYInSFDhsDOIIHklcL9dtFbLcZINld9syDwIrE7SMX7LJ7b0gq1Y5rU1y92fvkUZsKkql4smG9f8cDWsak6b5am3aTVrO3vIOta6SW8f66PsxoyLLZW7xwzyv6t9W8nnnHLT7D5WDfB8ZaJmJQWCdx2spm0bBg3vt4eZ2Q84mU2F+YYkeBHKpW9Dnwg1UZ71FZhObKzKV2WI3C7CxPmK1W5JcY5CzESxOVCmaWKXakjQbzIvsN/hWTXA7o4UC5z7s60JCa1YS+25Fswo58z8PVUsF1I5snqkIwoAoClenTUyFEbSEbdXIzoskduzIzG22PuvbM8CBz3gUp1tAehMKAk9CQhmLn0Uz7r8/Kql5UcYqK3Z6L0ds4Va0q9T3aaz5/1jPwGLV3VOTSm2/W9VGpsvZ28/DaHrpFRoLlS16la9u6vEarnJ4gvdX717S0Oi3QJ0WZ45Z0dJjGUNilmUMGBBJGYK7jwNSxrJ76HOnbSjqtR41i0FFjITHIBzRuKtwYH4cazVpRqRwySxvqtnVVSn5ro12MVujHSUimbAzHtwE7NzfsA7LL4A2t3N3VXtJtZpy6Ha9Ibam1C8pbT38cZT8Wt/A08BEMdpqV37UWFyUHdtKdlRb8e23kK0ivW3Db2RYrS/gcIhCGkqm/g9X8sLzGXXLXCHAJdrNIfRS9v3m5D3599XpSxoeUhDOr2OcdMRnETO+HWWZmLySbIaQ2LXZ8hfZBYC/eKiUG9WXYXXKuV7HrSmiH0fPCktxI8KSSr93bZrR+KqFJ7ya0uKalDBe4ReSpXCn0bSfg/xuaOmV2HNgLPY7s753tyqK2nzU8HQ41bqld8y2ev2Zog1KUEz1esYNsoxFLsLC5OQAzJPAW41utirUxGWS3NX9DfRcPHG2UrkPLuJBysn7oNvG/OslGrPmkTEpAVmzvwyNjvsO81g0M2jdDESCWcjL0Fsb3+8czw4d9ZbGCafEoMsqwbDfoWErClxYkbR88/daporCIJPLN6tjAUAUBTn6RmPtFhIB9p5JD+4oUf9w+qgKMZaA8Ffn586AmdG/wDpprb7t/SKo1/+oh+9T1nCv+0XGN9f/VE/qNrz9FQQuo2Lmz3ta5PpD4/lVipS5nk87RuORcow4fXLr5EiRlE8kwhFztQuC1gXFsuFmXmPLT1LNncLfqXDq5hJ8OzwSXkiA2opSRexOcbC97jwt7qmimtOhXnJSw+osaN/9wT7O7q+1/BHf22qnH/qng9PX/7FT5v82nxkedSX6nSmPhfJnLOO8By39Lg+VLf2a04szxheu4Zb1Y7LCfwx9Vgr3WLCS4mRsTI5frFMyqQezGziKBcvtu/ZVeAsedrPeea7i3OjzVEYGHacD6RIAZDv2R9mIHkOPM37qkisEUnllVdOujXGko5DbZmjUJnndDZxbhbaB86jq6Js6HD4+snGmt20IWskvbXuAv5k1Vs4+yzv+klZKvFLol82eNHYEyZnJRvPwFZrVVDTqR8O4fK5bk3iC3f2RuHHRR5Rptd/+Tmah9VUnrJnSfELO29mhDm7/wC9W/oMerGjZMSjYhQsfVMNgtndxmbG2Vss++s/x5x1jIr1eN2tR8lxSyvJ4+hK4DSMkmJQSen6OXE3HlfKpKVd55J7nP4lwimqX8q0fNDqt8eHh1T1XUe4cOsdmkI2rCy8vzNWDz6NLSGmQL2pgxk19GxNK4Z7hRuXn493dWXoNy0sFLtIp5gevjU0XlET3M9ZMBQBQFG/pGfrsF/y5v6o6Ap1h8+ugPJHz66Ak9A4gBijbn99t3mDVO8ptxU1uj0fo5eQp1ZW9T3aix5/2maeOwbROQd29TzH51PRqqrHK3OZxLh9SyrOEl7P+F9q/K6r7GPDSsjoyXLqylbb9oMCuXjapTnnXmnNPR4WDrpjY27KfaZ7egBz58qjq1I045ZbsbKreVVTprxfRLtf7qK/Rlo6R2nx8ws85ITK3Z2rsR3EgAfhqtaQbbqS6nc9IbinBU7KltDfx2Xn2+J96QNBypKmPwg+tittqBclRua3HK4I5eFLmlJNVYboxwS9oypysbn3ZbPv7Puu8z6A1h0fjNlnWKKf6q6PZe1GWMeyxsGCsWIHC+6t6VxTmtdGU7/gt1ayeE5R6NfddPoNWK0rBGu1JLGi8y6j451O6kUstnMp2tapLlhBt+DKJ6U9YocRilnViY4o+rjuLXYklmUHPPIZ23VRq1XXfq6e3VnrLCwp8Kpu7u37X+GP7u38Eip8TiGkcsd7Hd7hV6EFCKS6Hlbm5qXNWVSW8nt9F5E5pqYwxJEu8jtH3+s+6qNtFVZuoz1XGq8rG1p2lN6tavw3+LMWj9CySIJZZFhhOYZsyRcrcKP2srm3nV18q0R5ZVKklrLCLKwsUixxxK6rCoCjsFWUHe2/fmSb533moubU2lT0zk29PaGhiw94b9ajbTOTdmv7BbIi3I86r3MeaPN1R2/R66dOv6iXuz6d+PutDDjNZwype3WMovzvaxPdnU9J80FI5PELf+NczpLo9PB6r5M9aOwzOQzle4WL28hUmSlgacHCRxktyCbHtYfGtTZDjq7NZerPC5XO5txz8akhLoazXUmakIwoAoBK6VtWYMVgpZZVPWYeKWSJgSCCEvY8CpKi4PKgOYM/nzoDyT8+ugPBkFASuD012diZdsc958wd/jVKpaa81N4Z6e09IE6fqb2HPHt0b809/HcltXupOKg+j9mcyp1V72El+ye1cb+eVa4utvwTc3APew/D2y7NGagSSyibSU5nYfYBJXwLG2X7KgVmFq5PmqvJFccfp0qfqbGHIu3r8O3vbLAjQAAAAACwAyAA3ADhV5LB5htt5e56oYFjTWomDxJLMhjc72jOzc8ytipPfaq9S1pz1xjwOxacdvLZKKlzJdHr89/mRWH6K8IrXZ5nH3SygetVBqJWNNPVsuz9KbuUcRjFd+H92c668Ov0/ErGNmNJpI0W5ICoxUWueNr+dW4QjBYijhXF1WuZ89WTb/dlsvIhYWswPIg1mSymiOlJQnGT6NMm9a07aNwK29Rv8apWL9lx7z03pVB+up1Fs44+Dz9yb1NxcYAWFLSdnbLEkswvmo3XzNt1WZp9Tz1JroMSY9sQyxw3dpGCqpsCWPA33cd9aKJvKemTc1uwM2DMOHklEsjQ7clgQFG2VC3J7XjlfZvbOtbhKNNlvgsXUv6aXR5+CyaegMCC4YjM39lvzrW30pI345NT4hUa7l8Ek/mPuASxbuP9qn41IcwlBuoDbwGJ2WVuFx8+q9E8MxJZQ2VYIQoAoCM1mw3WYPEx/fglXzKMBQHHqG4HzyoD58+z/FAYHGdAelHz8+NAM/RrDt6VwQ/46t/CC3wNAdaUAUAUAUB8drAk8M6A4lx+IMkjyHe7sx/eYn40BgFAMeBdcTD1TGzr6J8Nx78sjXPqqVCp6yOz3PY2VSlxWy/iVHipD3X4bPv00fxIwJNhnva3DddSOXIirkKkKi0Z5u6sbi0lirFrv6Pz/WOPRTi420rDK+zDFEskjXbsA9WwFtrdm24VltQWZMhp0qleXLSi2+xak/r1pdMVjXmjJ2NhY0uCLhAzXtwudr2Vz6k3cS5Y7I9da0IcGt5V62HVlol9vvJ/rltEQgOo+6l/W3/1q5olhHkZSlOTlJ5by34sZ8Ec5O5/gtYNepuLJw76G2D5EchQDth3uqnmAfZU6IDJWQFAfGFxY7qA400nhOqmli/3ckkf8LsvwoDV+fn10Bhk30B7X5+fMUA69Dce1pjC93Wt6oZPzoDqSgCgCgCgIvWnFdVg8TL9yCZ/4Y2PwoDjGgPlAekcg3BII3EZGsNJrDNoTlCSlF4a6omMNrFIBZwH9h/L2VUnZQbzHQ9Hbek9zTXLVip/J/j5Fg9Euj00niJVmUpHEgbstmWLWAJtusGrWNjH/E8klX0qrOOKVNR+f4I7SSr9OxCRi0Yn6tBn6IfZG/8AZNWYxjFYijz9e4q3E+erJt9/7p5DtgB9c/ckY9rn41q9iNEtgJM3/G3wrDM41JGLzoYZ4jO/xPvobdB00U94U8LerL4VNHYhe5t1sYCgCgOUOkzCCLSuNUZXmL+ciq59rmgFg/Pz6qAxS0B9U/Pz5UA8dC5/85w1uU3q6l6A6ioAoAoAoBT6VcT1eicY3OIr/Gyp/dQHJFAFAFAFAXn+j4qw4PH4ptykAnujjZz/AFUAm6EBadS2ZM42vEKpJ9YrRm4/6P8A18/cYx/01PxqNm6N/Rp7Un42oCVj3VgMx8WHj7r0MobtWpLwDuLD23+NSw2Ip7krW5qFAFAc1dOuHCaWdh/8kMTnxAZPcgoCvrfPq/KgMUlAC0BY/QFhdvSob/dwSt6yqf3GgOlKAKAKAKAW+kTV+TH6Pmw0TKjvsFS19m6Or7JIzAOza+dqA5j0zqNpDDE9dhJgBftKpkSw47aXFqAXKAKAKAvLVpDhtWGuCrYqUqL5EiR1S+fAopI5g1hmUK2rK7UsR+9LK3kLge41ozZDro0/XYj8a+yNBWhuje0a31kv/MPwozCJUVg2PA9M94B+FAMOqE2Tp4MPcfhUkDSYyVIRhQBQHNfTtiQ+lnUb44YkPidp/c4oCvTQHqbCMI0lI7Ls6L3lBGW/rX20BrigLv8A0bcELYyY77xRjuHbZvXdfVQF20AUAUAUAUB4niDKyncwIPgRY0ByVitHbDNGRmjMh8VJU+6ocljGSd6McDhpMXJBiYY5VkhkMe0M1kjBYbJ4XXbv4CpEyKSIbQ2FQKp2RcgG9s91RSZPGKRf+pQ+l6JEVwpCyQhiu1s2uEa187KV9VSQ1iQ1FiRWmE0WmHx3URMzpDtIGa20WF9tssh22bytWGYRNaLf67Ef8w+wAfCtWZRm0e310v4zWDZbk6prBsY5Tmp8R7rfGhhklq5KVxAAzBuDbOwOfvtW0dzWWw61MRBQBQHJnSLjet0njX/47oPCO0Y9iUAuN8/PhQDjr7gOowOiI7ZthpJm57Uzq+fgCB5UAk0B0F+jlH/sOIbniSPVFH+dAWzQBQBQBQBQBQHO3SZo3qdIzjcJCJV/fHa/nD1BJYZPB5iaHRvhi+l8IBzkLfh6mQH32863gaTIrBLsqByAHqFRsnRe3RBERgNo7nlcr4DZX3qalp7EFV+0bmL1Ew5cyQgxykkklncG+ZBDNlc8RWXE0yVdhNNxRTTrKWRuue4Kk2IYggkX3EVG0SpGzg9OQLLITKtixI3nK57qMxh5HrQ+j3xESSx2Mbi6kki452tcUUWw5YJHD6sMf1rAAG/ZNz6yMvbWyh2mHMYcJhEjWyC3PmfE8a3SSNG8mesmAoAoDjPSc/WTSuftyyN/E7H40BpSbj4f4oC1un7DbB0eBuGHZB+6U/OgKnFAdBfo5Sj6DiF4jElvJoowP6TQFs0AUAUAUAUB8LCgKm6cdHdrD4gcQ0Tf1p/fUdRdSWm90KnQ8l9Lp3QzH+kfGkBMXsZZZJO539QY1GSo6P1RwPUYLDxHIrEm1+Ii7fzE1OlhFaTy8kvWTBRnS5olYcd1iiy4hA5H/EU7LnzGwfEk8ajmT03lCWuHrTJJgv7o0xQfR8KjfHeNhyKk29alT51LB6FeosSGmtjQKAKAKA8TNZSeQJ9lAcVqch5UB8YX86AuX9JGG30BuFp1/wCyR8aApgUBdP6NuJ7eNjJ3iFwPAyBj7V9lAXjQBQBQAaArnTWtmJxU5wujBuyebLnYkE5Kv7W88OF6NSvOcuSl8T1Vpwm3taKub977R/Pa+7p1PMfRnJJ2sTjXZzyBYA/iZrn1CsKzb1lI2fpLTp+zQoJL4fJL7sg9cNTcVh8Ox+kGfDKQzKSVKm9g2ySR9q2R47q0nSq0lmLyialf8O4hL1denySezWPrp81gXui6UQ6WiLnsyJJGD3lbi/mtvMVYoVlNHE4rw2pZVOV6p7P96kPoPDfScXDHv62ZL/hZgX/lvW61KL0R07U5WCgKt6c8P2MLJyeRP4lVv7DWkyWmVzARaomWIlgdFOkimIaEnsyqSPxqL3812vUK2pvXBpWjlZLYqYqhQBQBQGLE+g34T7qA4sj3D54UAPuPzwoC+f0iMPtYHCyb9ma1/wAcbH3qKAoQUA+dCelBBpWIHdMjw3vaxNmXxuUA86A6eoAoAoBW6SdKnD4Fyps8hESn8V9r+UNnVa6nyU3jrodngNqri9ipLKj7T8tvngy6g6EXDYSMW+skAeQ8bkXC+QNvXW1tTUILtZpxq9ldXUnn2YvC8uvmMlTnJEDpe0wqYYYcEbcpBYcRGpvc+LADyNR1HpglpRy8lMYWTa3GzKwII3gjMHuNc+a9VVTWzPX0J/7Q4XOE9ZU9n4ar5ZRNasTDD4zDybNwsi37geyT5Ak+VW4y1PLyjlHRlWSmFAI3TFhw2Av9yWMjzuv91ay2N6e5TMJyFQllDTqC5+nYe33z6thr+ysx94xP3WXqKnKh9oAoAoDy63BHMUBxWUsSvI29Rt8KA8tmD8/PCgL96QcemK1ZjnGd1wxHG0gdUcHwO2KA5/BoCV1Z0scLiYsQEVzG21ssAw8bHK43g8xvFAdRaoa7YTSC/wCzvZwO1E42ZB37NztDvUkUAyUAUAi9MOHLYJWG5JVLeBVlv6yPXVO+Waee89J6L1FG8cX1i8fFP6DboTEiTDxOu5o0I/hFWabzFNHDu6bp15wlum/qQeumt64NSqL1s5F1S9lHIuw9G9jSU1EjhTcijNadKHSE6SZCaYKFzKqi8AbfZUEnid/OtI8zk8kkuVRWCQ0loHDYVYo8M7yysC0rubBmy2bKPQX0uZtxNVLxpzjE9N6P5p2VxVlt+E/yjxorR82JxEWGskfWk7bh9orGBd3W6jO2Q7yKswjFs83UnKK1OjkFgAKsFU+0ApdKiX0bL3NEf+qlay2N6fvFFRNUJZQ79FGEMuOD/ZhRnP4j2VH8zH92toLUjqvQuupiuFAFAFAFAcc6zQCPGYpBkFxE6+qVhQEeFNAXfqvo6HFaBOGhkkCyk7XW7EhjlVlLBQoFl2htDce1fjQCg/RJMDlOpHchB/qoDWxPRZjF/VFJO49g/lQGphdRNKo6tHhZldTdWR1Ug8w6vl43oDoTo9XHjCKNJW68MbG6ltjLZ2yvZ2t+7u40AzUBpaY0cmIhkhk9F1I8DvDDvBsfKtJwU4uL6k9rcTt60asN4vP9eexXmrGn30ZI2CxwIjDExyWJUA8e9Cc7jcSQe6jRqui/V1Nuh6riNhDidNXlp72Paj1/1XzW3fJab1AwmkJWxK4iX6yxbqpVZDYAZXBtkBkDV9cstdzyc4VKT5Zpp9j0FvSer2jtGKTHZ57WVS5d/PfsDjuF7VFVrwprXfsL1jwq5vJJRjiP+Z7f35fLcRC0rP2IcRMxz7CSMbnd2gpv4bqq0KcqkvWzO1xe7oW1BWFv095r448W9X8CzejnVSddrEYtOrlfJUyJSMbgSOJOZ8BV+MVFYPKzm5PJZyCwrY0PVAI3TFpVINHlXB+ukSMEblIu9z3WQjLiRWstjeG5SUT3UEZgiomWFsW70J4O0E8xGbyKg8EW/vc+qpIIhqvXBZNbkQUAUAUAUBzh0j6gY0Y7ETxwiWKaR5AUIuL52ZTne9+YNAV9IhBKspVgbEEWIPIigJbVjWGbBTCSI3U/rIyew47+R5NvHhcEDojVDSkOOhWaEkjcyn0lcWujDnmO4gg8aAaIsIBQGwqAUB6oAoAoDQ0xoaHEpsTxhxwvvB5qwzB8K0nTjNYkiza3la1nz0ZYfyfiuomYnoow5N0mlUciFb22FVHYw6NnoKfpXcJYlCLfmiS0L0dYSAhmDTMMx1liv8AFj53qSnaU467lO79IruuuVNRXdv8AHf4YG4IOVWjhHq1AFAeWcAXJAA4ndQyk28Ipbp802k0eHw8DCUh2kkMZLhbKVVSVuLnabLeLd9RSqw2yvii7Cwusc3qp4/8Aq/wVrh9IRqigkghQCLG9wPCtdzTVaPcvHoP0j12AcbOyI55FBuCSCqPcjh6VvKpIbEFTcsStyMKAKAKAKA8SRBsiL0An6y9GeBxrbciMklrbcbbBPjvB8xQC/H0GYEHOfFEctqMe0R3oB31V1Vw2j4jHhlIBbaYsxZmawFyT3ADK1ATlAFAFAFAFAFAFAFAFAFAR+ntLx4WFppPRUZAb2Y7lHeTWlSooR5mWrO0qXVZUqe7+Xazn3XHXiXEOesYkX7MKkiNRwvzPfvz4Vz0p1/ak8I9bOvacIXqqEeap1b+7+y8xP/1qW+Wz6v8ANSfxaeOpQ/3jvebTl8Mf2bcWJSfsSLsvwP5H4GoXTnR9qDyjo0b214r/AMG4hyz6P8P7PfvLL6CdE4uKeaQW+iMCjksO1ItihVRncAkG9vT41eoT548yPLcRtZ2tV0p79H2roy7KnOeFAFAFAFAFAFAFAFAFAFAFAFAFAFAFAFAFAFAVv0jE4jG4PBXIUkO/mSL+IVX/AIqoXPt1I0z1nAsW1lXvOq0Xkvu2vgRGtvRjhHeSbbeG92azDYHM9rJR7Ku8qPLOcm229WUxjsPEsjCBndBkHewLd4A3CoZyWxYhFrVmtIrBWcZBSov3m9gOZyJ8jWYRzuYnUcXpuXX0HaUZnaM3tJEJO7aUgE27wx9Qqvb+xVlDoej401dcPo3b97Z+e/zXzLkq+eSCgCgCgCgCgCgCgCgCgCgCgCgCgCgCgCgCgCgK314f6PpXBYlsoyAhPAWZgxJ8JAfKqFx7FaM2es4Qv5HDK9vH3t/ksfNG70p6s4rG4YR4NkHbBkRm2dtQDYBrH7VjY2vbfV5rKPKwlyvJVOG6IdJsbMkUY4kyBvYu+o1SJXW7B/0R0QwiARYn6zPaYglSW5gjdll4VIlghbb1YdHmAjGk8QcMoXDwoY0tmN6qM+N9hzeqNH268pI9XxNfx+E0aEvebz9W/hlItKr55MKAKAKAKAKAKAKAKAKAKAKAKAKAKAKAKAKAKAg9b9X1xuHaI5OO1G3Jxuv3HcfGoa9JVIYOhwy/lZV1UWq2a7vz2Chq3ro2EP0TSSsjR2CyWJ7PDatvHJhe49dVqVw6fsVeh3b/AILG7X8qxaalq49/d90/6HEa2YK1/pUNvxi/8O+rXr6f+ZHC/wBlXuceql8H9dhR1k14OI/2XRyvI8nZMgBFhx2b5j8Rtb21Vq3PP7FLXJ3LDgitv/k3zUYx1x+fx1GjUvV0YLDhMjIx2pGHFrbh3DcPM8as0KPq446nG4rxF3tdz/wrRLu/LGCpjmBQBQBQBQBQBQBQBQBQBQBQBQBQBQBQBQBQBQBQGjpTREOIXZniSQcNoZjwO8eVaTpxmsSRYt7utby5qUnF9337Re/8NsBe/Vvbl1jW99/bUH8Ol2HV/wB47/GOZfBDBorQ0GGXZgiSMHfYZnxY5nzNTwpxh7qOXc3de5lzVpOX70WyN+tysFAFAFAFAFAFAFAFAFAFAFAFAFAFAFAFAFAFAFAFAFAFAFAFAFAFAFAf/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pic>
        <p:nvPicPr>
          <p:cNvPr id="499724" name="Picture 12" descr="http://www.skillsconverged.com/Portals/5/CourseMaterial/BodyLanguage_Discussion.jpg"/>
          <p:cNvPicPr>
            <a:picLocks noChangeAspect="1" noChangeArrowheads="1"/>
          </p:cNvPicPr>
          <p:nvPr/>
        </p:nvPicPr>
        <p:blipFill>
          <a:blip r:embed="rId4" cstate="print"/>
          <a:srcRect/>
          <a:stretch>
            <a:fillRect/>
          </a:stretch>
        </p:blipFill>
        <p:spPr bwMode="auto">
          <a:xfrm>
            <a:off x="6201754" y="2625204"/>
            <a:ext cx="1586178" cy="2232546"/>
          </a:xfrm>
          <a:prstGeom prst="rect">
            <a:avLst/>
          </a:prstGeom>
          <a:noFill/>
        </p:spPr>
      </p:pic>
      <p:sp>
        <p:nvSpPr>
          <p:cNvPr id="10" name="TextBox 9"/>
          <p:cNvSpPr txBox="1"/>
          <p:nvPr/>
        </p:nvSpPr>
        <p:spPr>
          <a:xfrm>
            <a:off x="1403992" y="830458"/>
            <a:ext cx="3651674" cy="461665"/>
          </a:xfrm>
          <a:prstGeom prst="rect">
            <a:avLst/>
          </a:prstGeom>
          <a:noFill/>
        </p:spPr>
        <p:txBody>
          <a:bodyPr wrap="square" rtlCol="0">
            <a:spAutoFit/>
          </a:bodyPr>
          <a:lstStyle/>
          <a:p>
            <a:r>
              <a:rPr lang="en-US" sz="2400" kern="1200" dirty="0">
                <a:solidFill>
                  <a:prstClr val="black"/>
                </a:solidFill>
                <a:latin typeface="Calibri"/>
                <a:ea typeface="+mn-ea"/>
                <a:cs typeface="+mn-cs"/>
              </a:rPr>
              <a:t>(A) ware, attention, alert</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5145" y="1933789"/>
            <a:ext cx="1079090" cy="1079090"/>
          </a:xfrm>
          <a:prstGeom prst="rect">
            <a:avLst/>
          </a:prstGeom>
        </p:spPr>
      </p:pic>
      <p:pic>
        <p:nvPicPr>
          <p:cNvPr id="12" name="Picture 11"/>
          <p:cNvPicPr>
            <a:picLocks noChangeAspect="1"/>
          </p:cNvPicPr>
          <p:nvPr/>
        </p:nvPicPr>
        <p:blipFill>
          <a:blip r:embed="rId6"/>
          <a:stretch>
            <a:fillRect/>
          </a:stretch>
        </p:blipFill>
        <p:spPr>
          <a:xfrm>
            <a:off x="6680023" y="775941"/>
            <a:ext cx="1079513" cy="738134"/>
          </a:xfrm>
          <a:prstGeom prst="rect">
            <a:avLst/>
          </a:prstGeom>
        </p:spPr>
      </p:pic>
      <p:sp>
        <p:nvSpPr>
          <p:cNvPr id="13" name="TextBox 12"/>
          <p:cNvSpPr txBox="1"/>
          <p:nvPr/>
        </p:nvSpPr>
        <p:spPr>
          <a:xfrm>
            <a:off x="1396162" y="1524255"/>
            <a:ext cx="2597261" cy="461665"/>
          </a:xfrm>
          <a:prstGeom prst="rect">
            <a:avLst/>
          </a:prstGeom>
          <a:noFill/>
        </p:spPr>
        <p:txBody>
          <a:bodyPr wrap="square" rtlCol="0">
            <a:spAutoFit/>
          </a:bodyPr>
          <a:lstStyle/>
          <a:p>
            <a:r>
              <a:rPr lang="en-US" sz="2400" kern="1200" dirty="0">
                <a:solidFill>
                  <a:prstClr val="black"/>
                </a:solidFill>
                <a:latin typeface="Calibri"/>
                <a:ea typeface="+mn-ea"/>
                <a:cs typeface="+mn-cs"/>
              </a:rPr>
              <a:t>(C) are</a:t>
            </a:r>
          </a:p>
        </p:txBody>
      </p:sp>
      <p:sp>
        <p:nvSpPr>
          <p:cNvPr id="14" name="TextBox 13"/>
          <p:cNvSpPr txBox="1"/>
          <p:nvPr/>
        </p:nvSpPr>
        <p:spPr>
          <a:xfrm>
            <a:off x="1399347" y="2283381"/>
            <a:ext cx="2597261" cy="461665"/>
          </a:xfrm>
          <a:prstGeom prst="rect">
            <a:avLst/>
          </a:prstGeom>
          <a:noFill/>
        </p:spPr>
        <p:txBody>
          <a:bodyPr wrap="square" rtlCol="0">
            <a:spAutoFit/>
          </a:bodyPr>
          <a:lstStyle/>
          <a:p>
            <a:r>
              <a:rPr lang="en-US" sz="2400" kern="1200" dirty="0">
                <a:solidFill>
                  <a:prstClr val="black"/>
                </a:solidFill>
                <a:latin typeface="Calibri"/>
                <a:ea typeface="+mn-ea"/>
                <a:cs typeface="+mn-cs"/>
              </a:rPr>
              <a:t>(C) onfirm, check</a:t>
            </a:r>
          </a:p>
        </p:txBody>
      </p:sp>
      <p:sp>
        <p:nvSpPr>
          <p:cNvPr id="15" name="TextBox 14"/>
          <p:cNvSpPr txBox="1"/>
          <p:nvPr/>
        </p:nvSpPr>
        <p:spPr>
          <a:xfrm>
            <a:off x="1373982" y="3020249"/>
            <a:ext cx="3189263" cy="830997"/>
          </a:xfrm>
          <a:prstGeom prst="rect">
            <a:avLst/>
          </a:prstGeom>
          <a:noFill/>
        </p:spPr>
        <p:txBody>
          <a:bodyPr wrap="square" rtlCol="0">
            <a:spAutoFit/>
          </a:bodyPr>
          <a:lstStyle/>
          <a:p>
            <a:r>
              <a:rPr lang="en-US" sz="2400" kern="1200" dirty="0">
                <a:solidFill>
                  <a:prstClr val="black"/>
                </a:solidFill>
                <a:latin typeface="Calibri"/>
                <a:ea typeface="+mn-ea"/>
                <a:cs typeface="+mn-cs"/>
              </a:rPr>
              <a:t>(E) mpathize</a:t>
            </a:r>
          </a:p>
          <a:p>
            <a:endParaRPr lang="en-US" sz="2400" kern="1200" dirty="0">
              <a:solidFill>
                <a:prstClr val="black"/>
              </a:solidFill>
              <a:latin typeface="Calibri"/>
              <a:ea typeface="+mn-ea"/>
              <a:cs typeface="+mn-cs"/>
            </a:endParaRPr>
          </a:p>
        </p:txBody>
      </p:sp>
      <p:sp>
        <p:nvSpPr>
          <p:cNvPr id="16" name="TextBox 15"/>
          <p:cNvSpPr txBox="1"/>
          <p:nvPr/>
        </p:nvSpPr>
        <p:spPr>
          <a:xfrm>
            <a:off x="1409782" y="3774669"/>
            <a:ext cx="3189263" cy="461665"/>
          </a:xfrm>
          <a:prstGeom prst="rect">
            <a:avLst/>
          </a:prstGeom>
          <a:noFill/>
        </p:spPr>
        <p:txBody>
          <a:bodyPr wrap="square" rtlCol="0">
            <a:spAutoFit/>
          </a:bodyPr>
          <a:lstStyle/>
          <a:p>
            <a:r>
              <a:rPr lang="en-US" sz="2400" kern="1200" dirty="0">
                <a:solidFill>
                  <a:prstClr val="black"/>
                </a:solidFill>
                <a:latin typeface="Calibri"/>
                <a:ea typeface="+mn-ea"/>
                <a:cs typeface="+mn-cs"/>
              </a:rPr>
              <a:t>(P) urpose  </a:t>
            </a:r>
          </a:p>
        </p:txBody>
      </p:sp>
      <p:sp>
        <p:nvSpPr>
          <p:cNvPr id="17" name="TextBox 16"/>
          <p:cNvSpPr txBox="1"/>
          <p:nvPr/>
        </p:nvSpPr>
        <p:spPr>
          <a:xfrm>
            <a:off x="1409782" y="4456341"/>
            <a:ext cx="5105318" cy="461665"/>
          </a:xfrm>
          <a:prstGeom prst="rect">
            <a:avLst/>
          </a:prstGeom>
          <a:noFill/>
        </p:spPr>
        <p:txBody>
          <a:bodyPr wrap="square" rtlCol="0">
            <a:spAutoFit/>
          </a:bodyPr>
          <a:lstStyle/>
          <a:p>
            <a:r>
              <a:rPr lang="en-US" sz="2400" kern="1200" dirty="0">
                <a:solidFill>
                  <a:prstClr val="black"/>
                </a:solidFill>
                <a:latin typeface="Calibri"/>
                <a:ea typeface="+mn-ea"/>
                <a:cs typeface="+mn-cs"/>
              </a:rPr>
              <a:t>(T) otally (with all senses)  </a:t>
            </a:r>
          </a:p>
        </p:txBody>
      </p:sp>
      <p:sp>
        <p:nvSpPr>
          <p:cNvPr id="3" name="Rectangle 2"/>
          <p:cNvSpPr/>
          <p:nvPr/>
        </p:nvSpPr>
        <p:spPr>
          <a:xfrm>
            <a:off x="4296661" y="2433250"/>
            <a:ext cx="184731" cy="300082"/>
          </a:xfrm>
          <a:prstGeom prst="rect">
            <a:avLst/>
          </a:prstGeom>
        </p:spPr>
        <p:txBody>
          <a:bodyPr wrap="none">
            <a:spAutoFit/>
          </a:bodyPr>
          <a:lstStyle/>
          <a:p>
            <a:endParaRPr lang="en-US" sz="1350" kern="1200" dirty="0">
              <a:solidFill>
                <a:prstClr val="black"/>
              </a:solidFill>
              <a:latin typeface="Calibri"/>
              <a:ea typeface="+mn-ea"/>
              <a:cs typeface="+mn-cs"/>
            </a:endParaRPr>
          </a:p>
        </p:txBody>
      </p:sp>
      <p:sp>
        <p:nvSpPr>
          <p:cNvPr id="5" name="Rectangle 4"/>
          <p:cNvSpPr/>
          <p:nvPr/>
        </p:nvSpPr>
        <p:spPr>
          <a:xfrm>
            <a:off x="5998882" y="5122260"/>
            <a:ext cx="37839" cy="1338828"/>
          </a:xfrm>
          <a:prstGeom prst="rect">
            <a:avLst/>
          </a:prstGeom>
        </p:spPr>
        <p:txBody>
          <a:bodyPr wrap="square">
            <a:spAutoFit/>
          </a:bodyPr>
          <a:lstStyle/>
          <a:p>
            <a:r>
              <a:rPr lang="en-US" sz="1350" kern="1200" dirty="0">
                <a:solidFill>
                  <a:prstClr val="black"/>
                </a:solidFill>
                <a:latin typeface="Calibri"/>
                <a:ea typeface="+mn-ea"/>
                <a:cs typeface="+mn-cs"/>
              </a:rPr>
              <a:t>Listen</a:t>
            </a:r>
          </a:p>
        </p:txBody>
      </p:sp>
      <p:pic>
        <p:nvPicPr>
          <p:cNvPr id="4098" name="Picture 2" descr="https://farm3.staticflickr.com/2181/2264993030_e183b39a65_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1903" y="1387626"/>
            <a:ext cx="909622" cy="682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4584828" y="3031758"/>
            <a:ext cx="1451893" cy="971237"/>
          </a:xfrm>
          <a:prstGeom prst="rect">
            <a:avLst/>
          </a:prstGeom>
        </p:spPr>
      </p:pic>
      <p:pic>
        <p:nvPicPr>
          <p:cNvPr id="4100" name="Picture 4" descr="https://farm9.staticflickr.com/8517/8569074232_0ba9bdd303_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681" y="-2065735"/>
            <a:ext cx="1957388" cy="19573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farm9.staticflickr.com/8517/8569074232_0ba9bdd303_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38295" y="3244823"/>
            <a:ext cx="1373693" cy="1373693"/>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2" descr="data:image/jpeg;base64,/9j/4AAQSkZJRgABAQAAAQABAAD/2wCEAAkGBhQQEBAQEBQWFRUUFRQWFhIVFxQVGRYYFxUVFRgYFxYXGyYeFxkjHRQYHy8gIycpLCwuFx4xNTAqNiYrLCkBCQoKDgwOGg8PGiwkHyQqKS0tNCwqNCwsMCwpLCwsLCwsLCwsLCwsLCwsLCwsLCwsLCwsLCwpLCwsLCwsLCwsKf/AABEIAOEA4QMBIgACEQEDEQH/xAAcAAEAAgMBAQEAAAAAAAAAAAAABgcBBAUDAgj/xABJEAABAwIEAggCBwQHBQkAAAABAAIDBBEFEiExBkEHEyJRYXGBkTKhI0JSYnKCsRQzwdFDU3ODkqKyFReT4fEkVFVjo8LS0/D/xAAaAQEAAwEBAQAAAAAAAAAAAAAAAwQFAgEG/8QALBEAAgIBAwIDCAMBAAAAAAAAAAECAxEEEiExQRMigQUyUWFxkaGxFCNC8P/aAAwDAQACEQMRAD8AvFERAEREAREQBERAEWrWYpFDrNKyP8bmt/UrnN41oibftUP/ABG/rsulGT6I4c4rqztovClro5Rmie1472ODh7gr3XJ0nkIiIehERAERYc62pQGUXJqeK6SM2fUwg93WMv7ArNLxTSSm0dTC49wkZf2vddbJdcHHiR6ZR1UWAbouTsyiIgCIiAIiIAiIgCIiAIiIAiLBKA1sRxKOnidNM4MY0XLj+g7ye4KtazjGuxSV0GGsdHGN5NnW73ybR+TdfNeGKVEmO4gKeJxbTQkkuG1gbGTxc7Zvhr3qz8KwmOlibDC0NY3kOZ5knmT3lWsRpWWsy/RSzK9tReIr8kCoOh4O7dXUPe87iP8A+b7k+dgumeiOjta83n1n822U0e8AEk2A3J0WizH6cuyieEn7IkjJ9rrjx7X3O/49MeGl6kCreiSSE9ZQVLmvGoD+wfSSO3zCxg/SFUUcopcVY4f+bYZgNrnLpI37zdfNWbdcriLhuKuhMUw13Y8fEx3e0/qNiuldu4s5/ZzLT7PNU8P4djpQTte1r2EOa4AhwNwQdiDzC9FV3BGLy4dWOwuqPZLrRu5Bx1bl+4/5HzKtFRWV7Hgmpt8SOe/cIijvG/FAoKYvFjI/sRNP2rauI7mjX2HNcxi5PCJJzUIuTNXjLj+OgHVtAknIuI76NvsXnl5bnw3VRY1xTU1hJnlcRyjHZYPJg0PmbnxXNnndI5z3uLnOJLnHUknckr4W3Tpo1r5nzmo1c7X8EAhRFZKZ2MD4tqaMjqZTl5xuu5h/KdvMWKt7g/juKvGT93MBd0RN7j7TD9YfMfNUSvWlqnRPbJG4tewhzXDcEKrdpo2Ljhl3T6udT55R+mUXC4O4lFfStl0Dx2ZGjk8AbeBBBHn4LurElFxeGfRRkpJSQREXh0EREAREQBERAEREAUZ6RMWNPh8zmmzpLRNPdn0JH5cykyrzpnkIpaccjMT7Rvt+qlpjusSZBqJONUmvgdPouwUQUDJLduf6Qn7uzB5ZdfzFS8rSwOMNpqdo2EUYH+Bq3lzZLdJtndUVCCSKV4txqfE6/wDY4j2BIY4472BLSQ6R/fsT4Ae/Zm6F7RHJUXktsWAMJ7t7geOvkrNNO24dlbcbOsL+6hXHvSGKTNT09nTkdp27Yrjn3vtqBy3PcbULpyxCpYKVlFcFKdzyR3ow4nljqRQTEuY7OGhxuY3sBJAP2TlIt32tzVtKrei/hCTrRXzgtADuqB3eXAgyG/1bE277387SUeq2+J5fX6kuiUvC83p9CvOl7CLxQ1jNHxODC4b5XG7T6OGn4iplw7if7TS08/OSNpP4rWcPcFc3pFYDhlXfk0H1D2kfoobwbxjUU9HHFHQzTtaX2lZmsbvc62kZ2JI3XSi7KljszlzVV7z0aLVVJ9KmLGavdFfswNDAPvEB7j8wPyqZf7war/wuo/z/AP1KtpYjW4i9sh6gzzuBzgnqySbNI0N72by17lNpanCTlLsivrblOChDuzir2pKJ8zwyJjnuP1WAuPsOStPDeh2BpvPM+S27WgRj13d7EKb4VgsNKzJBG1jfAanxcd3HzU1muivd5K9Xs6b9/gpNvR1Xlub9nPkXRg+2ZcifBJ2SiF8MgkO0eR2Y/hAHaHiF+kEyjdV1rp90i0/ZsOzZQbej+vIzfsz/ACJjB9i6641dh0kDsk0b43dz2lvtfceS/Sq1cRwuKoYY52Ne08nC/qO4+IXsddLPmR5P2bHHlfJUfRLixirTAT2Z2EW+8wFzT7ZwrnVb1vA8VBWUFRTueA+qZH1biHABzX3s7fYbG+6scKDUyjOW6Pcs6OEq4OEuzMoiKsXAiIgCIiAIiIAiIgChPS3QmSgzj+ilY4+RvGf9YU2WtiNC2eKSGQXbI1zT5EW913XLZJSI7Yb4OJy+CMRE+H0rxuIwx3g5nYP+n5ruqquBcWdhtZNhtUbNc/sOOgz6Bp/C8W9QO8q1F3dDbLjo+hHp7N8Oeq4YKqjCOCJn4n11WxjojLLIR1kbsxu4sBaDci+XTwVrlVbgXR/VQ4kypexgjE0jyQ8E2dntpb7wXdEsKXOODjUw3OPGeS0gFlYCw94AJJsBqSeSrFsh3StiIjw90fOZ7GAeAOd3yb810uAqAw4dStcLEszn+8Jf/wC5QXEZzjmKRxR3NNDu7kWAjO785AaPDXvVstbYADQDYKzYtlah36sp1f2Wys7dEZsqD4/oTDiNUOTnCQeTwHfrf2V+qvOlvhsyxMrIxd0QyyAf1ZNw78p+Tj3LrSTULOe5zrqnOrK7cnv0fcbNq2Npqg2nYLNcTYytHMH7Y5jnv32mjoXfVeR+IB38j81+a2PLSHNJBBBBBsQRsQRsVYvC/S05gbFXAvA0EzB2vzt+t5jXwKm1Gkae6BW0uuWNtn3LFmiqvqSQ/mik/hKtQ02IXuJ6by6iX9euW1hnElNUi8MzH+AcA4ebTqPZdK6o8rqjTSjLlP8AJzIY6v676f8ALHL/ABkW2yKT6zx+Vlv9RK+K/GIYBmmlYwfec0ewOpUE4j6XI2hzKJud23WvBDB4tadXHzsPNdQrnY/Kjiy2upZkzv423rMQw6AEnIZal9zewYwxs8Bd0nyUoChPRrhMnVyV9US6aptYu3EY+HyBOthpYNU2XlnD2/A9pe5bn3CIijJgiIgCIiAIiIAiLCAysLKwgIvxxwS3EIw5tmzsHYediN8j/u+PL3Bi2A9IE1A/9jxNj+xYCTd7Ryzf1je5w181Y+KYiymhknkNmxtLj/ADxJsB5qCcIcNNxEVGIV7A/wDaCRGw37DAbAtI1GwAI5Nv9ZWq5LY1Pp+c/Io3QasTr4k+vwx8yb4bjsFS3NBKx/g1wuPNu4PmFvXVeV/Q3ETmp53x9wcBIB5G7T8ytP8A3S1B0Nb2fKU/LPZeeHU+kvwd+LcuHD7MnWL8UU1KCZ5mNP2Aczz5MFyq8xbieqxmQ0lCxzIfruOlx3yOGjW/dFyfHZdrDOh6nYQ6eR8v3RaNp88t3fNTagw6OBgjhY1jBs1oAH/M+KKVdfMeX+Dlwtt4n5V8upzeFOF48Ph6tnac7WSQ7vd/Bo5D+ZXbRFXlJyeWW4xUVhBfL2BwIIuCLEHUEdxX0i8Oim+Oejl9M509K0vgNyWC5dF6blnjy596gq/Tyi+OdHVJVEvLDE86l8Vm3PeW2ynztfxWjTrdqxMydR7P3PdX9iiV6iqfawe63dmd/NWPU9Czr/R1It3PjN/drv4JTdC5v9LUi3cyPX3c7+CtPVUvuUlo71xj8lZk3Nzv3/8ANT7gTo5dO5lTVtywizmxneXuJHJn6+W8vh6LaNkMkYa5z3tLeuebuaTsWgWaLHuC8ejnF3tEuG1Ok1KSG3+tHewt3gXHo5qgt1O+D8P/AJFmnR7LF4vf9k2a22gWVhFlm0ZRYusoAiIgCIiAIihvSJxp+xRiKE/TyDQ79W3bPbv5D1PJdwg5y2ojssjXFykbfFXH0FBdh+klt+6aRp3Z3bMHz8FWmK9J1bOTkeIW/ZjAv6vdc+1lFZJC4lziSSSSSbkk7kk7lbVJhL5ACBYEgXN/EaAAk7EAAEmxsDY2169NXWsy5Zg26y214jwvker+I6om5qZif7WT+a3qDjyuhN21D3D7MlpB/m19iF6DhgZdc4+9ZvybnvbzAK1KjAQ0A9YNbgONg0n7JINmHxu5t9y26k/qfDSIv7o8pv7ncxDjZ2Jmlpaktgi6wGaRpdZwG2h+HnzIuQdLK5KWNrWMbHYMDQGhu2UDS3hZfmqaFzDleC0jkRY6Eg/MEeinPRvxwaeRtJO68LzZjif3TjsL/YJ9j4XVXUaby5h0Rc0mrxPFnV9y4kWLrKyzbCIiAIiIAiIgCIiAIiIDCrfpHqWUlXS1sL2ioabPi5vj11dbYWu3XvFvhUj464uGHwXbYzSXEbTsLbvPgL+pICoyqqnyvdJI4ue43c4m5JV/SUOT3Pp+zM12pUVsXX9EsxfpUq5iREWwN5BgDnW8XuG/kAuBLxLVON3VMxP9q/8AgVzUWnGmEeiMeV9k3lyZ3KLjethN2VEh+689YD6PurXZxJUUob/tCIGMgf8AaoMzmNvb97Ge0zzFwqx4B4ZNbVsuPooiHyHkbG7WebiPYFXu5lxY6juWbq3BSUUvqa2hjZKLk2/kfMFQ2RrXscHNcLhzTcEHmCN16KIVMBwmTror/sUjvpouVO5x/exjlGSe03le4UuY4EAjUHYqjKOOV0NKMs8PqZREXJ2fEsga0uJsACSe4DUr86Y/i7qupmqHfXcco7mjRo9Bb5q8uNqgx4dWOG/VPH+IZf4r8+rT0EOsjG9pzflh6nvQ0plkawW1OpOgA5knkPn3KWhwA00ABGw8AdLW+qBbUXY4G7Y2NdwOHY7yOcdmsdfyILT+t/Rd1xs5t/vE+fV53/Mk+ZVq3l4KdKxHJ5CW2xykkk3c7XW2ps5xsQQSTuCBexW4Kg6h48CTYgixBvm7hfQnQXNxZxj06VhyNNyPhzauHwxtYRcOFu0xxvfQZjpe694XXzAG7coc1wtoc2Swtp8XVnTQFztLNAEUkTo+K/DRKwtJ1HwmxLhbTa13Wta2jrDTMWmNsSqKcxuLXb6bG4IIuC0jcEaghTKOcEActO4DwIvsLC+uwF9muD+PxBTXGf7J132cd9eRJ1HIuB3e60lUmnhkV0E1uRbnR/jhq6GJ7jd7LxvPeWWsT4lpafVSRVl0LVBy1kfIGJw9Q9p/0hWasm+O2xpG3ppudUWwiIoSwEREAREQBERAFgrK08YqDHTzyDdkcjh5hpI/RepZPG8LJRXG+NmrrZpL3a0mOPwawkfM3d6rhLAWV9HCKjFJHyVknOTkwuhgOByVs7IIRqdS47MaN3O8B89AvDDsOkqJWQwtLnvNgB8yTyA3JV68H8JMw+HILOkdYySfaPcO5o5D15qvqL1UsLqWtJpndLL6G7w9gMdFA2CIaDVzju9x3c7xPy0C6awsrEbbeWfRxiorCPKpp2yMdG8BzXAtc07EEWIXA4Lmcxk1FISXUknVgnd0RGaFx/KbflUkUapxkxiYDaWkjefOOVzP0cuo8pojnxJP0JIiyijJTi8Z0xkw+sYNzE8j8ozfwX57X6ce24IOoO4X534nwQ0dVLARo03Ye9h1afbTzBWpoJ9YmP7TrfE/Q88Dnyym+xY4OHgBmd7taR6qRVOhzGxLTmPMbuLr25ZhID92L7wUOa4jUGx71L6ecSgSM55nZQLntPu9oHNwe5thzLIR/SG1u1YeSjRLKwZp5b9lu4J30JF+ZGzwRr432tEViJpdbMHC9wLgttbfcuuAAXGzjYN2brfyYwMNhYH4muBNiA0aA8wGltjvkLCb3IXo6pcbtA3tewNzbvDTqAeRa5u2jtVFj4E+fiebNXlvidPESPuD4Wjc3ycVszxhzLG5uXA+LRlY4+Zd1j/N9+S1mvDWH7uck8/glc7+B9e+69qp/VMJdrd73Aczdps0eJLD7o+p4STodoXMFa53J7I/VmbN/qCslcHgrBTSUcbH/vHXkkPPO/U38RoPRd5Zd0982zZ08NlaiERFEThERAEREAREQBauK03WwTRjd8b2/wCJpH8VtIUXB41lYPzDa26KRcfYEaSulaBZkhMkZ5Wcbkejrj2UdX0cJKUU0fJ2QcJOLLk6J8CbFSCpIHWTk9rmGNcQGjzILvUdynSgfRZxJHJSspHODZYswDSbF7CS4Fvfa9iPDxXzinF+JU8781Dmga46sD3ksvo7O0kA21sWrFthOVksn0FNkIVRx0J6VrYfMXMyu+NhyO8SOf5hZ35lr4FxBDWxCWB1+TmnRzD9lzeRXq7Sobb68bsw/A5uU/53D/oq7WOGW00+UbijdKesxiocNoaWKM/ikkdJb2AXdrq1kMb5ZDlYxpc49wAuuNwZSu6qSqlFpKuQzFp3awgCJnowD3K6jwmzifMkvUkCyiLglMKLce8GivhDo7CeMHIToHDmxx7jyPI+ZUqWF1CTg9yOJwU4uMj8z1NM6J7o5GlrmmzmuFiD4rewSvDHZX7E3B7iQWuG40c02Oo+Fuo3F3cScG09ePpW2eBZsrLB48L7OHgbqt8V6JKqMkwOZM3lr1bvVrtP8y1oaquxYlwzDs0dlUsw5R5TRZx36jv3JJHwi98xdYt7Vy4tBvJC3w/ZuzqdPvAAf4h2Sfw28hsswYDiUdmGle62muU3GgsSHajQewBuAAOxS8K10xv1AiJFs0r49PHsMLz5XAXm5R/0jpRlP/LOKcrG5naN010tob2aTo431sNNy4NGbPKuCuGH1MjKypbliYQ6CIg3cQOzI6+uUXJaDqb35a83iDhN+HGmrpCKkMkHXMLAGgG2XKDe/MXcd8qtOiq2yxsljN2PaHNI5gi4Ve63y+XuWdPT58T7dj2WURUDUCIiAIiIAiIgCIiAIiIDgcZcKtxCnMZs2Rt3Rv7ndx+6dj6HkqJxHDpKeV0MzSx7d2n9QeYPIjdfpVVzx80V9bS4dE1peDnllsCY2Wva/LTUjvLO9XtJc4va+n6M3XaeM1uXX9lTg21HuuvScYVkVslTLpyLs49n3UnxfohqIyTTPbK3k1x6t/z7J9wo/LwJXNNjTSemUj3DloeLTYuWjLdN9b4T9Cf9HuLMrjJLIyMVkWnWtGTrGO0BeGEZrEEEbbHRTVkbYg+WV4va7nus1oaLmw5NaLnnz1Kq3gnhrEaSczMp2jMxzPppAxupaQSG3cbZdgFOI+FH1Dg/EZuusbinYMkDT4tveQ/iPosu+MFN4fBsaaU3Wsrk1gTi0jTYihjcHXIINU9puND/AEIIv94qXBYYwAAAWA0AGll9KvKWS3GOOX1CIi5OwiIgCIiAWREQGvX0TJonxSC7HtLXDvBFlXvC/EH+y31GHVZcRG7NAWtc9z2uN8rWt3vfN4druUqx/HJBI2jowHVEgzFztWwR7GR/f3BvM/PFJwXCyN7Xl8kkv76dx+kkH1m5t2MO2VttNPFTQajHEujK005STh1X/YI07pRnncW0FE+S31nZne4YLD/EviTi/GGDM6hbbwjkJ/yyE/Jd1lZLNI+kw0RwwwHJJUFgcA8bxwxiwJHMnQLoRYLUM1FbI890kULmn0Y1rh6OCkcoR/yiJQsl/p+mMERw/pjAdkq6dzCNCWG9vNjgCPdTvCMchq2dZTyNeOdt2nuc06tPmuJjvDMWINMVQwR1DW3bKzW472nQvZfdp1F/EE1BnqMNqnBrjHLEbG2zhvqPrMIsde/vUkaq7l5OGRSvt07W/mPxP0QsqO8G8XsxCHNYNlZYSR9x5Ob3tP8AMKRKnKLi8M0YTU1uj0CIvOedrGue8hrWgkuOgAAuST3Lk6PpzwASTYDmobjnSrS05LIrzuH2LBg/Od/ygqB8b8fSVrnRREspwbBuxkt9Z/h3N99doitKnRZWZmPqPaGHtr+5YFR0yVJP0cMLR97O8+4LVmm6ZagH6SGJw+6XsPzLlXyK5/Fqx0KP8y7OdxcMHS9TOhkcWPZK1pLY3ah7uQD2+PeBzW10c4G5kb62o1nqjnJO4YTcDwv8Vu7KOSpRTPgbpAfRubDOS6nJtrqYvFv3e9vt3GtbpdsH4Zbo1m6a8UutF8RyBwDmkEEAgjUEHYg9y+1lG2EREAREQBERAEREAREQBaeL4k2mglnf8MbHOPjYbDxJ09VuKNcbDO2jpuU9VC1w72MzSuH/AKa6isvBxN4i2j34Rwp0cRnn1qKk9bMe4kdmMdzWNs0DzXblvldbext520X0F8TyZWud3AnU228V43l5PVHbHBxuCImtw+lykEmMOeQb/SO7Ul/HMSD5LuqG4Thsct6nDpnRdY4vItmZmd2iyeAkWOtw4ZTY2va1+/QYk/MIqlgZIfhc05o5LC5yOIuHc8rgDva4BK6mucnFcuEmeuLCzOtG8Rz+g+Merb/JVz0yYWA6mqmjV2aJx77dpnyzKycUdaCYn+rf/pKg3S67LQ0rD8XWt/yxPB/UKbTNqyJBrEnVLJXXC+POoqqOcfCDaRv2mH4h/EeIC/Q0cgcA5puCAQRzB1BX5kV99HtaZcNpXHUtaWH+7c5g+TQrWuh0mUvZtr5g/qSJVt0vcRFrY6JhtnGeW32QbNb5Egn8o71ZN1Q3GtQZcSnk3Am6sD+zyty+uvuVX0kFKzL7FvXWONeF3I6yMm/gCfYZj8lsU1CXPcw7ge5JDW6+bgulR0RZIWWuc5LBa+cFpuAOZcx7Xhu7spA1Nl0aPBsxvHY3aBYn4mjstuRrsSzOND2XDttLFqStSMWFLZw5MLuA5v1tv+G2QfLN7L2qcDIaHNBtd3jplu0e4t6qe4fw1cFswdm0dlaGl++bM/UNiN7m+YanM22jWatLxAC8Q0lEJQTlbI+RxDyObbNAtpfSwUH8hv3Sz/GS97uV1NTFpPmdfAEa+Wo915Kc4niURzsqaBgtma4wyuY5p0BABBbcFo0+6OQXPxTg0uY2ooyXxyC7WOADzqdGFvZkI2ygh2h7Kmjcv9cFedHXY8kx6I+IjJE+jebmEZo/7MmxH5T8nDuViKhujusMOJ0/LOXRuH4mnQ/mA9lfIWXq4KNnHc2tDY51c9uAiIqpdCIiAIiIAiIgCIiAKN8V9mowt52FXlPm+GVo+aki4XGdA6WjkMWskRbNH+OJweB6gEeq7h7xHYvKzuLQx2sEVPM869kta0buc7staBzLnEAea9cKxFtRDFPHq2RocPUbHxG3ovDEIAZ6Zzz2GGQgHbrC2zD6N6z3XK4fJ03lcHlT4Azq4cwLZWRsYZY3Fjuy0Cxc34hcbOuPBbFcOwyO5c8uZlJtclrg4u0AGgBP/VZ658p+j7DP6xwuXfgaeX3j6A7rzeWwmzQ6WZw5m5tf6x2jZfwA7gTovcs8wkuD6xJ2cxwD65DneDGEON/M5W/m8FU/StjonqxCw3bTgtPjI6xf7WA8wVLOMeLRQRvYx4fWSgXI2ibrbTkBc5WnUkkncqnnOuSTqTqSdSfElaOjp53v0MrX6hY8NephWRwf0eNqqOKd080ZeX9hhAbYPc0H1tdVzFEXuaxou5xAaO8k2A9yv0bgWGimpoIB/Rsa0nvIGp9TcqXW2uEUkQez6VOTclwRH/dPH/3up/xD+SrPFIP2Wqqad13sbI5jsxs5wBOV2a2j7G97czoQSF+iFS/SxhBireuA7M7Q6/32gNcPbKfVQaS1yntkWtbSoQUoLoz7waBlU0NFpgB2h8Eje0SCW6nc37OYZiSHRkm8xwzAcsjW5ndYQZCX5czG/CXkAkPeTo1zgXaEkm1jUmGSNa5p3ffTVwA5bjn462HJxOlkYBjrWyRnsiZrTGbl9i3NmyPNiGkOubgnLcgjUgdaiuS6EWmsi/eJDxnamw2cRizTka6xNy18jWvu46lxBIuddVzuLeKaMYe5sUjc7mDqGM7L2OHwOAGrMpG+lrWXbr6uGqp5IZrsbI0tJdbLrsWyC7DY2I17lUGL4YYD1VTq0E9XOwgtcPuu21+ydQoNPCMuJdUyzqbJQ5j0ax9DlYZUO64XJPWGzr65r7k33PO6s/orOeGsgeA6NsjSGuFx229oWPLsg+qruhiZmywAySG4BJaMo5nkG+ZKtThgwYbSZXyBz3Evke3VuYgCwebNsAANSOZ5q1q5JxwupT0UWp7n0NLiDhmOLEMOmj+KSoAO+azWuebn6wGXc6ja5Fss+CheD4oMSxETxj6GkjcGuvfNLNoeVtGNO1xrvqpqs6xvhPsjVpUeXHo2ERFEWAiIgCIiAIiIAiIgCwsogIjFJ/suocx+lHUPLo38qeVx7THfZjcdQdgbhSOKpjn6xg1yPyOGxDgGuB8NC0g+S9aqkZKx0cjQ5jgQ5rhcEHkQq5xrgGrppHT4ZNIRYDqi+zw1os1oLtJGgaAO1HipoqNj5eGVpuVS4WUWPPUNja58jg1rRcucQAB3knZVbxZ0qlxdFQdkbGoI7TvwA7DxOvgFEOIMUrXnq6182h+CQFgv35bAE+K411oUaSK80nkzNRrpy8sFj9n3JIXEucSSTckkkknckncr5W3h2ETVBywRPkP3Wkj1dsPUqx+FOifKWy15BtqIGm4/vHfW/CNPE7KzZfCtcsp1aey18I1eizg4ue2umbZrf3LT9Y7dZ5Dl3nXkFay+WsAAA0A0AGll9LFttdktzPoqKVTDaguHxfw02vpnQmweO1G/7LxtfwOoPgV3EUcZOLyiSUVJOLPzTVUslPK6OQFkjCQQdwf/ANqCPAr5ZVuGl+82OoueZHP1V68WcEw4g27uxK0WbM0a+Th9Zvhy5EKpcc4Dq6QnNEXsH9JEC9tvEDtN9QtqnUwsWHwz5+/SWVPMeUaEGPyxj6N7mm+7XOGlgNwb331+8e9bA4vqbEGS5O5c2N3Mn6zDrsPTxXFPcg1Nhv3Kdwh8CqrJrudaXiqpde0pbc/0YZHbyyAFatNTzVkzI25pZHmwzEuPiSXXsBuSuxgXR/V1ZBEZjYd5JQWi3g09p3oLeKtvhXg2HD2ER9qRw7crviPgPst8B63Va2+upeXGS5RpbbnmWUj34W4ebQ0zIG6n4nv+087ny5DwAXYRFjttvLN6MVFYQREXh0EREAREQBERAEREAREQBERAfEkLXCzgCO4gEexWoMDpwbiCK/f1bP5LeRe5Z40mfLGACwFh3BfSIvD0IiIAiIgCIiA1ajDIpNZI2O/Exrv1CzT4bFH+7jYz8LWt/QLZRe5Z5tXwCIi8PQiIgCIiAIiIAiIgCIiAIiIAiIgCIiAIiIAiIgCIiAIiIAiIgCIiAIiIAiIgCIiAIiIAiIgP/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23" name="AutoShape 4" descr="data:image/jpeg;base64,/9j/4AAQSkZJRgABAQAAAQABAAD/2wCEAAkGBhQQEBAQEBQWFRUUFRQWFhIVFxQVGRYYFxUVFRgYFxYXGyYeFxkjHRQYHy8gIycpLCwuFx4xNTAqNiYrLCkBCQoKDgwOGg8PGiwkHyQqKS0tNCwqNCwsMCwpLCwsLCwsLCwsLCwsLCwsLCwsLCwsLCwsLCwpLCwsLCwsLCwsKf/AABEIAOEA4QMBIgACEQEDEQH/xAAcAAEAAgMBAQEAAAAAAAAAAAAABgcBBAUDAgj/xABJEAABAwIEAggCBwQHBQkAAAABAAIDBBEFEiExBkEHEyJRYXGBkTKhI0JSYnKCsRQzwdFDU3ODkqKyFReT4fEkVFVjo8LS0/D/xAAaAQEAAwEBAQAAAAAAAAAAAAAAAwQFAgEG/8QALBEAAgIBAwIDCAMBAAAAAAAAAAECAxEEEiExQRMigQUyUWFxkaGxFCNC8P/aAAwDAQACEQMRAD8AvFERAEREAREQBERAEWrWYpFDrNKyP8bmt/UrnN41oibftUP/ABG/rsulGT6I4c4rqztovClro5Rmie1472ODh7gr3XJ0nkIiIehERAERYc62pQGUXJqeK6SM2fUwg93WMv7ArNLxTSSm0dTC49wkZf2vddbJdcHHiR6ZR1UWAbouTsyiIgCIiAIiIAiIgCIiAIiIAiLBKA1sRxKOnidNM4MY0XLj+g7ye4KtazjGuxSV0GGsdHGN5NnW73ybR+TdfNeGKVEmO4gKeJxbTQkkuG1gbGTxc7Zvhr3qz8KwmOlibDC0NY3kOZ5knmT3lWsRpWWsy/RSzK9tReIr8kCoOh4O7dXUPe87iP8A+b7k+dgumeiOjta83n1n822U0e8AEk2A3J0WizH6cuyieEn7IkjJ9rrjx7X3O/49MeGl6kCreiSSE9ZQVLmvGoD+wfSSO3zCxg/SFUUcopcVY4f+bYZgNrnLpI37zdfNWbdcriLhuKuhMUw13Y8fEx3e0/qNiuldu4s5/ZzLT7PNU8P4djpQTte1r2EOa4AhwNwQdiDzC9FV3BGLy4dWOwuqPZLrRu5Bx1bl+4/5HzKtFRWV7Hgmpt8SOe/cIijvG/FAoKYvFjI/sRNP2rauI7mjX2HNcxi5PCJJzUIuTNXjLj+OgHVtAknIuI76NvsXnl5bnw3VRY1xTU1hJnlcRyjHZYPJg0PmbnxXNnndI5z3uLnOJLnHUknckr4W3Tpo1r5nzmo1c7X8EAhRFZKZ2MD4tqaMjqZTl5xuu5h/KdvMWKt7g/juKvGT93MBd0RN7j7TD9YfMfNUSvWlqnRPbJG4tewhzXDcEKrdpo2Ljhl3T6udT55R+mUXC4O4lFfStl0Dx2ZGjk8AbeBBBHn4LurElFxeGfRRkpJSQREXh0EREAREQBERAEREAUZ6RMWNPh8zmmzpLRNPdn0JH5cykyrzpnkIpaccjMT7Rvt+qlpjusSZBqJONUmvgdPouwUQUDJLduf6Qn7uzB5ZdfzFS8rSwOMNpqdo2EUYH+Bq3lzZLdJtndUVCCSKV4txqfE6/wDY4j2BIY4472BLSQ6R/fsT4Ae/Zm6F7RHJUXktsWAMJ7t7geOvkrNNO24dlbcbOsL+6hXHvSGKTNT09nTkdp27Yrjn3vtqBy3PcbULpyxCpYKVlFcFKdzyR3ow4nljqRQTEuY7OGhxuY3sBJAP2TlIt32tzVtKrei/hCTrRXzgtADuqB3eXAgyG/1bE277387SUeq2+J5fX6kuiUvC83p9CvOl7CLxQ1jNHxODC4b5XG7T6OGn4iplw7if7TS08/OSNpP4rWcPcFc3pFYDhlXfk0H1D2kfoobwbxjUU9HHFHQzTtaX2lZmsbvc62kZ2JI3XSi7KljszlzVV7z0aLVVJ9KmLGavdFfswNDAPvEB7j8wPyqZf7war/wuo/z/AP1KtpYjW4i9sh6gzzuBzgnqySbNI0N72by17lNpanCTlLsivrblOChDuzir2pKJ8zwyJjnuP1WAuPsOStPDeh2BpvPM+S27WgRj13d7EKb4VgsNKzJBG1jfAanxcd3HzU1muivd5K9Xs6b9/gpNvR1Xlub9nPkXRg+2ZcifBJ2SiF8MgkO0eR2Y/hAHaHiF+kEyjdV1rp90i0/ZsOzZQbej+vIzfsz/ACJjB9i6641dh0kDsk0b43dz2lvtfceS/Sq1cRwuKoYY52Ne08nC/qO4+IXsddLPmR5P2bHHlfJUfRLixirTAT2Z2EW+8wFzT7ZwrnVb1vA8VBWUFRTueA+qZH1biHABzX3s7fYbG+6scKDUyjOW6Pcs6OEq4OEuzMoiKsXAiIgCIiAIiIAiIgChPS3QmSgzj+ilY4+RvGf9YU2WtiNC2eKSGQXbI1zT5EW913XLZJSI7Yb4OJy+CMRE+H0rxuIwx3g5nYP+n5ruqquBcWdhtZNhtUbNc/sOOgz6Bp/C8W9QO8q1F3dDbLjo+hHp7N8Oeq4YKqjCOCJn4n11WxjojLLIR1kbsxu4sBaDci+XTwVrlVbgXR/VQ4kypexgjE0jyQ8E2dntpb7wXdEsKXOODjUw3OPGeS0gFlYCw94AJJsBqSeSrFsh3StiIjw90fOZ7GAeAOd3yb810uAqAw4dStcLEszn+8Jf/wC5QXEZzjmKRxR3NNDu7kWAjO785AaPDXvVstbYADQDYKzYtlah36sp1f2Wys7dEZsqD4/oTDiNUOTnCQeTwHfrf2V+qvOlvhsyxMrIxd0QyyAf1ZNw78p+Tj3LrSTULOe5zrqnOrK7cnv0fcbNq2Npqg2nYLNcTYytHMH7Y5jnv32mjoXfVeR+IB38j81+a2PLSHNJBBBBBsQRsQRsVYvC/S05gbFXAvA0EzB2vzt+t5jXwKm1Gkae6BW0uuWNtn3LFmiqvqSQ/mik/hKtQ02IXuJ6by6iX9euW1hnElNUi8MzH+AcA4ebTqPZdK6o8rqjTSjLlP8AJzIY6v676f8ALHL/ABkW2yKT6zx+Vlv9RK+K/GIYBmmlYwfec0ewOpUE4j6XI2hzKJud23WvBDB4tadXHzsPNdQrnY/Kjiy2upZkzv423rMQw6AEnIZal9zewYwxs8Bd0nyUoChPRrhMnVyV9US6aptYu3EY+HyBOthpYNU2XlnD2/A9pe5bn3CIijJgiIgCIiAIiIAiLCAysLKwgIvxxwS3EIw5tmzsHYediN8j/u+PL3Bi2A9IE1A/9jxNj+xYCTd7Ryzf1je5w181Y+KYiymhknkNmxtLj/ADxJsB5qCcIcNNxEVGIV7A/wDaCRGw37DAbAtI1GwAI5Nv9ZWq5LY1Pp+c/Io3QasTr4k+vwx8yb4bjsFS3NBKx/g1wuPNu4PmFvXVeV/Q3ETmp53x9wcBIB5G7T8ytP8A3S1B0Nb2fKU/LPZeeHU+kvwd+LcuHD7MnWL8UU1KCZ5mNP2Aczz5MFyq8xbieqxmQ0lCxzIfruOlx3yOGjW/dFyfHZdrDOh6nYQ6eR8v3RaNp88t3fNTagw6OBgjhY1jBs1oAH/M+KKVdfMeX+Dlwtt4n5V8upzeFOF48Ph6tnac7WSQ7vd/Bo5D+ZXbRFXlJyeWW4xUVhBfL2BwIIuCLEHUEdxX0i8Oim+Oejl9M509K0vgNyWC5dF6blnjy596gq/Tyi+OdHVJVEvLDE86l8Vm3PeW2ynztfxWjTrdqxMydR7P3PdX9iiV6iqfawe63dmd/NWPU9Czr/R1It3PjN/drv4JTdC5v9LUi3cyPX3c7+CtPVUvuUlo71xj8lZk3Nzv3/8ANT7gTo5dO5lTVtywizmxneXuJHJn6+W8vh6LaNkMkYa5z3tLeuebuaTsWgWaLHuC8ejnF3tEuG1Ok1KSG3+tHewt3gXHo5qgt1O+D8P/AJFmnR7LF4vf9k2a22gWVhFlm0ZRYusoAiIgCIiAIihvSJxp+xRiKE/TyDQ79W3bPbv5D1PJdwg5y2ojssjXFykbfFXH0FBdh+klt+6aRp3Z3bMHz8FWmK9J1bOTkeIW/ZjAv6vdc+1lFZJC4lziSSSSSbkk7kk7lbVJhL5ACBYEgXN/EaAAk7EAAEmxsDY2169NXWsy5Zg26y214jwvker+I6om5qZif7WT+a3qDjyuhN21D3D7MlpB/m19iF6DhgZdc4+9ZvybnvbzAK1KjAQ0A9YNbgONg0n7JINmHxu5t9y26k/qfDSIv7o8pv7ncxDjZ2Jmlpaktgi6wGaRpdZwG2h+HnzIuQdLK5KWNrWMbHYMDQGhu2UDS3hZfmqaFzDleC0jkRY6Eg/MEeinPRvxwaeRtJO68LzZjif3TjsL/YJ9j4XVXUaby5h0Rc0mrxPFnV9y4kWLrKyzbCIiAIiIAiIgCIiAIiIDCrfpHqWUlXS1sL2ioabPi5vj11dbYWu3XvFvhUj464uGHwXbYzSXEbTsLbvPgL+pICoyqqnyvdJI4ue43c4m5JV/SUOT3Pp+zM12pUVsXX9EsxfpUq5iREWwN5BgDnW8XuG/kAuBLxLVON3VMxP9q/8AgVzUWnGmEeiMeV9k3lyZ3KLjethN2VEh+689YD6PurXZxJUUob/tCIGMgf8AaoMzmNvb97Ge0zzFwqx4B4ZNbVsuPooiHyHkbG7WebiPYFXu5lxY6juWbq3BSUUvqa2hjZKLk2/kfMFQ2RrXscHNcLhzTcEHmCN16KIVMBwmTror/sUjvpouVO5x/exjlGSe03le4UuY4EAjUHYqjKOOV0NKMs8PqZREXJ2fEsga0uJsACSe4DUr86Y/i7qupmqHfXcco7mjRo9Bb5q8uNqgx4dWOG/VPH+IZf4r8+rT0EOsjG9pzflh6nvQ0plkawW1OpOgA5knkPn3KWhwA00ABGw8AdLW+qBbUXY4G7Y2NdwOHY7yOcdmsdfyILT+t/Rd1xs5t/vE+fV53/Mk+ZVq3l4KdKxHJ5CW2xykkk3c7XW2ps5xsQQSTuCBexW4Kg6h48CTYgixBvm7hfQnQXNxZxj06VhyNNyPhzauHwxtYRcOFu0xxvfQZjpe694XXzAG7coc1wtoc2Swtp8XVnTQFztLNAEUkTo+K/DRKwtJ1HwmxLhbTa13Wta2jrDTMWmNsSqKcxuLXb6bG4IIuC0jcEaghTKOcEActO4DwIvsLC+uwF9muD+PxBTXGf7J132cd9eRJ1HIuB3e60lUmnhkV0E1uRbnR/jhq6GJ7jd7LxvPeWWsT4lpafVSRVl0LVBy1kfIGJw9Q9p/0hWasm+O2xpG3ppudUWwiIoSwEREAREQBERAFgrK08YqDHTzyDdkcjh5hpI/RepZPG8LJRXG+NmrrZpL3a0mOPwawkfM3d6rhLAWV9HCKjFJHyVknOTkwuhgOByVs7IIRqdS47MaN3O8B89AvDDsOkqJWQwtLnvNgB8yTyA3JV68H8JMw+HILOkdYySfaPcO5o5D15qvqL1UsLqWtJpndLL6G7w9gMdFA2CIaDVzju9x3c7xPy0C6awsrEbbeWfRxiorCPKpp2yMdG8BzXAtc07EEWIXA4Lmcxk1FISXUknVgnd0RGaFx/KbflUkUapxkxiYDaWkjefOOVzP0cuo8pojnxJP0JIiyijJTi8Z0xkw+sYNzE8j8ozfwX57X6ce24IOoO4X534nwQ0dVLARo03Ye9h1afbTzBWpoJ9YmP7TrfE/Q88Dnyym+xY4OHgBmd7taR6qRVOhzGxLTmPMbuLr25ZhID92L7wUOa4jUGx71L6ecSgSM55nZQLntPu9oHNwe5thzLIR/SG1u1YeSjRLKwZp5b9lu4J30JF+ZGzwRr432tEViJpdbMHC9wLgttbfcuuAAXGzjYN2brfyYwMNhYH4muBNiA0aA8wGltjvkLCb3IXo6pcbtA3tewNzbvDTqAeRa5u2jtVFj4E+fiebNXlvidPESPuD4Wjc3ycVszxhzLG5uXA+LRlY4+Zd1j/N9+S1mvDWH7uck8/glc7+B9e+69qp/VMJdrd73Aczdps0eJLD7o+p4STodoXMFa53J7I/VmbN/qCslcHgrBTSUcbH/vHXkkPPO/U38RoPRd5Zd0982zZ08NlaiERFEThERAEREAREQBauK03WwTRjd8b2/wCJpH8VtIUXB41lYPzDa26KRcfYEaSulaBZkhMkZ5Wcbkejrj2UdX0cJKUU0fJ2QcJOLLk6J8CbFSCpIHWTk9rmGNcQGjzILvUdynSgfRZxJHJSspHODZYswDSbF7CS4Fvfa9iPDxXzinF+JU8781Dmga46sD3ksvo7O0kA21sWrFthOVksn0FNkIVRx0J6VrYfMXMyu+NhyO8SOf5hZ35lr4FxBDWxCWB1+TmnRzD9lzeRXq7Sobb68bsw/A5uU/53D/oq7WOGW00+UbijdKesxiocNoaWKM/ikkdJb2AXdrq1kMb5ZDlYxpc49wAuuNwZSu6qSqlFpKuQzFp3awgCJnowD3K6jwmzifMkvUkCyiLglMKLce8GivhDo7CeMHIToHDmxx7jyPI+ZUqWF1CTg9yOJwU4uMj8z1NM6J7o5GlrmmzmuFiD4rewSvDHZX7E3B7iQWuG40c02Oo+Fuo3F3cScG09ePpW2eBZsrLB48L7OHgbqt8V6JKqMkwOZM3lr1bvVrtP8y1oaquxYlwzDs0dlUsw5R5TRZx36jv3JJHwi98xdYt7Vy4tBvJC3w/ZuzqdPvAAf4h2Sfw28hsswYDiUdmGle62muU3GgsSHajQewBuAAOxS8K10xv1AiJFs0r49PHsMLz5XAXm5R/0jpRlP/LOKcrG5naN010tob2aTo431sNNy4NGbPKuCuGH1MjKypbliYQ6CIg3cQOzI6+uUXJaDqb35a83iDhN+HGmrpCKkMkHXMLAGgG2XKDe/MXcd8qtOiq2yxsljN2PaHNI5gi4Ve63y+XuWdPT58T7dj2WURUDUCIiAIiIAiIgCIiAIiIDgcZcKtxCnMZs2Rt3Rv7ndx+6dj6HkqJxHDpKeV0MzSx7d2n9QeYPIjdfpVVzx80V9bS4dE1peDnllsCY2Wva/LTUjvLO9XtJc4va+n6M3XaeM1uXX9lTg21HuuvScYVkVslTLpyLs49n3UnxfohqIyTTPbK3k1x6t/z7J9wo/LwJXNNjTSemUj3DloeLTYuWjLdN9b4T9Cf9HuLMrjJLIyMVkWnWtGTrGO0BeGEZrEEEbbHRTVkbYg+WV4va7nus1oaLmw5NaLnnz1Kq3gnhrEaSczMp2jMxzPppAxupaQSG3cbZdgFOI+FH1Dg/EZuusbinYMkDT4tveQ/iPosu+MFN4fBsaaU3Wsrk1gTi0jTYihjcHXIINU9puND/AEIIv94qXBYYwAAAWA0AGll9KvKWS3GOOX1CIi5OwiIgCIiAWREQGvX0TJonxSC7HtLXDvBFlXvC/EH+y31GHVZcRG7NAWtc9z2uN8rWt3vfN4druUqx/HJBI2jowHVEgzFztWwR7GR/f3BvM/PFJwXCyN7Xl8kkv76dx+kkH1m5t2MO2VttNPFTQajHEujK005STh1X/YI07pRnncW0FE+S31nZne4YLD/EviTi/GGDM6hbbwjkJ/yyE/Jd1lZLNI+kw0RwwwHJJUFgcA8bxwxiwJHMnQLoRYLUM1FbI890kULmn0Y1rh6OCkcoR/yiJQsl/p+mMERw/pjAdkq6dzCNCWG9vNjgCPdTvCMchq2dZTyNeOdt2nuc06tPmuJjvDMWINMVQwR1DW3bKzW472nQvZfdp1F/EE1BnqMNqnBrjHLEbG2zhvqPrMIsde/vUkaq7l5OGRSvt07W/mPxP0QsqO8G8XsxCHNYNlZYSR9x5Ob3tP8AMKRKnKLi8M0YTU1uj0CIvOedrGue8hrWgkuOgAAuST3Lk6PpzwASTYDmobjnSrS05LIrzuH2LBg/Od/ygqB8b8fSVrnRREspwbBuxkt9Z/h3N99doitKnRZWZmPqPaGHtr+5YFR0yVJP0cMLR97O8+4LVmm6ZagH6SGJw+6XsPzLlXyK5/Fqx0KP8y7OdxcMHS9TOhkcWPZK1pLY3ah7uQD2+PeBzW10c4G5kb62o1nqjnJO4YTcDwv8Vu7KOSpRTPgbpAfRubDOS6nJtrqYvFv3e9vt3GtbpdsH4Zbo1m6a8UutF8RyBwDmkEEAgjUEHYg9y+1lG2EREAREQBERAEREAREQBaeL4k2mglnf8MbHOPjYbDxJ09VuKNcbDO2jpuU9VC1w72MzSuH/AKa6isvBxN4i2j34Rwp0cRnn1qKk9bMe4kdmMdzWNs0DzXblvldbext520X0F8TyZWud3AnU228V43l5PVHbHBxuCImtw+lykEmMOeQb/SO7Ul/HMSD5LuqG4Thsct6nDpnRdY4vItmZmd2iyeAkWOtw4ZTY2va1+/QYk/MIqlgZIfhc05o5LC5yOIuHc8rgDva4BK6mucnFcuEmeuLCzOtG8Rz+g+Merb/JVz0yYWA6mqmjV2aJx77dpnyzKycUdaCYn+rf/pKg3S67LQ0rD8XWt/yxPB/UKbTNqyJBrEnVLJXXC+POoqqOcfCDaRv2mH4h/EeIC/Q0cgcA5puCAQRzB1BX5kV99HtaZcNpXHUtaWH+7c5g+TQrWuh0mUvZtr5g/qSJVt0vcRFrY6JhtnGeW32QbNb5Egn8o71ZN1Q3GtQZcSnk3Am6sD+zyty+uvuVX0kFKzL7FvXWONeF3I6yMm/gCfYZj8lsU1CXPcw7ge5JDW6+bgulR0RZIWWuc5LBa+cFpuAOZcx7Xhu7spA1Nl0aPBsxvHY3aBYn4mjstuRrsSzOND2XDttLFqStSMWFLZw5MLuA5v1tv+G2QfLN7L2qcDIaHNBtd3jplu0e4t6qe4fw1cFswdm0dlaGl++bM/UNiN7m+YanM22jWatLxAC8Q0lEJQTlbI+RxDyObbNAtpfSwUH8hv3Sz/GS97uV1NTFpPmdfAEa+Wo915Kc4niURzsqaBgtma4wyuY5p0BABBbcFo0+6OQXPxTg0uY2ooyXxyC7WOADzqdGFvZkI2ygh2h7Kmjcv9cFedHXY8kx6I+IjJE+jebmEZo/7MmxH5T8nDuViKhujusMOJ0/LOXRuH4mnQ/mA9lfIWXq4KNnHc2tDY51c9uAiIqpdCIiAIiIAiIgCIiAKN8V9mowt52FXlPm+GVo+aki4XGdA6WjkMWskRbNH+OJweB6gEeq7h7xHYvKzuLQx2sEVPM869kta0buc7staBzLnEAea9cKxFtRDFPHq2RocPUbHxG3ovDEIAZ6Zzz2GGQgHbrC2zD6N6z3XK4fJ03lcHlT4Azq4cwLZWRsYZY3Fjuy0Cxc34hcbOuPBbFcOwyO5c8uZlJtclrg4u0AGgBP/VZ658p+j7DP6xwuXfgaeX3j6A7rzeWwmzQ6WZw5m5tf6x2jZfwA7gTovcs8wkuD6xJ2cxwD65DneDGEON/M5W/m8FU/StjonqxCw3bTgtPjI6xf7WA8wVLOMeLRQRvYx4fWSgXI2ibrbTkBc5WnUkkncqnnOuSTqTqSdSfElaOjp53v0MrX6hY8NephWRwf0eNqqOKd080ZeX9hhAbYPc0H1tdVzFEXuaxou5xAaO8k2A9yv0bgWGimpoIB/Rsa0nvIGp9TcqXW2uEUkQez6VOTclwRH/dPH/3up/xD+SrPFIP2Wqqad13sbI5jsxs5wBOV2a2j7G97czoQSF+iFS/SxhBireuA7M7Q6/32gNcPbKfVQaS1yntkWtbSoQUoLoz7waBlU0NFpgB2h8Eje0SCW6nc37OYZiSHRkm8xwzAcsjW5ndYQZCX5czG/CXkAkPeTo1zgXaEkm1jUmGSNa5p3ffTVwA5bjn462HJxOlkYBjrWyRnsiZrTGbl9i3NmyPNiGkOubgnLcgjUgdaiuS6EWmsi/eJDxnamw2cRizTka6xNy18jWvu46lxBIuddVzuLeKaMYe5sUjc7mDqGM7L2OHwOAGrMpG+lrWXbr6uGqp5IZrsbI0tJdbLrsWyC7DY2I17lUGL4YYD1VTq0E9XOwgtcPuu21+ydQoNPCMuJdUyzqbJQ5j0ax9DlYZUO64XJPWGzr65r7k33PO6s/orOeGsgeA6NsjSGuFx229oWPLsg+qruhiZmywAySG4BJaMo5nkG+ZKtThgwYbSZXyBz3Evke3VuYgCwebNsAANSOZ5q1q5JxwupT0UWp7n0NLiDhmOLEMOmj+KSoAO+azWuebn6wGXc6ja5Fss+CheD4oMSxETxj6GkjcGuvfNLNoeVtGNO1xrvqpqs6xvhPsjVpUeXHo2ERFEWAiIgCIiAIiIAiIgCwsogIjFJ/suocx+lHUPLo38qeVx7THfZjcdQdgbhSOKpjn6xg1yPyOGxDgGuB8NC0g+S9aqkZKx0cjQ5jgQ5rhcEHkQq5xrgGrppHT4ZNIRYDqi+zw1os1oLtJGgaAO1HipoqNj5eGVpuVS4WUWPPUNja58jg1rRcucQAB3knZVbxZ0qlxdFQdkbGoI7TvwA7DxOvgFEOIMUrXnq6182h+CQFgv35bAE+K411oUaSK80nkzNRrpy8sFj9n3JIXEucSSTckkkknckncr5W3h2ETVBywRPkP3Wkj1dsPUqx+FOifKWy15BtqIGm4/vHfW/CNPE7KzZfCtcsp1aey18I1eizg4ue2umbZrf3LT9Y7dZ5Dl3nXkFay+WsAAA0A0AGll9LFttdktzPoqKVTDaguHxfw02vpnQmweO1G/7LxtfwOoPgV3EUcZOLyiSUVJOLPzTVUslPK6OQFkjCQQdwf/ANqCPAr5ZVuGl+82OoueZHP1V68WcEw4g27uxK0WbM0a+Th9Zvhy5EKpcc4Dq6QnNEXsH9JEC9tvEDtN9QtqnUwsWHwz5+/SWVPMeUaEGPyxj6N7mm+7XOGlgNwb331+8e9bA4vqbEGS5O5c2N3Mn6zDrsPTxXFPcg1Nhv3Kdwh8CqrJrudaXiqpde0pbc/0YZHbyyAFatNTzVkzI25pZHmwzEuPiSXXsBuSuxgXR/V1ZBEZjYd5JQWi3g09p3oLeKtvhXg2HD2ER9qRw7crviPgPst8B63Va2+upeXGS5RpbbnmWUj34W4ebQ0zIG6n4nv+087ny5DwAXYRFjttvLN6MVFYQREXh0EREAREQBERAEREAREQBERAfEkLXCzgCO4gEexWoMDpwbiCK/f1bP5LeRe5Z40mfLGACwFh3BfSIvD0IiIAiIgCIiA1ajDIpNZI2O/Exrv1CzT4bFH+7jYz8LWt/QLZRe5Z5tXwCIi8PQiIgCIiAIiIAiIgCIiAIiIAiIgCIiAIiIAiIgCIiAIiIAiIgCIiAIiIAiIgCIiAIiIAiIgP/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24" name="AutoShape 10" descr="data:image/jpeg;base64,/9j/4AAQSkZJRgABAQAAAQABAAD/2wCEAAkGBxQTEhUUEhQVFBQXFxcYFxgYGBgWFxwXHBcXHBcVHBYZHCggGBwlHBoXIjEhJSkrLi4uGB8zODMsNygtLisBCgoKDg0OGxAQGywkICQsLCwvLC8sLCwsNDQsLCwsLCwsLCwsLCwsLCwsLCwsLCwsLCwsLCwsLCwsLCwsLCwsLP/AABEIAQoAvQMBEQACEQEDEQH/xAAcAAACAgMBAQAAAAAAAAAAAAAABgUHAwQIAgH/xABJEAACAQICBgYGBgkBBgcAAAABAgMAEQQhBQYSMUFRBxMiYXGBMpGhscHwFCNCUnLRCDNigpKissLhFSRTY3OjsxclNDZD4vH/xAAaAQEAAgMBAAAAAAAAAAAAAAAAAwQBAgUG/8QAPBEAAgEDAgMECgIAAwgDAAAAAAECAwQRITEFEkFRYXGBBhMiMpGhscHR8BThQlLxFRYjMzQ1YrIkcpL/2gAMAwEAAhEDEQA/ALxoAoAoCA01rhhMKxSWW7jeqAuw8dnJfOtXNI2UGyOwvSZo9zYysne8bgfxAEDzrHOjLpyQ0YLGxzKHidJEO5kYMPWK3NDYoAoAoAoAoAoAoAoAoAoAoAoAoAoAoAoAoAoAoAoBY6RNNvhcGzRfrXIjjPIm5LeIUEjvtWsnhG8I8zOf8fhpGN7knf6R38fG++/GoMllpvRBhMBI/Z7TMdwXM+yq07pJ4gsnobX0ffJ6y6nyLs6+bei8NRs1a0Xj8FMJoIn2iCGUnaVxyZQ2ZG8cQa1jXrZ0RNLh/B2sesa78/1gsXV3pBjlk6nExnDTXt2r7JPI3AKHuPrqzSu1J8s1hnNvvR+pRp+uoS54d2/jpuvD4DtVs88FAFAFAYcXiUjRnkYIii7MTYAVhtJZZvTpzqSUILLfQQMV0hTTuY9HYZpbfbYEjx2RbZHexFUpXcpPFOOT09P0fo0IKpfVVHuWPq9/JGpjNbNK4az4iCIITuNgT3DZcn2GtXWuI6yibx4fwas+WnVafj+UkZ06W4goL4aS/wBrZZD6r2vUtO7jPTGpzuIcBrWi50+aHavuN+retGGxqloHuR6SN2XXxXl3jKrMZJ7HEcWtyarYwFAYnxChgt+0eHx7qw2kZwzy2MjBsXQH8Q8OfOmUMMzA1kwfaAKAKAKAKASelSDaw8TcFlF+66sAfXl51FV2JqL1wVjpPD2KRxi7P699rb+YOeW47xXPrzfuLqer4JbwipXdXaG3j+7DVoLRSQx3IO1a7Hj4VlQSWEUbq8qXM3Unt0XYZsHrK7TLDHEOQa7XVr9m4K5+RyqZU8YKEqmcrGg3656rR4yE5ATqPq33G4+wean2Xqa4oKpHvNuE8UqWVVa+w91913o0+jPTjT4dopSTLAQjX3lc9knvFiPKtbSq5Rw90WPSCxjb11Up+7PVePX8+Y41aOCFAFAVtrlLJj8fHo+NisaWaYjnYEnvsCAO9qoV26tRUlstz1vCowsLGV9NZk9I/T5vfuQ+aN0dFhohHEoRFH/6SeJ76uRhGEcI8zcXFW4qOpVeW/34FA67YyYyNK7GRHY555KSdlChuoW2WVvXVVPmeWWGuSOEQGGmyzzG75NRV6WVzLdHc4LxFwmrarrCWmvRv7PbBIar498LjY5UJGyw2v2oz6SnnlfzANS0anNFSObxSy/jXEqS23Xg/wBx5HTVXTjEBrVrNDhInJkUygdmMMNsnuX88qiqVYwWrLlrYXNxrSg2u3p8XoKGC0xDiXWRsQokK7OwSVFrWsQ2Ra9jfyzyqk6yk9zoT4VdUVmVN4+P0yY0wwljMmwOuhkvKoGZW2zJbnuV/M863SyUebGBj0RpQDEIqSbcMyXUHgw9ILfceNqkpzcdCKpDmXMN4q2VgoAoAoAoDU0rgEnieKQdlxbvB4MO8Gx8qw1lYMp4eSkcUhw+Ps2ZQW5Z7JUn31yms1sM9pF44K3Ht1//AEv6Jp9IlRdWFuPGrJ53mxsenx5YwqiAyysFAJ2Sd9juJyzJ7hWVHm0NnUUVnBauAVxGolILgANbMX8SM/GrcU0sM5k2nJtLQQdSABpbHhPQu/hfrB+bVSt/+fPB6rjGvC7dy30/9f8AQsarx5MKAKArnUQX0rpAt6YZwL79nrT7Ml9lULf/AJ08/up6vjOnDbZR2wvjy/6j1piVVglLtsrsNc+ItlzNzV5tJZZ5aKbaSKCGGkIbrXRomByN9rvBF7VSysabnQw+uwv4jRhQNssSo3DjfgL8f8VIpJ7kXLKLzHyNlR9ZFzL7PrsKq2uzPSek+PXU3/4v6lya7axzGVcBgf172DsN6Ai9gfsm2ZbgO/dYuK0ub1dPcpcI4bRVJ3t37i2Xb+ddEurIPTeokeFwhmkZpp9pSxuQpuwDLzzJ9InvtWqs4xjmWrNq/pJcVJ8tBKEemib+ei8EhY0jDhdobClEYdk3JtzBvexBy8KidvFijx68hLMpcy7Gl9sGLRel3wsoKPtLlY77Wy9XAjdaok5Unh7HSq0bfitF1aKxUW67fHt7n5DPM6FNvDkJdxIo/wB1OOA/YarHXJ5bGmGWjofGddBFLaxdFYjkSMx5G9XovKTKMlh4NytjAUAUB8Y230BQ/S10kGdvo2AmdIkv1ssZK7bbgisMygzuRk1+QzAiV0hHiI0mhJ2ogqSQv6aruDbYykTeNqwOYuK511ScGqkT1vAbqFenOxq6cy0+/mtGfJZynajJZDwO8d1SQkprKORdW1S2qOnPdfuV3DH0daYhlx0aMVSRC/pnZZm2SNhRxOZNj91rZip4U2nkpTqxccItPWrWCPBwNIxG2QRGnFm4eQ4ms1qqpxyybhthO9rKnHbq+xfnsIHot0S6QyYiX9ZiG2s9+wLkH94knwtUFnTai5PdnT9IruFSrGhT92msef8AWEviPFXDzoUAUBWeshbR2lExliYJxsyW4GwDDxyVxzsa59XNGt6zoz11hy8R4a7TPtw1X2+rT7NB9njixcBU7EsUq9zKQdx8jn4iryaktNjyk4TpTcZrDW6OcMUhhJSWZWKkqbWUXU2Nhw3bqrPV6FvONTH9I27bNwo43Iv3d4qGtNQjjqzscGsZXNZVJL2IvLfa1ql+e4waPxw+lQk+gsqE+AYE+wGpKNPkhhlXi94ru6cobe6vz5v5FxdFcXXSYrGPm7yFRfhftMAfNR5VrZrmcps6HpJL1NOjaR2Sz8NF9xp16whlwGIQHZJS6nkykMp9YFXZbHlYe8ijurKNsBgUe5sxyvnxO47qrvXUttYNaeBQb3Ub8r3PA2qGvHmgzp8GruleQxtL2X5/3g3odJKqgXJZlsy34g5HzFvbWKHtQQ4xSVK8nFddfisl2akSlsFASczGh5Z7Iv7b1egsI4M9yerc1CgCgKV6adfA18BhWORIxLrly+oB45nteGzzAApk0BkwWKeNw6HZYedwRmCD6QOdxxrDSejNoTlCSlF4a2YyQabRjGE2kZiCR9lXByseI8fDOqMrWcHzUmeqpcdtrmmqV/Tz/wCSX41T8PkR0y4ZizsxJJJbNt5NzkO805rrbH0NvU8AXtc7fdmX4yPnRhJBj8b1WI6yTq4tqMOxKtsFQUN7nZG0CBxsb9+adq2+aq89xDd8epwp+psYci7cYfkvu9S/FFqvHlz7QBQBQGppTR0eIjaKZQ6NvB9hB4Ec61nBTWJE1vcVLeoqlN4aK00voXF6JR58NiwMOMyshF+5dggqxP7NieVUXRq0dab0PVU+J2PEcQu6WJ9q/K18tRSxmucuLV49jD9sHrCsK7TA5G7MD+daetuJabEjs+DUPak3Lu1f4+ZETYElCBvOX+KU6XK+aWrKt/xh1qfqaEeSG3e12aaJC5i8I8LA337ge7iPOrbksHFoUJTl3Is3UHXuPAoUmRjFK4bbXPYJAGa8Rlwzy3GqlrUVNuDPT8fspXUadxTfTH3X3LjjkhxUNwUmhkXuZWFdLRo8U4yhLD0aKJ07gThpZIZNm0bWGVgVPaVvSN7qRyqvJYeC5GWVkXuvjdyEG7M23XvuFRV3y03nqdLg1F1r2HLtH2n5f3gxYmNRdrm4O7vva38p9dZoRappEfGa0at7OS2WnwWPqXh0SaTWbCFMw0TkMp4Bu0pA4D0h4qatQ2ONU3HmtzQKA+McudAca4jEtI7SP6bsztf7zMSf5jQGI5/P4aA8jOgPqkg+4+qgPUjXPK/z77+qgLB6Btn/AFXM2P0eXZHNrx3H8Nz5UB0dQBQBQBQBQFLfpCYt9vCRXOwRI1uBa6i/iAf5qhqnS4fu+16CbqPhNrrGO7sj3n4iqzZbuveSJ/H7EMbO24cOJPADvNYzkrwg5PCK70hi2kcu/wDi3ACt0dDlUEl0M+jsatth/RO48qgq0nnmjudfh1/TcHRre69mWN0V6wrgpZEnlthpF2lyZrSAgDJQbXW9z3Ct6F1GOktCrxXgdaolOhiXmk8fRjrprW3RO0JSiYmZRZSIgW7htuAAMzxyqeV3SWu5y6Ho9fVHiS5V3tfRZKkhwZlkb6NFm7tZb3sCxNi2WSg2v3VVUZV5c0tEdetWt+E0HQt3zVHu+zx7MdF5vvddXNV0gYMw6/EbybEqptuVefec8+G6rh5HI/aCwzLMZCgXaXZY5XYA9m9t9jff941tGWGay1QzVMRBQBQHKPSLo9cPpTFxrkol2wOQkVZLDuG1byoBaPz7PyoD5EfhQHq/z895oDylAN3RMzf6vg9nftvfw6qTaoDqagCgCgCgCgKe6f8AHQlcPDvnVjJcfZjIIIP4mAI/BUNaWmDp8OpNyc+iEfVLGpFDKzmwDAk91hVbBZuk3USXYQmm9LviXv6EY9Fd58fHvrOiJ6NKSXs6d/X+iJkWtkxUgknrkwQnLzqSW5VotpFndCOAhxGInjnQSL1O0obgQ6gkct9axpwk/aWSSte3FCCdKbX0+A169aGw6yR4XBwosjC8rC5ZEO4AkmzNZgN1htHhWXSpw2RWlxO8r6TqSx3afTBmwuhxAFVbBm9JrZAWJIA5AD53VlFSTyyb0TjkCDYFw2dzvPfWGYJiDSS5XrBhomMFNtoGHf7DarEXlEMlhmetjAUBzn09YbZ0oGt+sw8beJDSL7lFAVw4yoDEhyoD3f59f+KA+AZmgLD6BsOG0sCfsQSsP5F9zUB0nQBQBQBQAaA5j6WZn/1XE7d8igW/3OrXZt3f5qvUXtHZs6iVJIUevNtn7N7nvtu99a40JG+aqm+w9dZUfKW/WoxSvW8UV6tTQw4U7/Gt5la1ec+JYnRS0sE8mKVSUSN0txd2tsRrzO1s9w41rDKZm9lHk5epYeh0KBnYGbFSHalZc1DH7AY2AVQAouQbKK2e5z9lg2sRhXsWkIuVIAF7KCOfE99u4AZk4MM0tXQRCi/dGzlu7OXwrZmE9CTO6sGw4aIgKQop32ufE5n31PFYRA9zcrJgKA5k6ZsU0ml8QCbiMRRr3DqlYgfvOx86ASJKAwpQHtfy/toDz/igLX/R1wt8biJPuQBPN5Af7DQHQFAFAFAFAFAVL+kBonDnDR4k2XEh1jUje6G5ZSOIXeDw860njBYtubmwiiSmV7jfa3Hx8KiL7zlIx3NZ0MZkfHNEazzjUmcVoMw4TCYgk3xRnIFsgsbIqnxJLHwtWai0NLOTcngtDVxo+qwcO5ep6xwMrm2d7b7s5Nu4VqtiCq26jz2j7hcQoUAADLcOHdlWprk0NKYiwNzbI1sjDZq6up9SpG4gt6zf41lmhJ4eLakRebD350SyzZ7DrU5CFAFAcma9aRXEaRxcyG6NMwU81UBAw7js3HcRQC/IL0BhWgPd/n58RQHg76Avz9HTR2zhcTiCM5ZQg/DGt7/xSN6qAt2gCgCgPhNAYvpSWJ21sASTtCwA3k8qxlGzhJbpnM/Shrb/AKhi7oT1Ed0iHMX7Ulv2iB5AVBKWWdSjS9XFJ7vcTza3ffytY8KwiVp5R5ApkykeJhlW0SGstC2Ok2CMaH0Q8YyEaqp42aFC1+8lc++t57FS1eKhCal6RLxmO/aj9E/sNla/j8Kjj2G91FKXMuo54TSLWzv/AJ41tgqtmLS2NJQjich48KJGBr0YNmJFtuAFa5N0iV0It5x+yCfO3+a2huYnsNFTEQUBraRgMkUiKSpZHUEZEEqQDfhQHHMkLRko4KuhKsp3hlNmHiCPZQADQHl0BoDEyEd9ASeD0N2duZurXluPmTu8Kp1LvXlprLPS2fo/mn668n6uPZs/Nvb6+BZ/RtiseMMy6MCyQpK20G2L7ZVSfTIJFrbq05rrfH0LDpcA93nfj7X4x9h00X0hOkoh0jAcO+Q27EL4lTmF/aBIraF20+WosENz6PxnT9dZT512dfJrr3PDH5HBAIIIOYIzFudXTzLTTwyB1x1oTAxbR7UjXEabrnix5KPiKgr11SWep0uF8MnfVeVaRW7/AHqKGF1Vx2kB1uOnaKNrERAG9uH1eSpw33POqsaFWt7VR4XYd2pxWx4d/wAO0pqUlvL+935YXYInSFDhsDOIIHklcL9dtFbLcZINld9syDwIrE7SMX7LJ7b0gq1Y5rU1y92fvkUZsKkql4smG9f8cDWsak6b5am3aTVrO3vIOta6SW8f66PsxoyLLZW7xwzyv6t9W8nnnHLT7D5WDfB8ZaJmJQWCdx2spm0bBg3vt4eZ2Q84mU2F+YYkeBHKpW9Dnwg1UZ71FZhObKzKV2WI3C7CxPmK1W5JcY5CzESxOVCmaWKXakjQbzIvsN/hWTXA7o4UC5z7s60JCa1YS+25Fswo58z8PVUsF1I5snqkIwoAoClenTUyFEbSEbdXIzoskduzIzG22PuvbM8CBz3gUp1tAehMKAk9CQhmLn0Uz7r8/Kql5UcYqK3Z6L0ds4Va0q9T3aaz5/1jPwGLV3VOTSm2/W9VGpsvZ28/DaHrpFRoLlS16la9u6vEarnJ4gvdX717S0Oi3QJ0WZ45Z0dJjGUNilmUMGBBJGYK7jwNSxrJ76HOnbSjqtR41i0FFjITHIBzRuKtwYH4cazVpRqRwySxvqtnVVSn5ro12MVujHSUimbAzHtwE7NzfsA7LL4A2t3N3VXtJtZpy6Ha9Ibam1C8pbT38cZT8Wt/A08BEMdpqV37UWFyUHdtKdlRb8e23kK0ivW3Db2RYrS/gcIhCGkqm/g9X8sLzGXXLXCHAJdrNIfRS9v3m5D3599XpSxoeUhDOr2OcdMRnETO+HWWZmLySbIaQ2LXZ8hfZBYC/eKiUG9WXYXXKuV7HrSmiH0fPCktxI8KSSr93bZrR+KqFJ7ya0uKalDBe4ReSpXCn0bSfg/xuaOmV2HNgLPY7s753tyqK2nzU8HQ41bqld8y2ev2Zog1KUEz1esYNsoxFLsLC5OQAzJPAW41utirUxGWS3NX9DfRcPHG2UrkPLuJBysn7oNvG/OslGrPmkTEpAVmzvwyNjvsO81g0M2jdDESCWcjL0Fsb3+8czw4d9ZbGCafEoMsqwbDfoWErClxYkbR88/daporCIJPLN6tjAUAUBTn6RmPtFhIB9p5JD+4oUf9w+qgKMZaA8Ffn586AmdG/wDpprb7t/SKo1/+oh+9T1nCv+0XGN9f/VE/qNrz9FQQuo2Lmz3ta5PpD4/lVipS5nk87RuORcow4fXLr5EiRlE8kwhFztQuC1gXFsuFmXmPLT1LNncLfqXDq5hJ8OzwSXkiA2opSRexOcbC97jwt7qmimtOhXnJSw+osaN/9wT7O7q+1/BHf22qnH/qng9PX/7FT5v82nxkedSX6nSmPhfJnLOO8By39Lg+VLf2a04szxheu4Zb1Y7LCfwx9Vgr3WLCS4mRsTI5frFMyqQezGziKBcvtu/ZVeAsedrPeea7i3OjzVEYGHacD6RIAZDv2R9mIHkOPM37qkisEUnllVdOujXGko5DbZmjUJnndDZxbhbaB86jq6Js6HD4+snGmt20IWskvbXuAv5k1Vs4+yzv+klZKvFLol82eNHYEyZnJRvPwFZrVVDTqR8O4fK5bk3iC3f2RuHHRR5Rptd/+Tmah9VUnrJnSfELO29mhDm7/wC9W/oMerGjZMSjYhQsfVMNgtndxmbG2Vss++s/x5x1jIr1eN2tR8lxSyvJ4+hK4DSMkmJQSen6OXE3HlfKpKVd55J7nP4lwimqX8q0fNDqt8eHh1T1XUe4cOsdmkI2rCy8vzNWDz6NLSGmQL2pgxk19GxNK4Z7hRuXn493dWXoNy0sFLtIp5gevjU0XlET3M9ZMBQBQFG/pGfrsF/y5v6o6Ap1h8+ugPJHz66Ak9A4gBijbn99t3mDVO8ptxU1uj0fo5eQp1ZW9T3aix5/2maeOwbROQd29TzH51PRqqrHK3OZxLh9SyrOEl7P+F9q/K6r7GPDSsjoyXLqylbb9oMCuXjapTnnXmnNPR4WDrpjY27KfaZ7egBz58qjq1I045ZbsbKreVVTprxfRLtf7qK/Rlo6R2nx8ws85ITK3Z2rsR3EgAfhqtaQbbqS6nc9IbinBU7KltDfx2Xn2+J96QNBypKmPwg+tittqBclRua3HK4I5eFLmlJNVYboxwS9oypysbn3ZbPv7Puu8z6A1h0fjNlnWKKf6q6PZe1GWMeyxsGCsWIHC+6t6VxTmtdGU7/gt1ayeE5R6NfddPoNWK0rBGu1JLGi8y6j451O6kUstnMp2tapLlhBt+DKJ6U9YocRilnViY4o+rjuLXYklmUHPPIZ23VRq1XXfq6e3VnrLCwp8Kpu7u37X+GP7u38Eip8TiGkcsd7Hd7hV6EFCKS6Hlbm5qXNWVSW8nt9F5E5pqYwxJEu8jtH3+s+6qNtFVZuoz1XGq8rG1p2lN6tavw3+LMWj9CySIJZZFhhOYZsyRcrcKP2srm3nV18q0R5ZVKklrLCLKwsUixxxK6rCoCjsFWUHe2/fmSb533moubU2lT0zk29PaGhiw94b9ajbTOTdmv7BbIi3I86r3MeaPN1R2/R66dOv6iXuz6d+PutDDjNZwype3WMovzvaxPdnU9J80FI5PELf+NczpLo9PB6r5M9aOwzOQzle4WL28hUmSlgacHCRxktyCbHtYfGtTZDjq7NZerPC5XO5txz8akhLoazXUmakIwoAoBK6VtWYMVgpZZVPWYeKWSJgSCCEvY8CpKi4PKgOYM/nzoDyT8+ugPBkFASuD012diZdsc958wd/jVKpaa81N4Z6e09IE6fqb2HPHt0b809/HcltXupOKg+j9mcyp1V72El+ye1cb+eVa4utvwTc3APew/D2y7NGagSSyibSU5nYfYBJXwLG2X7KgVmFq5PmqvJFccfp0qfqbGHIu3r8O3vbLAjQAAAAACwAyAA3ADhV5LB5htt5e56oYFjTWomDxJLMhjc72jOzc8ytipPfaq9S1pz1xjwOxacdvLZKKlzJdHr89/mRWH6K8IrXZ5nH3SygetVBqJWNNPVsuz9KbuUcRjFd+H92c668Ov0/ErGNmNJpI0W5ICoxUWueNr+dW4QjBYijhXF1WuZ89WTb/dlsvIhYWswPIg1mSymiOlJQnGT6NMm9a07aNwK29Rv8apWL9lx7z03pVB+up1Fs44+Dz9yb1NxcYAWFLSdnbLEkswvmo3XzNt1WZp9Tz1JroMSY9sQyxw3dpGCqpsCWPA33cd9aKJvKemTc1uwM2DMOHklEsjQ7clgQFG2VC3J7XjlfZvbOtbhKNNlvgsXUv6aXR5+CyaegMCC4YjM39lvzrW30pI345NT4hUa7l8Ek/mPuASxbuP9qn41IcwlBuoDbwGJ2WVuFx8+q9E8MxJZQ2VYIQoAoCM1mw3WYPEx/fglXzKMBQHHqG4HzyoD58+z/FAYHGdAelHz8+NAM/RrDt6VwQ/46t/CC3wNAdaUAUAUAUB8drAk8M6A4lx+IMkjyHe7sx/eYn40BgFAMeBdcTD1TGzr6J8Nx78sjXPqqVCp6yOz3PY2VSlxWy/iVHipD3X4bPv00fxIwJNhnva3DddSOXIirkKkKi0Z5u6sbi0lirFrv6Pz/WOPRTi420rDK+zDFEskjXbsA9WwFtrdm24VltQWZMhp0qleXLSi2+xak/r1pdMVjXmjJ2NhY0uCLhAzXtwudr2Vz6k3cS5Y7I9da0IcGt5V62HVlol9vvJ/rltEQgOo+6l/W3/1q5olhHkZSlOTlJ5by34sZ8Ec5O5/gtYNepuLJw76G2D5EchQDth3uqnmAfZU6IDJWQFAfGFxY7qA400nhOqmli/3ckkf8LsvwoDV+fn10Bhk30B7X5+fMUA69Dce1pjC93Wt6oZPzoDqSgCgCgCgIvWnFdVg8TL9yCZ/4Y2PwoDjGgPlAekcg3BII3EZGsNJrDNoTlCSlF4a6omMNrFIBZwH9h/L2VUnZQbzHQ9Hbek9zTXLVip/J/j5Fg9Euj00niJVmUpHEgbstmWLWAJtusGrWNjH/E8klX0qrOOKVNR+f4I7SSr9OxCRi0Yn6tBn6IfZG/8AZNWYxjFYijz9e4q3E+erJt9/7p5DtgB9c/ckY9rn41q9iNEtgJM3/G3wrDM41JGLzoYZ4jO/xPvobdB00U94U8LerL4VNHYhe5t1sYCgCgOUOkzCCLSuNUZXmL+ciq59rmgFg/Pz6qAxS0B9U/Pz5UA8dC5/85w1uU3q6l6A6ioAoAoAoBT6VcT1eicY3OIr/Gyp/dQHJFAFAFAFAXn+j4qw4PH4ptykAnujjZz/AFUAm6EBadS2ZM42vEKpJ9YrRm4/6P8A18/cYx/01PxqNm6N/Rp7Un42oCVj3VgMx8WHj7r0MobtWpLwDuLD23+NSw2Ip7krW5qFAFAc1dOuHCaWdh/8kMTnxAZPcgoCvrfPq/KgMUlAC0BY/QFhdvSob/dwSt6yqf3GgOlKAKAKAKAW+kTV+TH6Pmw0TKjvsFS19m6Or7JIzAOza+dqA5j0zqNpDDE9dhJgBftKpkSw47aXFqAXKAKAKAvLVpDhtWGuCrYqUqL5EiR1S+fAopI5g1hmUK2rK7UsR+9LK3kLge41ozZDro0/XYj8a+yNBWhuje0a31kv/MPwozCJUVg2PA9M94B+FAMOqE2Tp4MPcfhUkDSYyVIRhQBQHNfTtiQ+lnUb44YkPidp/c4oCvTQHqbCMI0lI7Ls6L3lBGW/rX20BrigLv8A0bcELYyY77xRjuHbZvXdfVQF20AUAUAUAUB4niDKyncwIPgRY0ByVitHbDNGRmjMh8VJU+6ocljGSd6McDhpMXJBiYY5VkhkMe0M1kjBYbJ4XXbv4CpEyKSIbQ2FQKp2RcgG9s91RSZPGKRf+pQ+l6JEVwpCyQhiu1s2uEa187KV9VSQ1iQ1FiRWmE0WmHx3URMzpDtIGa20WF9tssh22bytWGYRNaLf67Ef8w+wAfCtWZRm0e310v4zWDZbk6prBsY5Tmp8R7rfGhhklq5KVxAAzBuDbOwOfvtW0dzWWw61MRBQBQHJnSLjet0njX/47oPCO0Y9iUAuN8/PhQDjr7gOowOiI7ZthpJm57Uzq+fgCB5UAk0B0F+jlH/sOIbniSPVFH+dAWzQBQBQBQBQBQHO3SZo3qdIzjcJCJV/fHa/nD1BJYZPB5iaHRvhi+l8IBzkLfh6mQH32863gaTIrBLsqByAHqFRsnRe3RBERgNo7nlcr4DZX3qalp7EFV+0bmL1Ew5cyQgxykkklncG+ZBDNlc8RWXE0yVdhNNxRTTrKWRuue4Kk2IYggkX3EVG0SpGzg9OQLLITKtixI3nK57qMxh5HrQ+j3xESSx2Mbi6kki452tcUUWw5YJHD6sMf1rAAG/ZNz6yMvbWyh2mHMYcJhEjWyC3PmfE8a3SSNG8mesmAoAoDjPSc/WTSuftyyN/E7H40BpSbj4f4oC1un7DbB0eBuGHZB+6U/OgKnFAdBfo5Sj6DiF4jElvJoowP6TQFs0AUAUAUAUB8LCgKm6cdHdrD4gcQ0Tf1p/fUdRdSWm90KnQ8l9Lp3QzH+kfGkBMXsZZZJO539QY1GSo6P1RwPUYLDxHIrEm1+Ii7fzE1OlhFaTy8kvWTBRnS5olYcd1iiy4hA5H/EU7LnzGwfEk8ajmT03lCWuHrTJJgv7o0xQfR8KjfHeNhyKk29alT51LB6FeosSGmtjQKAKAKA8TNZSeQJ9lAcVqch5UB8YX86AuX9JGG30BuFp1/wCyR8aApgUBdP6NuJ7eNjJ3iFwPAyBj7V9lAXjQBQBQAaArnTWtmJxU5wujBuyebLnYkE5Kv7W88OF6NSvOcuSl8T1Vpwm3taKub977R/Pa+7p1PMfRnJJ2sTjXZzyBYA/iZrn1CsKzb1lI2fpLTp+zQoJL4fJL7sg9cNTcVh8Ox+kGfDKQzKSVKm9g2ySR9q2R47q0nSq0lmLyialf8O4hL1denySezWPrp81gXui6UQ6WiLnsyJJGD3lbi/mtvMVYoVlNHE4rw2pZVOV6p7P96kPoPDfScXDHv62ZL/hZgX/lvW61KL0R07U5WCgKt6c8P2MLJyeRP4lVv7DWkyWmVzARaomWIlgdFOkimIaEnsyqSPxqL3812vUK2pvXBpWjlZLYqYqhQBQBQGLE+g34T7qA4sj3D54UAPuPzwoC+f0iMPtYHCyb9ma1/wAcbH3qKAoQUA+dCelBBpWIHdMjw3vaxNmXxuUA86A6eoAoAoBW6SdKnD4Fyps8hESn8V9r+UNnVa6nyU3jrodngNqri9ipLKj7T8tvngy6g6EXDYSMW+skAeQ8bkXC+QNvXW1tTUILtZpxq9ldXUnn2YvC8uvmMlTnJEDpe0wqYYYcEbcpBYcRGpvc+LADyNR1HpglpRy8lMYWTa3GzKwII3gjMHuNc+a9VVTWzPX0J/7Q4XOE9ZU9n4ar5ZRNasTDD4zDybNwsi37geyT5Ak+VW4y1PLyjlHRlWSmFAI3TFhw2Av9yWMjzuv91ay2N6e5TMJyFQllDTqC5+nYe33z6thr+ysx94xP3WXqKnKh9oAoAoDy63BHMUBxWUsSvI29Rt8KA8tmD8/PCgL96QcemK1ZjnGd1wxHG0gdUcHwO2KA5/BoCV1Z0scLiYsQEVzG21ssAw8bHK43g8xvFAdRaoa7YTSC/wCzvZwO1E42ZB37NztDvUkUAyUAUAi9MOHLYJWG5JVLeBVlv6yPXVO+Waee89J6L1FG8cX1i8fFP6DboTEiTDxOu5o0I/hFWabzFNHDu6bp15wlum/qQeumt64NSqL1s5F1S9lHIuw9G9jSU1EjhTcijNadKHSE6SZCaYKFzKqi8AbfZUEnid/OtI8zk8kkuVRWCQ0loHDYVYo8M7yysC0rubBmy2bKPQX0uZtxNVLxpzjE9N6P5p2VxVlt+E/yjxorR82JxEWGskfWk7bh9orGBd3W6jO2Q7yKswjFs83UnKK1OjkFgAKsFU+0ApdKiX0bL3NEf+qlay2N6fvFFRNUJZQ79FGEMuOD/ZhRnP4j2VH8zH92toLUjqvQuupiuFAFAFAFAcc6zQCPGYpBkFxE6+qVhQEeFNAXfqvo6HFaBOGhkkCyk7XW7EhjlVlLBQoFl2htDce1fjQCg/RJMDlOpHchB/qoDWxPRZjF/VFJO49g/lQGphdRNKo6tHhZldTdWR1Ug8w6vl43oDoTo9XHjCKNJW68MbG6ltjLZ2yvZ2t+7u40AzUBpaY0cmIhkhk9F1I8DvDDvBsfKtJwU4uL6k9rcTt60asN4vP9eexXmrGn30ZI2CxwIjDExyWJUA8e9Cc7jcSQe6jRqui/V1Nuh6riNhDidNXlp72Paj1/1XzW3fJab1AwmkJWxK4iX6yxbqpVZDYAZXBtkBkDV9cstdzyc4VKT5Zpp9j0FvSer2jtGKTHZ57WVS5d/PfsDjuF7VFVrwprXfsL1jwq5vJJRjiP+Z7f35fLcRC0rP2IcRMxz7CSMbnd2gpv4bqq0KcqkvWzO1xe7oW1BWFv095r448W9X8CzejnVSddrEYtOrlfJUyJSMbgSOJOZ8BV+MVFYPKzm5PJZyCwrY0PVAI3TFpVINHlXB+ukSMEblIu9z3WQjLiRWstjeG5SUT3UEZgiomWFsW70J4O0E8xGbyKg8EW/vc+qpIIhqvXBZNbkQUAUAUAUBzh0j6gY0Y7ETxwiWKaR5AUIuL52ZTne9+YNAV9IhBKspVgbEEWIPIigJbVjWGbBTCSI3U/rIyew47+R5NvHhcEDojVDSkOOhWaEkjcyn0lcWujDnmO4gg8aAaIsIBQGwqAUB6oAoAoDQ0xoaHEpsTxhxwvvB5qwzB8K0nTjNYkiza3la1nz0ZYfyfiuomYnoow5N0mlUciFb22FVHYw6NnoKfpXcJYlCLfmiS0L0dYSAhmDTMMx1liv8AFj53qSnaU467lO79IruuuVNRXdv8AHf4YG4IOVWjhHq1AFAeWcAXJAA4ndQyk28Ipbp802k0eHw8DCUh2kkMZLhbKVVSVuLnabLeLd9RSqw2yvii7Cwusc3qp4/8Aq/wVrh9IRqigkghQCLG9wPCtdzTVaPcvHoP0j12AcbOyI55FBuCSCqPcjh6VvKpIbEFTcsStyMKAKAKAKA8SRBsiL0An6y9GeBxrbciMklrbcbbBPjvB8xQC/H0GYEHOfFEctqMe0R3oB31V1Vw2j4jHhlIBbaYsxZmawFyT3ADK1ATlAFAFAFAFAFAFAFAFAFAR+ntLx4WFppPRUZAb2Y7lHeTWlSooR5mWrO0qXVZUqe7+Xazn3XHXiXEOesYkX7MKkiNRwvzPfvz4Vz0p1/ak8I9bOvacIXqqEeap1b+7+y8xP/1qW+Wz6v8ANSfxaeOpQ/3jvebTl8Mf2bcWJSfsSLsvwP5H4GoXTnR9qDyjo0b214r/AMG4hyz6P8P7PfvLL6CdE4uKeaQW+iMCjksO1ItihVRncAkG9vT41eoT548yPLcRtZ2tV0p79H2roy7KnOeFAFAFAFAFAFAFAFAFAFAFAFAFAFAFAFAFAFAVv0jE4jG4PBXIUkO/mSL+IVX/AIqoXPt1I0z1nAsW1lXvOq0Xkvu2vgRGtvRjhHeSbbeG92azDYHM9rJR7Ku8qPLOcm229WUxjsPEsjCBndBkHewLd4A3CoZyWxYhFrVmtIrBWcZBSov3m9gOZyJ8jWYRzuYnUcXpuXX0HaUZnaM3tJEJO7aUgE27wx9Qqvb+xVlDoej401dcPo3b97Z+e/zXzLkq+eSCgCgCgCgCgCgCgCgCgCgCgCgCgCgCgCgCgCgK314f6PpXBYlsoyAhPAWZgxJ8JAfKqFx7FaM2es4Qv5HDK9vH3t/ksfNG70p6s4rG4YR4NkHbBkRm2dtQDYBrH7VjY2vbfV5rKPKwlyvJVOG6IdJsbMkUY4kyBvYu+o1SJXW7B/0R0QwiARYn6zPaYglSW5gjdll4VIlghbb1YdHmAjGk8QcMoXDwoY0tmN6qM+N9hzeqNH268pI9XxNfx+E0aEvebz9W/hlItKr55MKAKAKAKAKAKAKAKAKAKAKAKAKAKAKAKAKAKAg9b9X1xuHaI5OO1G3Jxuv3HcfGoa9JVIYOhwy/lZV1UWq2a7vz2Chq3ro2EP0TSSsjR2CyWJ7PDatvHJhe49dVqVw6fsVeh3b/AILG7X8qxaalq49/d90/6HEa2YK1/pUNvxi/8O+rXr6f+ZHC/wBlXuceql8H9dhR1k14OI/2XRyvI8nZMgBFhx2b5j8Rtb21Vq3PP7FLXJ3LDgitv/k3zUYx1x+fx1GjUvV0YLDhMjIx2pGHFrbh3DcPM8as0KPq446nG4rxF3tdz/wrRLu/LGCpjmBQBQBQBQBQBQBQBQBQBQBQBQBQBQBQBQBQBQBQGjpTREOIXZniSQcNoZjwO8eVaTpxmsSRYt7utby5qUnF9337Re/8NsBe/Vvbl1jW99/bUH8Ol2HV/wB47/GOZfBDBorQ0GGXZgiSMHfYZnxY5nzNTwpxh7qOXc3de5lzVpOX70WyN+tysFAFAFAFAFAFAFAFAFAFAFAFAFAFAFAFAFAFAFAFAFAFAFAFAFAFAFAf/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25" name="Rounded Rectangle 24"/>
          <p:cNvSpPr/>
          <p:nvPr/>
        </p:nvSpPr>
        <p:spPr>
          <a:xfrm>
            <a:off x="1488281" y="298128"/>
            <a:ext cx="6172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26" name="Title 3"/>
          <p:cNvSpPr txBox="1">
            <a:spLocks/>
          </p:cNvSpPr>
          <p:nvPr/>
        </p:nvSpPr>
        <p:spPr>
          <a:xfrm>
            <a:off x="1373981" y="206351"/>
            <a:ext cx="6229350" cy="685800"/>
          </a:xfrm>
          <a:prstGeom prst="rect">
            <a:avLst/>
          </a:prstGeom>
        </p:spPr>
        <p:txBody>
          <a:bodyPr vert="horz" lIns="68580" tIns="34290" rIns="68580" bIns="34290" rtlCol="0" anchor="ctr">
            <a:normAutofit fontScale="75000" lnSpcReduction="20000"/>
          </a:bodyPr>
          <a:lstStyle>
            <a:lvl1pPr algn="ctr" defTabSz="914400" rtl="0" eaLnBrk="1" latinLnBrk="0" hangingPunct="1">
              <a:spcBef>
                <a:spcPct val="0"/>
              </a:spcBef>
              <a:buNone/>
              <a:defRPr sz="4400" kern="1200" baseline="0">
                <a:solidFill>
                  <a:srgbClr val="0070C0"/>
                </a:solidFill>
                <a:latin typeface="+mj-lt"/>
                <a:ea typeface="+mj-ea"/>
                <a:cs typeface="+mj-cs"/>
              </a:defRPr>
            </a:lvl1pPr>
          </a:lstStyle>
          <a:p>
            <a:r>
              <a:rPr lang="en-US" sz="3300" dirty="0">
                <a:solidFill>
                  <a:prstClr val="white"/>
                </a:solidFill>
              </a:rPr>
              <a:t>4. Effective Communication – To Listen, Accept</a:t>
            </a:r>
          </a:p>
        </p:txBody>
      </p:sp>
    </p:spTree>
    <p:extLst>
      <p:ext uri="{BB962C8B-B14F-4D97-AF65-F5344CB8AC3E}">
        <p14:creationId xmlns:p14="http://schemas.microsoft.com/office/powerpoint/2010/main" val="2961640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99720"/>
                                        </p:tgtEl>
                                        <p:attrNameLst>
                                          <p:attrName>style.visibility</p:attrName>
                                        </p:attrNameLst>
                                      </p:cBhvr>
                                      <p:to>
                                        <p:strVal val="visible"/>
                                      </p:to>
                                    </p:set>
                                    <p:animEffect transition="in" filter="dissolve">
                                      <p:cBhvr>
                                        <p:cTn id="12" dur="500"/>
                                        <p:tgtEl>
                                          <p:spTgt spid="4997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dissolv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10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499724"/>
                                        </p:tgtEl>
                                        <p:attrNameLst>
                                          <p:attrName>style.visibility</p:attrName>
                                        </p:attrNameLst>
                                      </p:cBhvr>
                                      <p:to>
                                        <p:strVal val="visible"/>
                                      </p:to>
                                    </p:set>
                                    <p:animEffect transition="in" filter="dissolve">
                                      <p:cBhvr>
                                        <p:cTn id="59" dur="500"/>
                                        <p:tgtEl>
                                          <p:spTgt spid="499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AutoShape 2" descr="data:image/jpeg;base64,/9j/4AAQSkZJRgABAQAAAQABAAD/2wCEAAkGBhQQEBAQEBQWFRUUFRQWFhIVFxQVGRYYFxUVFRgYFxYXGyYeFxkjHRQYHy8gIycpLCwuFx4xNTAqNiYrLCkBCQoKDgwOGg8PGiwkHyQqKS0tNCwqNCwsMCwpLCwsLCwsLCwsLCwsLCwsLCwsLCwsLCwsLCwpLCwsLCwsLCwsKf/AABEIAOEA4QMBIgACEQEDEQH/xAAcAAEAAgMBAQEAAAAAAAAAAAAABgcBBAUDAgj/xABJEAABAwIEAggCBwQHBQkAAAABAAIDBBEFEiExBkEHEyJRYXGBkTKhI0JSYnKCsRQzwdFDU3ODkqKyFReT4fEkVFVjo8LS0/D/xAAaAQEAAwEBAQAAAAAAAAAAAAAAAwQFAgEG/8QALBEAAgIBAwIDCAMBAAAAAAAAAAECAxEEEiExQRMigQUyUWFxkaGxFCNC8P/aAAwDAQACEQMRAD8AvFERAEREAREQBERAEWrWYpFDrNKyP8bmt/UrnN41oibftUP/ABG/rsulGT6I4c4rqztovClro5Rmie1472ODh7gr3XJ0nkIiIehERAERYc62pQGUXJqeK6SM2fUwg93WMv7ArNLxTSSm0dTC49wkZf2vddbJdcHHiR6ZR1UWAbouTsyiIgCIiAIiIAiIgCIiAIiIAiLBKA1sRxKOnidNM4MY0XLj+g7ye4KtazjGuxSV0GGsdHGN5NnW73ybR+TdfNeGKVEmO4gKeJxbTQkkuG1gbGTxc7Zvhr3qz8KwmOlibDC0NY3kOZ5knmT3lWsRpWWsy/RSzK9tReIr8kCoOh4O7dXUPe87iP8A+b7k+dgumeiOjta83n1n822U0e8AEk2A3J0WizH6cuyieEn7IkjJ9rrjx7X3O/49MeGl6kCreiSSE9ZQVLmvGoD+wfSSO3zCxg/SFUUcopcVY4f+bYZgNrnLpI37zdfNWbdcriLhuKuhMUw13Y8fEx3e0/qNiuldu4s5/ZzLT7PNU8P4djpQTte1r2EOa4AhwNwQdiDzC9FV3BGLy4dWOwuqPZLrRu5Bx1bl+4/5HzKtFRWV7Hgmpt8SOe/cIijvG/FAoKYvFjI/sRNP2rauI7mjX2HNcxi5PCJJzUIuTNXjLj+OgHVtAknIuI76NvsXnl5bnw3VRY1xTU1hJnlcRyjHZYPJg0PmbnxXNnndI5z3uLnOJLnHUknckr4W3Tpo1r5nzmo1c7X8EAhRFZKZ2MD4tqaMjqZTl5xuu5h/KdvMWKt7g/juKvGT93MBd0RN7j7TD9YfMfNUSvWlqnRPbJG4tewhzXDcEKrdpo2Ljhl3T6udT55R+mUXC4O4lFfStl0Dx2ZGjk8AbeBBBHn4LurElFxeGfRRkpJSQREXh0EREAREQBERAEREAUZ6RMWNPh8zmmzpLRNPdn0JH5cykyrzpnkIpaccjMT7Rvt+qlpjusSZBqJONUmvgdPouwUQUDJLduf6Qn7uzB5ZdfzFS8rSwOMNpqdo2EUYH+Bq3lzZLdJtndUVCCSKV4txqfE6/wDY4j2BIY4472BLSQ6R/fsT4Ae/Zm6F7RHJUXktsWAMJ7t7geOvkrNNO24dlbcbOsL+6hXHvSGKTNT09nTkdp27Yrjn3vtqBy3PcbULpyxCpYKVlFcFKdzyR3ow4nljqRQTEuY7OGhxuY3sBJAP2TlIt32tzVtKrei/hCTrRXzgtADuqB3eXAgyG/1bE277387SUeq2+J5fX6kuiUvC83p9CvOl7CLxQ1jNHxODC4b5XG7T6OGn4iplw7if7TS08/OSNpP4rWcPcFc3pFYDhlXfk0H1D2kfoobwbxjUU9HHFHQzTtaX2lZmsbvc62kZ2JI3XSi7KljszlzVV7z0aLVVJ9KmLGavdFfswNDAPvEB7j8wPyqZf7war/wuo/z/AP1KtpYjW4i9sh6gzzuBzgnqySbNI0N72by17lNpanCTlLsivrblOChDuzir2pKJ8zwyJjnuP1WAuPsOStPDeh2BpvPM+S27WgRj13d7EKb4VgsNKzJBG1jfAanxcd3HzU1muivd5K9Xs6b9/gpNvR1Xlub9nPkXRg+2ZcifBJ2SiF8MgkO0eR2Y/hAHaHiF+kEyjdV1rp90i0/ZsOzZQbej+vIzfsz/ACJjB9i6641dh0kDsk0b43dz2lvtfceS/Sq1cRwuKoYY52Ne08nC/qO4+IXsddLPmR5P2bHHlfJUfRLixirTAT2Z2EW+8wFzT7ZwrnVb1vA8VBWUFRTueA+qZH1biHABzX3s7fYbG+6scKDUyjOW6Pcs6OEq4OEuzMoiKsXAiIgCIiAIiIAiIgChPS3QmSgzj+ilY4+RvGf9YU2WtiNC2eKSGQXbI1zT5EW913XLZJSI7Yb4OJy+CMRE+H0rxuIwx3g5nYP+n5ruqquBcWdhtZNhtUbNc/sOOgz6Bp/C8W9QO8q1F3dDbLjo+hHp7N8Oeq4YKqjCOCJn4n11WxjojLLIR1kbsxu4sBaDci+XTwVrlVbgXR/VQ4kypexgjE0jyQ8E2dntpb7wXdEsKXOODjUw3OPGeS0gFlYCw94AJJsBqSeSrFsh3StiIjw90fOZ7GAeAOd3yb810uAqAw4dStcLEszn+8Jf/wC5QXEZzjmKRxR3NNDu7kWAjO785AaPDXvVstbYADQDYKzYtlah36sp1f2Wys7dEZsqD4/oTDiNUOTnCQeTwHfrf2V+qvOlvhsyxMrIxd0QyyAf1ZNw78p+Tj3LrSTULOe5zrqnOrK7cnv0fcbNq2Npqg2nYLNcTYytHMH7Y5jnv32mjoXfVeR+IB38j81+a2PLSHNJBBBBBsQRsQRsVYvC/S05gbFXAvA0EzB2vzt+t5jXwKm1Gkae6BW0uuWNtn3LFmiqvqSQ/mik/hKtQ02IXuJ6by6iX9euW1hnElNUi8MzH+AcA4ebTqPZdK6o8rqjTSjLlP8AJzIY6v676f8ALHL/ABkW2yKT6zx+Vlv9RK+K/GIYBmmlYwfec0ewOpUE4j6XI2hzKJud23WvBDB4tadXHzsPNdQrnY/Kjiy2upZkzv423rMQw6AEnIZal9zewYwxs8Bd0nyUoChPRrhMnVyV9US6aptYu3EY+HyBOthpYNU2XlnD2/A9pe5bn3CIijJgiIgCIiAIiIAiLCAysLKwgIvxxwS3EIw5tmzsHYediN8j/u+PL3Bi2A9IE1A/9jxNj+xYCTd7Ryzf1je5w181Y+KYiymhknkNmxtLj/ADxJsB5qCcIcNNxEVGIV7A/wDaCRGw37DAbAtI1GwAI5Nv9ZWq5LY1Pp+c/Io3QasTr4k+vwx8yb4bjsFS3NBKx/g1wuPNu4PmFvXVeV/Q3ETmp53x9wcBIB5G7T8ytP8A3S1B0Nb2fKU/LPZeeHU+kvwd+LcuHD7MnWL8UU1KCZ5mNP2Aczz5MFyq8xbieqxmQ0lCxzIfruOlx3yOGjW/dFyfHZdrDOh6nYQ6eR8v3RaNp88t3fNTagw6OBgjhY1jBs1oAH/M+KKVdfMeX+Dlwtt4n5V8upzeFOF48Ph6tnac7WSQ7vd/Bo5D+ZXbRFXlJyeWW4xUVhBfL2BwIIuCLEHUEdxX0i8Oim+Oejl9M509K0vgNyWC5dF6blnjy596gq/Tyi+OdHVJVEvLDE86l8Vm3PeW2ynztfxWjTrdqxMydR7P3PdX9iiV6iqfawe63dmd/NWPU9Czr/R1It3PjN/drv4JTdC5v9LUi3cyPX3c7+CtPVUvuUlo71xj8lZk3Nzv3/8ANT7gTo5dO5lTVtywizmxneXuJHJn6+W8vh6LaNkMkYa5z3tLeuebuaTsWgWaLHuC8ejnF3tEuG1Ok1KSG3+tHewt3gXHo5qgt1O+D8P/AJFmnR7LF4vf9k2a22gWVhFlm0ZRYusoAiIgCIiAIihvSJxp+xRiKE/TyDQ79W3bPbv5D1PJdwg5y2ojssjXFykbfFXH0FBdh+klt+6aRp3Z3bMHz8FWmK9J1bOTkeIW/ZjAv6vdc+1lFZJC4lziSSSSSbkk7kk7lbVJhL5ACBYEgXN/EaAAk7EAAEmxsDY2169NXWsy5Zg26y214jwvker+I6om5qZif7WT+a3qDjyuhN21D3D7MlpB/m19iF6DhgZdc4+9ZvybnvbzAK1KjAQ0A9YNbgONg0n7JINmHxu5t9y26k/qfDSIv7o8pv7ncxDjZ2Jmlpaktgi6wGaRpdZwG2h+HnzIuQdLK5KWNrWMbHYMDQGhu2UDS3hZfmqaFzDleC0jkRY6Eg/MEeinPRvxwaeRtJO68LzZjif3TjsL/YJ9j4XVXUaby5h0Rc0mrxPFnV9y4kWLrKyzbCIiAIiIAiIgCIiAIiIDCrfpHqWUlXS1sL2ioabPi5vj11dbYWu3XvFvhUj464uGHwXbYzSXEbTsLbvPgL+pICoyqqnyvdJI4ue43c4m5JV/SUOT3Pp+zM12pUVsXX9EsxfpUq5iREWwN5BgDnW8XuG/kAuBLxLVON3VMxP9q/8AgVzUWnGmEeiMeV9k3lyZ3KLjethN2VEh+689YD6PurXZxJUUob/tCIGMgf8AaoMzmNvb97Ge0zzFwqx4B4ZNbVsuPooiHyHkbG7WebiPYFXu5lxY6juWbq3BSUUvqa2hjZKLk2/kfMFQ2RrXscHNcLhzTcEHmCN16KIVMBwmTror/sUjvpouVO5x/exjlGSe03le4UuY4EAjUHYqjKOOV0NKMs8PqZREXJ2fEsga0uJsACSe4DUr86Y/i7qupmqHfXcco7mjRo9Bb5q8uNqgx4dWOG/VPH+IZf4r8+rT0EOsjG9pzflh6nvQ0plkawW1OpOgA5knkPn3KWhwA00ABGw8AdLW+qBbUXY4G7Y2NdwOHY7yOcdmsdfyILT+t/Rd1xs5t/vE+fV53/Mk+ZVq3l4KdKxHJ5CW2xykkk3c7XW2ps5xsQQSTuCBexW4Kg6h48CTYgixBvm7hfQnQXNxZxj06VhyNNyPhzauHwxtYRcOFu0xxvfQZjpe694XXzAG7coc1wtoc2Swtp8XVnTQFztLNAEUkTo+K/DRKwtJ1HwmxLhbTa13Wta2jrDTMWmNsSqKcxuLXb6bG4IIuC0jcEaghTKOcEActO4DwIvsLC+uwF9muD+PxBTXGf7J132cd9eRJ1HIuB3e60lUmnhkV0E1uRbnR/jhq6GJ7jd7LxvPeWWsT4lpafVSRVl0LVBy1kfIGJw9Q9p/0hWasm+O2xpG3ppudUWwiIoSwEREAREQBERAFgrK08YqDHTzyDdkcjh5hpI/RepZPG8LJRXG+NmrrZpL3a0mOPwawkfM3d6rhLAWV9HCKjFJHyVknOTkwuhgOByVs7IIRqdS47MaN3O8B89AvDDsOkqJWQwtLnvNgB8yTyA3JV68H8JMw+HILOkdYySfaPcO5o5D15qvqL1UsLqWtJpndLL6G7w9gMdFA2CIaDVzju9x3c7xPy0C6awsrEbbeWfRxiorCPKpp2yMdG8BzXAtc07EEWIXA4Lmcxk1FISXUknVgnd0RGaFx/KbflUkUapxkxiYDaWkjefOOVzP0cuo8pojnxJP0JIiyijJTi8Z0xkw+sYNzE8j8ozfwX57X6ce24IOoO4X534nwQ0dVLARo03Ye9h1afbTzBWpoJ9YmP7TrfE/Q88Dnyym+xY4OHgBmd7taR6qRVOhzGxLTmPMbuLr25ZhID92L7wUOa4jUGx71L6ecSgSM55nZQLntPu9oHNwe5thzLIR/SG1u1YeSjRLKwZp5b9lu4J30JF+ZGzwRr432tEViJpdbMHC9wLgttbfcuuAAXGzjYN2brfyYwMNhYH4muBNiA0aA8wGltjvkLCb3IXo6pcbtA3tewNzbvDTqAeRa5u2jtVFj4E+fiebNXlvidPESPuD4Wjc3ycVszxhzLG5uXA+LRlY4+Zd1j/N9+S1mvDWH7uck8/glc7+B9e+69qp/VMJdrd73Aczdps0eJLD7o+p4STodoXMFa53J7I/VmbN/qCslcHgrBTSUcbH/vHXkkPPO/U38RoPRd5Zd0982zZ08NlaiERFEThERAEREAREQBauK03WwTRjd8b2/wCJpH8VtIUXB41lYPzDa26KRcfYEaSulaBZkhMkZ5Wcbkejrj2UdX0cJKUU0fJ2QcJOLLk6J8CbFSCpIHWTk9rmGNcQGjzILvUdynSgfRZxJHJSspHODZYswDSbF7CS4Fvfa9iPDxXzinF+JU8781Dmga46sD3ksvo7O0kA21sWrFthOVksn0FNkIVRx0J6VrYfMXMyu+NhyO8SOf5hZ35lr4FxBDWxCWB1+TmnRzD9lzeRXq7Sobb68bsw/A5uU/53D/oq7WOGW00+UbijdKesxiocNoaWKM/ikkdJb2AXdrq1kMb5ZDlYxpc49wAuuNwZSu6qSqlFpKuQzFp3awgCJnowD3K6jwmzifMkvUkCyiLglMKLce8GivhDo7CeMHIToHDmxx7jyPI+ZUqWF1CTg9yOJwU4uMj8z1NM6J7o5GlrmmzmuFiD4rewSvDHZX7E3B7iQWuG40c02Oo+Fuo3F3cScG09ePpW2eBZsrLB48L7OHgbqt8V6JKqMkwOZM3lr1bvVrtP8y1oaquxYlwzDs0dlUsw5R5TRZx36jv3JJHwi98xdYt7Vy4tBvJC3w/ZuzqdPvAAf4h2Sfw28hsswYDiUdmGle62muU3GgsSHajQewBuAAOxS8K10xv1AiJFs0r49PHsMLz5XAXm5R/0jpRlP/LOKcrG5naN010tob2aTo431sNNy4NGbPKuCuGH1MjKypbliYQ6CIg3cQOzI6+uUXJaDqb35a83iDhN+HGmrpCKkMkHXMLAGgG2XKDe/MXcd8qtOiq2yxsljN2PaHNI5gi4Ve63y+XuWdPT58T7dj2WURUDUCIiAIiIAiIgCIiAIiIDgcZcKtxCnMZs2Rt3Rv7ndx+6dj6HkqJxHDpKeV0MzSx7d2n9QeYPIjdfpVVzx80V9bS4dE1peDnllsCY2Wva/LTUjvLO9XtJc4va+n6M3XaeM1uXX9lTg21HuuvScYVkVslTLpyLs49n3UnxfohqIyTTPbK3k1x6t/z7J9wo/LwJXNNjTSemUj3DloeLTYuWjLdN9b4T9Cf9HuLMrjJLIyMVkWnWtGTrGO0BeGEZrEEEbbHRTVkbYg+WV4va7nus1oaLmw5NaLnnz1Kq3gnhrEaSczMp2jMxzPppAxupaQSG3cbZdgFOI+FH1Dg/EZuusbinYMkDT4tveQ/iPosu+MFN4fBsaaU3Wsrk1gTi0jTYihjcHXIINU9puND/AEIIv94qXBYYwAAAWA0AGll9KvKWS3GOOX1CIi5OwiIgCIiAWREQGvX0TJonxSC7HtLXDvBFlXvC/EH+y31GHVZcRG7NAWtc9z2uN8rWt3vfN4druUqx/HJBI2jowHVEgzFztWwR7GR/f3BvM/PFJwXCyN7Xl8kkv76dx+kkH1m5t2MO2VttNPFTQajHEujK005STh1X/YI07pRnncW0FE+S31nZne4YLD/EviTi/GGDM6hbbwjkJ/yyE/Jd1lZLNI+kw0RwwwHJJUFgcA8bxwxiwJHMnQLoRYLUM1FbI890kULmn0Y1rh6OCkcoR/yiJQsl/p+mMERw/pjAdkq6dzCNCWG9vNjgCPdTvCMchq2dZTyNeOdt2nuc06tPmuJjvDMWINMVQwR1DW3bKzW472nQvZfdp1F/EE1BnqMNqnBrjHLEbG2zhvqPrMIsde/vUkaq7l5OGRSvt07W/mPxP0QsqO8G8XsxCHNYNlZYSR9x5Ob3tP8AMKRKnKLi8M0YTU1uj0CIvOedrGue8hrWgkuOgAAuST3Lk6PpzwASTYDmobjnSrS05LIrzuH2LBg/Od/ygqB8b8fSVrnRREspwbBuxkt9Z/h3N99doitKnRZWZmPqPaGHtr+5YFR0yVJP0cMLR97O8+4LVmm6ZagH6SGJw+6XsPzLlXyK5/Fqx0KP8y7OdxcMHS9TOhkcWPZK1pLY3ah7uQD2+PeBzW10c4G5kb62o1nqjnJO4YTcDwv8Vu7KOSpRTPgbpAfRubDOS6nJtrqYvFv3e9vt3GtbpdsH4Zbo1m6a8UutF8RyBwDmkEEAgjUEHYg9y+1lG2EREAREQBERAEREAREQBaeL4k2mglnf8MbHOPjYbDxJ09VuKNcbDO2jpuU9VC1w72MzSuH/AKa6isvBxN4i2j34Rwp0cRnn1qKk9bMe4kdmMdzWNs0DzXblvldbext520X0F8TyZWud3AnU228V43l5PVHbHBxuCImtw+lykEmMOeQb/SO7Ul/HMSD5LuqG4Thsct6nDpnRdY4vItmZmd2iyeAkWOtw4ZTY2va1+/QYk/MIqlgZIfhc05o5LC5yOIuHc8rgDva4BK6mucnFcuEmeuLCzOtG8Rz+g+Merb/JVz0yYWA6mqmjV2aJx77dpnyzKycUdaCYn+rf/pKg3S67LQ0rD8XWt/yxPB/UKbTNqyJBrEnVLJXXC+POoqqOcfCDaRv2mH4h/EeIC/Q0cgcA5puCAQRzB1BX5kV99HtaZcNpXHUtaWH+7c5g+TQrWuh0mUvZtr5g/qSJVt0vcRFrY6JhtnGeW32QbNb5Egn8o71ZN1Q3GtQZcSnk3Am6sD+zyty+uvuVX0kFKzL7FvXWONeF3I6yMm/gCfYZj8lsU1CXPcw7ge5JDW6+bgulR0RZIWWuc5LBa+cFpuAOZcx7Xhu7spA1Nl0aPBsxvHY3aBYn4mjstuRrsSzOND2XDttLFqStSMWFLZw5MLuA5v1tv+G2QfLN7L2qcDIaHNBtd3jplu0e4t6qe4fw1cFswdm0dlaGl++bM/UNiN7m+YanM22jWatLxAC8Q0lEJQTlbI+RxDyObbNAtpfSwUH8hv3Sz/GS97uV1NTFpPmdfAEa+Wo915Kc4niURzsqaBgtma4wyuY5p0BABBbcFo0+6OQXPxTg0uY2ooyXxyC7WOADzqdGFvZkI2ygh2h7Kmjcv9cFedHXY8kx6I+IjJE+jebmEZo/7MmxH5T8nDuViKhujusMOJ0/LOXRuH4mnQ/mA9lfIWXq4KNnHc2tDY51c9uAiIqpdCIiAIiIAiIgCIiAKN8V9mowt52FXlPm+GVo+aki4XGdA6WjkMWskRbNH+OJweB6gEeq7h7xHYvKzuLQx2sEVPM869kta0buc7staBzLnEAea9cKxFtRDFPHq2RocPUbHxG3ovDEIAZ6Zzz2GGQgHbrC2zD6N6z3XK4fJ03lcHlT4Azq4cwLZWRsYZY3Fjuy0Cxc34hcbOuPBbFcOwyO5c8uZlJtclrg4u0AGgBP/VZ658p+j7DP6xwuXfgaeX3j6A7rzeWwmzQ6WZw5m5tf6x2jZfwA7gTovcs8wkuD6xJ2cxwD65DneDGEON/M5W/m8FU/StjonqxCw3bTgtPjI6xf7WA8wVLOMeLRQRvYx4fWSgXI2ibrbTkBc5WnUkkncqnnOuSTqTqSdSfElaOjp53v0MrX6hY8NephWRwf0eNqqOKd080ZeX9hhAbYPc0H1tdVzFEXuaxou5xAaO8k2A9yv0bgWGimpoIB/Rsa0nvIGp9TcqXW2uEUkQez6VOTclwRH/dPH/3up/xD+SrPFIP2Wqqad13sbI5jsxs5wBOV2a2j7G97czoQSF+iFS/SxhBireuA7M7Q6/32gNcPbKfVQaS1yntkWtbSoQUoLoz7waBlU0NFpgB2h8Eje0SCW6nc37OYZiSHRkm8xwzAcsjW5ndYQZCX5czG/CXkAkPeTo1zgXaEkm1jUmGSNa5p3ffTVwA5bjn462HJxOlkYBjrWyRnsiZrTGbl9i3NmyPNiGkOubgnLcgjUgdaiuS6EWmsi/eJDxnamw2cRizTka6xNy18jWvu46lxBIuddVzuLeKaMYe5sUjc7mDqGM7L2OHwOAGrMpG+lrWXbr6uGqp5IZrsbI0tJdbLrsWyC7DY2I17lUGL4YYD1VTq0E9XOwgtcPuu21+ydQoNPCMuJdUyzqbJQ5j0ax9DlYZUO64XJPWGzr65r7k33PO6s/orOeGsgeA6NsjSGuFx229oWPLsg+qruhiZmywAySG4BJaMo5nkG+ZKtThgwYbSZXyBz3Evke3VuYgCwebNsAANSOZ5q1q5JxwupT0UWp7n0NLiDhmOLEMOmj+KSoAO+azWuebn6wGXc6ja5Fss+CheD4oMSxETxj6GkjcGuvfNLNoeVtGNO1xrvqpqs6xvhPsjVpUeXHo2ERFEWAiIgCIiAIiIAiIgCwsogIjFJ/suocx+lHUPLo38qeVx7THfZjcdQdgbhSOKpjn6xg1yPyOGxDgGuB8NC0g+S9aqkZKx0cjQ5jgQ5rhcEHkQq5xrgGrppHT4ZNIRYDqi+zw1os1oLtJGgaAO1HipoqNj5eGVpuVS4WUWPPUNja58jg1rRcucQAB3knZVbxZ0qlxdFQdkbGoI7TvwA7DxOvgFEOIMUrXnq6182h+CQFgv35bAE+K411oUaSK80nkzNRrpy8sFj9n3JIXEucSSTckkkknckncr5W3h2ETVBywRPkP3Wkj1dsPUqx+FOifKWy15BtqIGm4/vHfW/CNPE7KzZfCtcsp1aey18I1eizg4ue2umbZrf3LT9Y7dZ5Dl3nXkFay+WsAAA0A0AGll9LFttdktzPoqKVTDaguHxfw02vpnQmweO1G/7LxtfwOoPgV3EUcZOLyiSUVJOLPzTVUslPK6OQFkjCQQdwf/ANqCPAr5ZVuGl+82OoueZHP1V68WcEw4g27uxK0WbM0a+Th9Zvhy5EKpcc4Dq6QnNEXsH9JEC9tvEDtN9QtqnUwsWHwz5+/SWVPMeUaEGPyxj6N7mm+7XOGlgNwb331+8e9bA4vqbEGS5O5c2N3Mn6zDrsPTxXFPcg1Nhv3Kdwh8CqrJrudaXiqpde0pbc/0YZHbyyAFatNTzVkzI25pZHmwzEuPiSXXsBuSuxgXR/V1ZBEZjYd5JQWi3g09p3oLeKtvhXg2HD2ER9qRw7crviPgPst8B63Va2+upeXGS5RpbbnmWUj34W4ebQ0zIG6n4nv+087ny5DwAXYRFjttvLN6MVFYQREXh0EREAREQBERAEREAREQBERAfEkLXCzgCO4gEexWoMDpwbiCK/f1bP5LeRe5Z40mfLGACwFh3BfSIvD0IiIAiIgCIiA1ajDIpNZI2O/Exrv1CzT4bFH+7jYz8LWt/QLZRe5Z5tXwCIi8PQiIgCIiAIiIAiIgCIiAIiIAiIgCIiAIiIAiIgCIiAIiIAiIgCIiAIiIAiIgCIiAIiIAiIgP/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499716" name="AutoShape 4" descr="data:image/jpeg;base64,/9j/4AAQSkZJRgABAQAAAQABAAD/2wCEAAkGBhQQEBAQEBQWFRUUFRQWFhIVFxQVGRYYFxUVFRgYFxYXGyYeFxkjHRQYHy8gIycpLCwuFx4xNTAqNiYrLCkBCQoKDgwOGg8PGiwkHyQqKS0tNCwqNCwsMCwpLCwsLCwsLCwsLCwsLCwsLCwsLCwsLCwsLCwpLCwsLCwsLCwsKf/AABEIAOEA4QMBIgACEQEDEQH/xAAcAAEAAgMBAQEAAAAAAAAAAAAABgcBBAUDAgj/xABJEAABAwIEAggCBwQHBQkAAAABAAIDBBEFEiExBkEHEyJRYXGBkTKhI0JSYnKCsRQzwdFDU3ODkqKyFReT4fEkVFVjo8LS0/D/xAAaAQEAAwEBAQAAAAAAAAAAAAAAAwQFAgEG/8QALBEAAgIBAwIDCAMBAAAAAAAAAAECAxEEEiExQRMigQUyUWFxkaGxFCNC8P/aAAwDAQACEQMRAD8AvFERAEREAREQBERAEWrWYpFDrNKyP8bmt/UrnN41oibftUP/ABG/rsulGT6I4c4rqztovClro5Rmie1472ODh7gr3XJ0nkIiIehERAERYc62pQGUXJqeK6SM2fUwg93WMv7ArNLxTSSm0dTC49wkZf2vddbJdcHHiR6ZR1UWAbouTsyiIgCIiAIiIAiIgCIiAIiIAiLBKA1sRxKOnidNM4MY0XLj+g7ye4KtazjGuxSV0GGsdHGN5NnW73ybR+TdfNeGKVEmO4gKeJxbTQkkuG1gbGTxc7Zvhr3qz8KwmOlibDC0NY3kOZ5knmT3lWsRpWWsy/RSzK9tReIr8kCoOh4O7dXUPe87iP8A+b7k+dgumeiOjta83n1n822U0e8AEk2A3J0WizH6cuyieEn7IkjJ9rrjx7X3O/49MeGl6kCreiSSE9ZQVLmvGoD+wfSSO3zCxg/SFUUcopcVY4f+bYZgNrnLpI37zdfNWbdcriLhuKuhMUw13Y8fEx3e0/qNiuldu4s5/ZzLT7PNU8P4djpQTte1r2EOa4AhwNwQdiDzC9FV3BGLy4dWOwuqPZLrRu5Bx1bl+4/5HzKtFRWV7Hgmpt8SOe/cIijvG/FAoKYvFjI/sRNP2rauI7mjX2HNcxi5PCJJzUIuTNXjLj+OgHVtAknIuI76NvsXnl5bnw3VRY1xTU1hJnlcRyjHZYPJg0PmbnxXNnndI5z3uLnOJLnHUknckr4W3Tpo1r5nzmo1c7X8EAhRFZKZ2MD4tqaMjqZTl5xuu5h/KdvMWKt7g/juKvGT93MBd0RN7j7TD9YfMfNUSvWlqnRPbJG4tewhzXDcEKrdpo2Ljhl3T6udT55R+mUXC4O4lFfStl0Dx2ZGjk8AbeBBBHn4LurElFxeGfRRkpJSQREXh0EREAREQBERAEREAUZ6RMWNPh8zmmzpLRNPdn0JH5cykyrzpnkIpaccjMT7Rvt+qlpjusSZBqJONUmvgdPouwUQUDJLduf6Qn7uzB5ZdfzFS8rSwOMNpqdo2EUYH+Bq3lzZLdJtndUVCCSKV4txqfE6/wDY4j2BIY4472BLSQ6R/fsT4Ae/Zm6F7RHJUXktsWAMJ7t7geOvkrNNO24dlbcbOsL+6hXHvSGKTNT09nTkdp27Yrjn3vtqBy3PcbULpyxCpYKVlFcFKdzyR3ow4nljqRQTEuY7OGhxuY3sBJAP2TlIt32tzVtKrei/hCTrRXzgtADuqB3eXAgyG/1bE277387SUeq2+J5fX6kuiUvC83p9CvOl7CLxQ1jNHxODC4b5XG7T6OGn4iplw7if7TS08/OSNpP4rWcPcFc3pFYDhlXfk0H1D2kfoobwbxjUU9HHFHQzTtaX2lZmsbvc62kZ2JI3XSi7KljszlzVV7z0aLVVJ9KmLGavdFfswNDAPvEB7j8wPyqZf7war/wuo/z/AP1KtpYjW4i9sh6gzzuBzgnqySbNI0N72by17lNpanCTlLsivrblOChDuzir2pKJ8zwyJjnuP1WAuPsOStPDeh2BpvPM+S27WgRj13d7EKb4VgsNKzJBG1jfAanxcd3HzU1muivd5K9Xs6b9/gpNvR1Xlub9nPkXRg+2ZcifBJ2SiF8MgkO0eR2Y/hAHaHiF+kEyjdV1rp90i0/ZsOzZQbej+vIzfsz/ACJjB9i6641dh0kDsk0b43dz2lvtfceS/Sq1cRwuKoYY52Ne08nC/qO4+IXsddLPmR5P2bHHlfJUfRLixirTAT2Z2EW+8wFzT7ZwrnVb1vA8VBWUFRTueA+qZH1biHABzX3s7fYbG+6scKDUyjOW6Pcs6OEq4OEuzMoiKsXAiIgCIiAIiIAiIgChPS3QmSgzj+ilY4+RvGf9YU2WtiNC2eKSGQXbI1zT5EW913XLZJSI7Yb4OJy+CMRE+H0rxuIwx3g5nYP+n5ruqquBcWdhtZNhtUbNc/sOOgz6Bp/C8W9QO8q1F3dDbLjo+hHp7N8Oeq4YKqjCOCJn4n11WxjojLLIR1kbsxu4sBaDci+XTwVrlVbgXR/VQ4kypexgjE0jyQ8E2dntpb7wXdEsKXOODjUw3OPGeS0gFlYCw94AJJsBqSeSrFsh3StiIjw90fOZ7GAeAOd3yb810uAqAw4dStcLEszn+8Jf/wC5QXEZzjmKRxR3NNDu7kWAjO785AaPDXvVstbYADQDYKzYtlah36sp1f2Wys7dEZsqD4/oTDiNUOTnCQeTwHfrf2V+qvOlvhsyxMrIxd0QyyAf1ZNw78p+Tj3LrSTULOe5zrqnOrK7cnv0fcbNq2Npqg2nYLNcTYytHMH7Y5jnv32mjoXfVeR+IB38j81+a2PLSHNJBBBBBsQRsQRsVYvC/S05gbFXAvA0EzB2vzt+t5jXwKm1Gkae6BW0uuWNtn3LFmiqvqSQ/mik/hKtQ02IXuJ6by6iX9euW1hnElNUi8MzH+AcA4ebTqPZdK6o8rqjTSjLlP8AJzIY6v676f8ALHL/ABkW2yKT6zx+Vlv9RK+K/GIYBmmlYwfec0ewOpUE4j6XI2hzKJud23WvBDB4tadXHzsPNdQrnY/Kjiy2upZkzv423rMQw6AEnIZal9zewYwxs8Bd0nyUoChPRrhMnVyV9US6aptYu3EY+HyBOthpYNU2XlnD2/A9pe5bn3CIijJgiIgCIiAIiIAiLCAysLKwgIvxxwS3EIw5tmzsHYediN8j/u+PL3Bi2A9IE1A/9jxNj+xYCTd7Ryzf1je5w181Y+KYiymhknkNmxtLj/ADxJsB5qCcIcNNxEVGIV7A/wDaCRGw37DAbAtI1GwAI5Nv9ZWq5LY1Pp+c/Io3QasTr4k+vwx8yb4bjsFS3NBKx/g1wuPNu4PmFvXVeV/Q3ETmp53x9wcBIB5G7T8ytP8A3S1B0Nb2fKU/LPZeeHU+kvwd+LcuHD7MnWL8UU1KCZ5mNP2Aczz5MFyq8xbieqxmQ0lCxzIfruOlx3yOGjW/dFyfHZdrDOh6nYQ6eR8v3RaNp88t3fNTagw6OBgjhY1jBs1oAH/M+KKVdfMeX+Dlwtt4n5V8upzeFOF48Ph6tnac7WSQ7vd/Bo5D+ZXbRFXlJyeWW4xUVhBfL2BwIIuCLEHUEdxX0i8Oim+Oejl9M509K0vgNyWC5dF6blnjy596gq/Tyi+OdHVJVEvLDE86l8Vm3PeW2ynztfxWjTrdqxMydR7P3PdX9iiV6iqfawe63dmd/NWPU9Czr/R1It3PjN/drv4JTdC5v9LUi3cyPX3c7+CtPVUvuUlo71xj8lZk3Nzv3/8ANT7gTo5dO5lTVtywizmxneXuJHJn6+W8vh6LaNkMkYa5z3tLeuebuaTsWgWaLHuC8ejnF3tEuG1Ok1KSG3+tHewt3gXHo5qgt1O+D8P/AJFmnR7LF4vf9k2a22gWVhFlm0ZRYusoAiIgCIiAIihvSJxp+xRiKE/TyDQ79W3bPbv5D1PJdwg5y2ojssjXFykbfFXH0FBdh+klt+6aRp3Z3bMHz8FWmK9J1bOTkeIW/ZjAv6vdc+1lFZJC4lziSSSSSbkk7kk7lbVJhL5ACBYEgXN/EaAAk7EAAEmxsDY2169NXWsy5Zg26y214jwvker+I6om5qZif7WT+a3qDjyuhN21D3D7MlpB/m19iF6DhgZdc4+9ZvybnvbzAK1KjAQ0A9YNbgONg0n7JINmHxu5t9y26k/qfDSIv7o8pv7ncxDjZ2Jmlpaktgi6wGaRpdZwG2h+HnzIuQdLK5KWNrWMbHYMDQGhu2UDS3hZfmqaFzDleC0jkRY6Eg/MEeinPRvxwaeRtJO68LzZjif3TjsL/YJ9j4XVXUaby5h0Rc0mrxPFnV9y4kWLrKyzbCIiAIiIAiIgCIiAIiIDCrfpHqWUlXS1sL2ioabPi5vj11dbYWu3XvFvhUj464uGHwXbYzSXEbTsLbvPgL+pICoyqqnyvdJI4ue43c4m5JV/SUOT3Pp+zM12pUVsXX9EsxfpUq5iREWwN5BgDnW8XuG/kAuBLxLVON3VMxP9q/8AgVzUWnGmEeiMeV9k3lyZ3KLjethN2VEh+689YD6PurXZxJUUob/tCIGMgf8AaoMzmNvb97Ge0zzFwqx4B4ZNbVsuPooiHyHkbG7WebiPYFXu5lxY6juWbq3BSUUvqa2hjZKLk2/kfMFQ2RrXscHNcLhzTcEHmCN16KIVMBwmTror/sUjvpouVO5x/exjlGSe03le4UuY4EAjUHYqjKOOV0NKMs8PqZREXJ2fEsga0uJsACSe4DUr86Y/i7qupmqHfXcco7mjRo9Bb5q8uNqgx4dWOG/VPH+IZf4r8+rT0EOsjG9pzflh6nvQ0plkawW1OpOgA5knkPn3KWhwA00ABGw8AdLW+qBbUXY4G7Y2NdwOHY7yOcdmsdfyILT+t/Rd1xs5t/vE+fV53/Mk+ZVq3l4KdKxHJ5CW2xykkk3c7XW2ps5xsQQSTuCBexW4Kg6h48CTYgixBvm7hfQnQXNxZxj06VhyNNyPhzauHwxtYRcOFu0xxvfQZjpe694XXzAG7coc1wtoc2Swtp8XVnTQFztLNAEUkTo+K/DRKwtJ1HwmxLhbTa13Wta2jrDTMWmNsSqKcxuLXb6bG4IIuC0jcEaghTKOcEActO4DwIvsLC+uwF9muD+PxBTXGf7J132cd9eRJ1HIuB3e60lUmnhkV0E1uRbnR/jhq6GJ7jd7LxvPeWWsT4lpafVSRVl0LVBy1kfIGJw9Q9p/0hWasm+O2xpG3ppudUWwiIoSwEREAREQBERAFgrK08YqDHTzyDdkcjh5hpI/RepZPG8LJRXG+NmrrZpL3a0mOPwawkfM3d6rhLAWV9HCKjFJHyVknOTkwuhgOByVs7IIRqdS47MaN3O8B89AvDDsOkqJWQwtLnvNgB8yTyA3JV68H8JMw+HILOkdYySfaPcO5o5D15qvqL1UsLqWtJpndLL6G7w9gMdFA2CIaDVzju9x3c7xPy0C6awsrEbbeWfRxiorCPKpp2yMdG8BzXAtc07EEWIXA4Lmcxk1FISXUknVgnd0RGaFx/KbflUkUapxkxiYDaWkjefOOVzP0cuo8pojnxJP0JIiyijJTi8Z0xkw+sYNzE8j8ozfwX57X6ce24IOoO4X534nwQ0dVLARo03Ye9h1afbTzBWpoJ9YmP7TrfE/Q88Dnyym+xY4OHgBmd7taR6qRVOhzGxLTmPMbuLr25ZhID92L7wUOa4jUGx71L6ecSgSM55nZQLntPu9oHNwe5thzLIR/SG1u1YeSjRLKwZp5b9lu4J30JF+ZGzwRr432tEViJpdbMHC9wLgttbfcuuAAXGzjYN2brfyYwMNhYH4muBNiA0aA8wGltjvkLCb3IXo6pcbtA3tewNzbvDTqAeRa5u2jtVFj4E+fiebNXlvidPESPuD4Wjc3ycVszxhzLG5uXA+LRlY4+Zd1j/N9+S1mvDWH7uck8/glc7+B9e+69qp/VMJdrd73Aczdps0eJLD7o+p4STodoXMFa53J7I/VmbN/qCslcHgrBTSUcbH/vHXkkPPO/U38RoPRd5Zd0982zZ08NlaiERFEThERAEREAREQBauK03WwTRjd8b2/wCJpH8VtIUXB41lYPzDa26KRcfYEaSulaBZkhMkZ5Wcbkejrj2UdX0cJKUU0fJ2QcJOLLk6J8CbFSCpIHWTk9rmGNcQGjzILvUdynSgfRZxJHJSspHODZYswDSbF7CS4Fvfa9iPDxXzinF+JU8781Dmga46sD3ksvo7O0kA21sWrFthOVksn0FNkIVRx0J6VrYfMXMyu+NhyO8SOf5hZ35lr4FxBDWxCWB1+TmnRzD9lzeRXq7Sobb68bsw/A5uU/53D/oq7WOGW00+UbijdKesxiocNoaWKM/ikkdJb2AXdrq1kMb5ZDlYxpc49wAuuNwZSu6qSqlFpKuQzFp3awgCJnowD3K6jwmzifMkvUkCyiLglMKLce8GivhDo7CeMHIToHDmxx7jyPI+ZUqWF1CTg9yOJwU4uMj8z1NM6J7o5GlrmmzmuFiD4rewSvDHZX7E3B7iQWuG40c02Oo+Fuo3F3cScG09ePpW2eBZsrLB48L7OHgbqt8V6JKqMkwOZM3lr1bvVrtP8y1oaquxYlwzDs0dlUsw5R5TRZx36jv3JJHwi98xdYt7Vy4tBvJC3w/ZuzqdPvAAf4h2Sfw28hsswYDiUdmGle62muU3GgsSHajQewBuAAOxS8K10xv1AiJFs0r49PHsMLz5XAXm5R/0jpRlP/LOKcrG5naN010tob2aTo431sNNy4NGbPKuCuGH1MjKypbliYQ6CIg3cQOzI6+uUXJaDqb35a83iDhN+HGmrpCKkMkHXMLAGgG2XKDe/MXcd8qtOiq2yxsljN2PaHNI5gi4Ve63y+XuWdPT58T7dj2WURUDUCIiAIiIAiIgCIiAIiIDgcZcKtxCnMZs2Rt3Rv7ndx+6dj6HkqJxHDpKeV0MzSx7d2n9QeYPIjdfpVVzx80V9bS4dE1peDnllsCY2Wva/LTUjvLO9XtJc4va+n6M3XaeM1uXX9lTg21HuuvScYVkVslTLpyLs49n3UnxfohqIyTTPbK3k1x6t/z7J9wo/LwJXNNjTSemUj3DloeLTYuWjLdN9b4T9Cf9HuLMrjJLIyMVkWnWtGTrGO0BeGEZrEEEbbHRTVkbYg+WV4va7nus1oaLmw5NaLnnz1Kq3gnhrEaSczMp2jMxzPppAxupaQSG3cbZdgFOI+FH1Dg/EZuusbinYMkDT4tveQ/iPosu+MFN4fBsaaU3Wsrk1gTi0jTYihjcHXIINU9puND/AEIIv94qXBYYwAAAWA0AGll9KvKWS3GOOX1CIi5OwiIgCIiAWREQGvX0TJonxSC7HtLXDvBFlXvC/EH+y31GHVZcRG7NAWtc9z2uN8rWt3vfN4druUqx/HJBI2jowHVEgzFztWwR7GR/f3BvM/PFJwXCyN7Xl8kkv76dx+kkH1m5t2MO2VttNPFTQajHEujK005STh1X/YI07pRnncW0FE+S31nZne4YLD/EviTi/GGDM6hbbwjkJ/yyE/Jd1lZLNI+kw0RwwwHJJUFgcA8bxwxiwJHMnQLoRYLUM1FbI890kULmn0Y1rh6OCkcoR/yiJQsl/p+mMERw/pjAdkq6dzCNCWG9vNjgCPdTvCMchq2dZTyNeOdt2nuc06tPmuJjvDMWINMVQwR1DW3bKzW472nQvZfdp1F/EE1BnqMNqnBrjHLEbG2zhvqPrMIsde/vUkaq7l5OGRSvt07W/mPxP0QsqO8G8XsxCHNYNlZYSR9x5Ob3tP8AMKRKnKLi8M0YTU1uj0CIvOedrGue8hrWgkuOgAAuST3Lk6PpzwASTYDmobjnSrS05LIrzuH2LBg/Od/ygqB8b8fSVrnRREspwbBuxkt9Z/h3N99doitKnRZWZmPqPaGHtr+5YFR0yVJP0cMLR97O8+4LVmm6ZagH6SGJw+6XsPzLlXyK5/Fqx0KP8y7OdxcMHS9TOhkcWPZK1pLY3ah7uQD2+PeBzW10c4G5kb62o1nqjnJO4YTcDwv8Vu7KOSpRTPgbpAfRubDOS6nJtrqYvFv3e9vt3GtbpdsH4Zbo1m6a8UutF8RyBwDmkEEAgjUEHYg9y+1lG2EREAREQBERAEREAREQBaeL4k2mglnf8MbHOPjYbDxJ09VuKNcbDO2jpuU9VC1w72MzSuH/AKa6isvBxN4i2j34Rwp0cRnn1qKk9bMe4kdmMdzWNs0DzXblvldbext520X0F8TyZWud3AnU228V43l5PVHbHBxuCImtw+lykEmMOeQb/SO7Ul/HMSD5LuqG4Thsct6nDpnRdY4vItmZmd2iyeAkWOtw4ZTY2va1+/QYk/MIqlgZIfhc05o5LC5yOIuHc8rgDva4BK6mucnFcuEmeuLCzOtG8Rz+g+Merb/JVz0yYWA6mqmjV2aJx77dpnyzKycUdaCYn+rf/pKg3S67LQ0rD8XWt/yxPB/UKbTNqyJBrEnVLJXXC+POoqqOcfCDaRv2mH4h/EeIC/Q0cgcA5puCAQRzB1BX5kV99HtaZcNpXHUtaWH+7c5g+TQrWuh0mUvZtr5g/qSJVt0vcRFrY6JhtnGeW32QbNb5Egn8o71ZN1Q3GtQZcSnk3Am6sD+zyty+uvuVX0kFKzL7FvXWONeF3I6yMm/gCfYZj8lsU1CXPcw7ge5JDW6+bgulR0RZIWWuc5LBa+cFpuAOZcx7Xhu7spA1Nl0aPBsxvHY3aBYn4mjstuRrsSzOND2XDttLFqStSMWFLZw5MLuA5v1tv+G2QfLN7L2qcDIaHNBtd3jplu0e4t6qe4fw1cFswdm0dlaGl++bM/UNiN7m+YanM22jWatLxAC8Q0lEJQTlbI+RxDyObbNAtpfSwUH8hv3Sz/GS97uV1NTFpPmdfAEa+Wo915Kc4niURzsqaBgtma4wyuY5p0BABBbcFo0+6OQXPxTg0uY2ooyXxyC7WOADzqdGFvZkI2ygh2h7Kmjcv9cFedHXY8kx6I+IjJE+jebmEZo/7MmxH5T8nDuViKhujusMOJ0/LOXRuH4mnQ/mA9lfIWXq4KNnHc2tDY51c9uAiIqpdCIiAIiIAiIgCIiAKN8V9mowt52FXlPm+GVo+aki4XGdA6WjkMWskRbNH+OJweB6gEeq7h7xHYvKzuLQx2sEVPM869kta0buc7staBzLnEAea9cKxFtRDFPHq2RocPUbHxG3ovDEIAZ6Zzz2GGQgHbrC2zD6N6z3XK4fJ03lcHlT4Azq4cwLZWRsYZY3Fjuy0Cxc34hcbOuPBbFcOwyO5c8uZlJtclrg4u0AGgBP/VZ658p+j7DP6xwuXfgaeX3j6A7rzeWwmzQ6WZw5m5tf6x2jZfwA7gTovcs8wkuD6xJ2cxwD65DneDGEON/M5W/m8FU/StjonqxCw3bTgtPjI6xf7WA8wVLOMeLRQRvYx4fWSgXI2ibrbTkBc5WnUkkncqnnOuSTqTqSdSfElaOjp53v0MrX6hY8NephWRwf0eNqqOKd080ZeX9hhAbYPc0H1tdVzFEXuaxou5xAaO8k2A9yv0bgWGimpoIB/Rsa0nvIGp9TcqXW2uEUkQez6VOTclwRH/dPH/3up/xD+SrPFIP2Wqqad13sbI5jsxs5wBOV2a2j7G97czoQSF+iFS/SxhBireuA7M7Q6/32gNcPbKfVQaS1yntkWtbSoQUoLoz7waBlU0NFpgB2h8Eje0SCW6nc37OYZiSHRkm8xwzAcsjW5ndYQZCX5czG/CXkAkPeTo1zgXaEkm1jUmGSNa5p3ffTVwA5bjn462HJxOlkYBjrWyRnsiZrTGbl9i3NmyPNiGkOubgnLcgjUgdaiuS6EWmsi/eJDxnamw2cRizTka6xNy18jWvu46lxBIuddVzuLeKaMYe5sUjc7mDqGM7L2OHwOAGrMpG+lrWXbr6uGqp5IZrsbI0tJdbLrsWyC7DY2I17lUGL4YYD1VTq0E9XOwgtcPuu21+ydQoNPCMuJdUyzqbJQ5j0ax9DlYZUO64XJPWGzr65r7k33PO6s/orOeGsgeA6NsjSGuFx229oWPLsg+qruhiZmywAySG4BJaMo5nkG+ZKtThgwYbSZXyBz3Evke3VuYgCwebNsAANSOZ5q1q5JxwupT0UWp7n0NLiDhmOLEMOmj+KSoAO+azWuebn6wGXc6ja5Fss+CheD4oMSxETxj6GkjcGuvfNLNoeVtGNO1xrvqpqs6xvhPsjVpUeXHo2ERFEWAiIgCIiAIiIAiIgCwsogIjFJ/suocx+lHUPLo38qeVx7THfZjcdQdgbhSOKpjn6xg1yPyOGxDgGuB8NC0g+S9aqkZKx0cjQ5jgQ5rhcEHkQq5xrgGrppHT4ZNIRYDqi+zw1os1oLtJGgaAO1HipoqNj5eGVpuVS4WUWPPUNja58jg1rRcucQAB3knZVbxZ0qlxdFQdkbGoI7TvwA7DxOvgFEOIMUrXnq6182h+CQFgv35bAE+K411oUaSK80nkzNRrpy8sFj9n3JIXEucSSTckkkknckncr5W3h2ETVBywRPkP3Wkj1dsPUqx+FOifKWy15BtqIGm4/vHfW/CNPE7KzZfCtcsp1aey18I1eizg4ue2umbZrf3LT9Y7dZ5Dl3nXkFay+WsAAA0A0AGll9LFttdktzPoqKVTDaguHxfw02vpnQmweO1G/7LxtfwOoPgV3EUcZOLyiSUVJOLPzTVUslPK6OQFkjCQQdwf/ANqCPAr5ZVuGl+82OoueZHP1V68WcEw4g27uxK0WbM0a+Th9Zvhy5EKpcc4Dq6QnNEXsH9JEC9tvEDtN9QtqnUwsWHwz5+/SWVPMeUaEGPyxj6N7mm+7XOGlgNwb331+8e9bA4vqbEGS5O5c2N3Mn6zDrsPTxXFPcg1Nhv3Kdwh8CqrJrudaXiqpde0pbc/0YZHbyyAFatNTzVkzI25pZHmwzEuPiSXXsBuSuxgXR/V1ZBEZjYd5JQWi3g09p3oLeKtvhXg2HD2ER9qRw7crviPgPst8B63Va2+upeXGS5RpbbnmWUj34W4ebQ0zIG6n4nv+087ny5DwAXYRFjttvLN6MVFYQREXh0EREAREQBERAEREAREQBERAfEkLXCzgCO4gEexWoMDpwbiCK/f1bP5LeRe5Z40mfLGACwFh3BfSIvD0IiIAiIgCIiA1ajDIpNZI2O/Exrv1CzT4bFH+7jYz8LWt/QLZRe5Z5tXwCIi8PQiIgCIiAIiIAiIgCIiAIiIAiIgCIiAIiIAiIgCIiAIiIAiIgCIiAIiIAiIgCIiAIiIAiIgP/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499722" name="AutoShape 10" descr="data:image/jpeg;base64,/9j/4AAQSkZJRgABAQAAAQABAAD/2wCEAAkGBxQTEhUUEhQVFBQXFxcYFxgYGBgWFxwXHBcXHBcVHBYZHCggGBwlHBoXIjEhJSkrLi4uGB8zODMsNygtLisBCgoKDg0OGxAQGywkICQsLCwvLC8sLCwsNDQsLCwsLCwsLCwsLCwsLCwsLCwsLCwsLCwsLCwsLCwsLCwsLCwsLP/AABEIAQoAvQMBEQACEQEDEQH/xAAcAAACAgMBAQAAAAAAAAAAAAAABgUHAwQIAgH/xABJEAACAQICBgYGBgkBBgcAAAABAgMAEQQhBQYSMUFRBxMiYXGBMpGhscHwFCNCUnLRCDNigpKissLhFSRTY3OjsxclNDZD4vH/xAAaAQEAAgMBAAAAAAAAAAAAAAAAAwQBAgUG/8QAPBEAAgEDAgMECgIAAwgDAAAAAAECAwQRITEFEkFRYXGBBhMiMpGhscHR8BThQlLxFRYjMzQ1YrIkcpL/2gAMAwEAAhEDEQA/ALxoAoAoCA01rhhMKxSWW7jeqAuw8dnJfOtXNI2UGyOwvSZo9zYysne8bgfxAEDzrHOjLpyQ0YLGxzKHidJEO5kYMPWK3NDYoAoAoAoAoAoAoAoAoAoAoAoAoAoAoAoAoAoAoAoBY6RNNvhcGzRfrXIjjPIm5LeIUEjvtWsnhG8I8zOf8fhpGN7knf6R38fG++/GoMllpvRBhMBI/Z7TMdwXM+yq07pJ4gsnobX0ffJ6y6nyLs6+bei8NRs1a0Xj8FMJoIn2iCGUnaVxyZQ2ZG8cQa1jXrZ0RNLh/B2sesa78/1gsXV3pBjlk6nExnDTXt2r7JPI3AKHuPrqzSu1J8s1hnNvvR+pRp+uoS54d2/jpuvD4DtVs88FAFAFAYcXiUjRnkYIii7MTYAVhtJZZvTpzqSUILLfQQMV0hTTuY9HYZpbfbYEjx2RbZHexFUpXcpPFOOT09P0fo0IKpfVVHuWPq9/JGpjNbNK4az4iCIITuNgT3DZcn2GtXWuI6yibx4fwas+WnVafj+UkZ06W4goL4aS/wBrZZD6r2vUtO7jPTGpzuIcBrWi50+aHavuN+retGGxqloHuR6SN2XXxXl3jKrMZJ7HEcWtyarYwFAYnxChgt+0eHx7qw2kZwzy2MjBsXQH8Q8OfOmUMMzA1kwfaAKAKAKAKASelSDaw8TcFlF+66sAfXl51FV2JqL1wVjpPD2KRxi7P699rb+YOeW47xXPrzfuLqer4JbwipXdXaG3j+7DVoLRSQx3IO1a7Hj4VlQSWEUbq8qXM3Unt0XYZsHrK7TLDHEOQa7XVr9m4K5+RyqZU8YKEqmcrGg3656rR4yE5ATqPq33G4+wean2Xqa4oKpHvNuE8UqWVVa+w91913o0+jPTjT4dopSTLAQjX3lc9knvFiPKtbSq5Rw90WPSCxjb11Up+7PVePX8+Y41aOCFAFAVtrlLJj8fHo+NisaWaYjnYEnvsCAO9qoV26tRUlstz1vCowsLGV9NZk9I/T5vfuQ+aN0dFhohHEoRFH/6SeJ76uRhGEcI8zcXFW4qOpVeW/34FA67YyYyNK7GRHY555KSdlChuoW2WVvXVVPmeWWGuSOEQGGmyzzG75NRV6WVzLdHc4LxFwmrarrCWmvRv7PbBIar498LjY5UJGyw2v2oz6SnnlfzANS0anNFSObxSy/jXEqS23Xg/wBx5HTVXTjEBrVrNDhInJkUygdmMMNsnuX88qiqVYwWrLlrYXNxrSg2u3p8XoKGC0xDiXWRsQokK7OwSVFrWsQ2Ra9jfyzyqk6yk9zoT4VdUVmVN4+P0yY0wwljMmwOuhkvKoGZW2zJbnuV/M863SyUebGBj0RpQDEIqSbcMyXUHgw9ILfceNqkpzcdCKpDmXMN4q2VgoAoAoAoDU0rgEnieKQdlxbvB4MO8Gx8qw1lYMp4eSkcUhw+Ps2ZQW5Z7JUn31yms1sM9pF44K3Ht1//AEv6Jp9IlRdWFuPGrJ53mxsenx5YwqiAyysFAJ2Sd9juJyzJ7hWVHm0NnUUVnBauAVxGolILgANbMX8SM/GrcU0sM5k2nJtLQQdSABpbHhPQu/hfrB+bVSt/+fPB6rjGvC7dy30/9f8AQsarx5MKAKArnUQX0rpAt6YZwL79nrT7Ml9lULf/AJ08/up6vjOnDbZR2wvjy/6j1piVVglLtsrsNc+ItlzNzV5tJZZ5aKbaSKCGGkIbrXRomByN9rvBF7VSysabnQw+uwv4jRhQNssSo3DjfgL8f8VIpJ7kXLKLzHyNlR9ZFzL7PrsKq2uzPSek+PXU3/4v6lya7axzGVcBgf172DsN6Ai9gfsm2ZbgO/dYuK0ub1dPcpcI4bRVJ3t37i2Xb+ddEurIPTeokeFwhmkZpp9pSxuQpuwDLzzJ9InvtWqs4xjmWrNq/pJcVJ8tBKEemib+ei8EhY0jDhdobClEYdk3JtzBvexBy8KidvFijx68hLMpcy7Gl9sGLRel3wsoKPtLlY77Wy9XAjdaok5Unh7HSq0bfitF1aKxUW67fHt7n5DPM6FNvDkJdxIo/wB1OOA/YarHXJ5bGmGWjofGddBFLaxdFYjkSMx5G9XovKTKMlh4NytjAUAUB8Y230BQ/S10kGdvo2AmdIkv1ssZK7bbgisMygzuRk1+QzAiV0hHiI0mhJ2ogqSQv6aruDbYykTeNqwOYuK511ScGqkT1vAbqFenOxq6cy0+/mtGfJZynajJZDwO8d1SQkprKORdW1S2qOnPdfuV3DH0daYhlx0aMVSRC/pnZZm2SNhRxOZNj91rZip4U2nkpTqxccItPWrWCPBwNIxG2QRGnFm4eQ4ms1qqpxyybhthO9rKnHbq+xfnsIHot0S6QyYiX9ZiG2s9+wLkH94knwtUFnTai5PdnT9IruFSrGhT92msef8AWEviPFXDzoUAUBWeshbR2lExliYJxsyW4GwDDxyVxzsa59XNGt6zoz11hy8R4a7TPtw1X2+rT7NB9njixcBU7EsUq9zKQdx8jn4iryaktNjyk4TpTcZrDW6OcMUhhJSWZWKkqbWUXU2Nhw3bqrPV6FvONTH9I27bNwo43Iv3d4qGtNQjjqzscGsZXNZVJL2IvLfa1ql+e4waPxw+lQk+gsqE+AYE+wGpKNPkhhlXi94ru6cobe6vz5v5FxdFcXXSYrGPm7yFRfhftMAfNR5VrZrmcps6HpJL1NOjaR2Sz8NF9xp16whlwGIQHZJS6nkykMp9YFXZbHlYe8ijurKNsBgUe5sxyvnxO47qrvXUttYNaeBQb3Ub8r3PA2qGvHmgzp8GruleQxtL2X5/3g3odJKqgXJZlsy34g5HzFvbWKHtQQ4xSVK8nFddfisl2akSlsFASczGh5Z7Iv7b1egsI4M9yerc1CgCgKV6adfA18BhWORIxLrly+oB45nteGzzAApk0BkwWKeNw6HZYedwRmCD6QOdxxrDSejNoTlCSlF4a2YyQabRjGE2kZiCR9lXByseI8fDOqMrWcHzUmeqpcdtrmmqV/Tz/wCSX41T8PkR0y4ZizsxJJJbNt5NzkO805rrbH0NvU8AXtc7fdmX4yPnRhJBj8b1WI6yTq4tqMOxKtsFQUN7nZG0CBxsb9+adq2+aq89xDd8epwp+psYci7cYfkvu9S/FFqvHlz7QBQBQGppTR0eIjaKZQ6NvB9hB4Ec61nBTWJE1vcVLeoqlN4aK00voXF6JR58NiwMOMyshF+5dggqxP7NieVUXRq0dab0PVU+J2PEcQu6WJ9q/K18tRSxmucuLV49jD9sHrCsK7TA5G7MD+daetuJabEjs+DUPak3Lu1f4+ZETYElCBvOX+KU6XK+aWrKt/xh1qfqaEeSG3e12aaJC5i8I8LA337ge7iPOrbksHFoUJTl3Is3UHXuPAoUmRjFK4bbXPYJAGa8Rlwzy3GqlrUVNuDPT8fspXUadxTfTH3X3LjjkhxUNwUmhkXuZWFdLRo8U4yhLD0aKJ07gThpZIZNm0bWGVgVPaVvSN7qRyqvJYeC5GWVkXuvjdyEG7M23XvuFRV3y03nqdLg1F1r2HLtH2n5f3gxYmNRdrm4O7vva38p9dZoRappEfGa0at7OS2WnwWPqXh0SaTWbCFMw0TkMp4Bu0pA4D0h4qatQ2ONU3HmtzQKA+McudAca4jEtI7SP6bsztf7zMSf5jQGI5/P4aA8jOgPqkg+4+qgPUjXPK/z77+qgLB6Btn/AFXM2P0eXZHNrx3H8Nz5UB0dQBQBQBQBQFLfpCYt9vCRXOwRI1uBa6i/iAf5qhqnS4fu+16CbqPhNrrGO7sj3n4iqzZbuveSJ/H7EMbO24cOJPADvNYzkrwg5PCK70hi2kcu/wDi3ACt0dDlUEl0M+jsatth/RO48qgq0nnmjudfh1/TcHRre69mWN0V6wrgpZEnlthpF2lyZrSAgDJQbXW9z3Ct6F1GOktCrxXgdaolOhiXmk8fRjrprW3RO0JSiYmZRZSIgW7htuAAMzxyqeV3SWu5y6Ho9fVHiS5V3tfRZKkhwZlkb6NFm7tZb3sCxNi2WSg2v3VVUZV5c0tEdetWt+E0HQt3zVHu+zx7MdF5vvddXNV0gYMw6/EbybEqptuVefec8+G6rh5HI/aCwzLMZCgXaXZY5XYA9m9t9jff941tGWGay1QzVMRBQBQHKPSLo9cPpTFxrkol2wOQkVZLDuG1byoBaPz7PyoD5EfhQHq/z895oDylAN3RMzf6vg9nftvfw6qTaoDqagCgCgCgCgKe6f8AHQlcPDvnVjJcfZjIIIP4mAI/BUNaWmDp8OpNyc+iEfVLGpFDKzmwDAk91hVbBZuk3USXYQmm9LviXv6EY9Fd58fHvrOiJ6NKSXs6d/X+iJkWtkxUgknrkwQnLzqSW5VotpFndCOAhxGInjnQSL1O0obgQ6gkct9axpwk/aWSSte3FCCdKbX0+A169aGw6yR4XBwosjC8rC5ZEO4AkmzNZgN1htHhWXSpw2RWlxO8r6TqSx3afTBmwuhxAFVbBm9JrZAWJIA5AD53VlFSTyyb0TjkCDYFw2dzvPfWGYJiDSS5XrBhomMFNtoGHf7DarEXlEMlhmetjAUBzn09YbZ0oGt+sw8beJDSL7lFAVw4yoDEhyoD3f59f+KA+AZmgLD6BsOG0sCfsQSsP5F9zUB0nQBQBQBQAaA5j6WZn/1XE7d8igW/3OrXZt3f5qvUXtHZs6iVJIUevNtn7N7nvtu99a40JG+aqm+w9dZUfKW/WoxSvW8UV6tTQw4U7/Gt5la1ec+JYnRS0sE8mKVSUSN0txd2tsRrzO1s9w41rDKZm9lHk5epYeh0KBnYGbFSHalZc1DH7AY2AVQAouQbKK2e5z9lg2sRhXsWkIuVIAF7KCOfE99u4AZk4MM0tXQRCi/dGzlu7OXwrZmE9CTO6sGw4aIgKQop32ufE5n31PFYRA9zcrJgKA5k6ZsU0ml8QCbiMRRr3DqlYgfvOx86ASJKAwpQHtfy/toDz/igLX/R1wt8biJPuQBPN5Af7DQHQFAFAFAFAFAVL+kBonDnDR4k2XEh1jUje6G5ZSOIXeDw860njBYtubmwiiSmV7jfa3Hx8KiL7zlIx3NZ0MZkfHNEazzjUmcVoMw4TCYgk3xRnIFsgsbIqnxJLHwtWai0NLOTcngtDVxo+qwcO5ep6xwMrm2d7b7s5Nu4VqtiCq26jz2j7hcQoUAADLcOHdlWprk0NKYiwNzbI1sjDZq6up9SpG4gt6zf41lmhJ4eLakRebD350SyzZ7DrU5CFAFAcma9aRXEaRxcyG6NMwU81UBAw7js3HcRQC/IL0BhWgPd/n58RQHg76Avz9HTR2zhcTiCM5ZQg/DGt7/xSN6qAt2gCgCgPhNAYvpSWJ21sASTtCwA3k8qxlGzhJbpnM/Shrb/AKhi7oT1Ed0iHMX7Ulv2iB5AVBKWWdSjS9XFJ7vcTza3ffytY8KwiVp5R5ApkykeJhlW0SGstC2Ok2CMaH0Q8YyEaqp42aFC1+8lc++t57FS1eKhCal6RLxmO/aj9E/sNla/j8Kjj2G91FKXMuo54TSLWzv/AJ41tgqtmLS2NJQjich48KJGBr0YNmJFtuAFa5N0iV0It5x+yCfO3+a2huYnsNFTEQUBraRgMkUiKSpZHUEZEEqQDfhQHHMkLRko4KuhKsp3hlNmHiCPZQADQHl0BoDEyEd9ASeD0N2duZurXluPmTu8Kp1LvXlprLPS2fo/mn668n6uPZs/Nvb6+BZ/RtiseMMy6MCyQpK20G2L7ZVSfTIJFrbq05rrfH0LDpcA93nfj7X4x9h00X0hOkoh0jAcO+Q27EL4lTmF/aBIraF20+WosENz6PxnT9dZT512dfJrr3PDH5HBAIIIOYIzFudXTzLTTwyB1x1oTAxbR7UjXEabrnix5KPiKgr11SWep0uF8MnfVeVaRW7/AHqKGF1Vx2kB1uOnaKNrERAG9uH1eSpw33POqsaFWt7VR4XYd2pxWx4d/wAO0pqUlvL+935YXYInSFDhsDOIIHklcL9dtFbLcZINld9syDwIrE7SMX7LJ7b0gq1Y5rU1y92fvkUZsKkql4smG9f8cDWsak6b5am3aTVrO3vIOta6SW8f66PsxoyLLZW7xwzyv6t9W8nnnHLT7D5WDfB8ZaJmJQWCdx2spm0bBg3vt4eZ2Q84mU2F+YYkeBHKpW9Dnwg1UZ71FZhObKzKV2WI3C7CxPmK1W5JcY5CzESxOVCmaWKXakjQbzIvsN/hWTXA7o4UC5z7s60JCa1YS+25Fswo58z8PVUsF1I5snqkIwoAoClenTUyFEbSEbdXIzoskduzIzG22PuvbM8CBz3gUp1tAehMKAk9CQhmLn0Uz7r8/Kql5UcYqK3Z6L0ds4Va0q9T3aaz5/1jPwGLV3VOTSm2/W9VGpsvZ28/DaHrpFRoLlS16la9u6vEarnJ4gvdX717S0Oi3QJ0WZ45Z0dJjGUNilmUMGBBJGYK7jwNSxrJ76HOnbSjqtR41i0FFjITHIBzRuKtwYH4cazVpRqRwySxvqtnVVSn5ro12MVujHSUimbAzHtwE7NzfsA7LL4A2t3N3VXtJtZpy6Ha9Ibam1C8pbT38cZT8Wt/A08BEMdpqV37UWFyUHdtKdlRb8e23kK0ivW3Db2RYrS/gcIhCGkqm/g9X8sLzGXXLXCHAJdrNIfRS9v3m5D3599XpSxoeUhDOr2OcdMRnETO+HWWZmLySbIaQ2LXZ8hfZBYC/eKiUG9WXYXXKuV7HrSmiH0fPCktxI8KSSr93bZrR+KqFJ7ya0uKalDBe4ReSpXCn0bSfg/xuaOmV2HNgLPY7s753tyqK2nzU8HQ41bqld8y2ev2Zog1KUEz1esYNsoxFLsLC5OQAzJPAW41utirUxGWS3NX9DfRcPHG2UrkPLuJBysn7oNvG/OslGrPmkTEpAVmzvwyNjvsO81g0M2jdDESCWcjL0Fsb3+8czw4d9ZbGCafEoMsqwbDfoWErClxYkbR88/daporCIJPLN6tjAUAUBTn6RmPtFhIB9p5JD+4oUf9w+qgKMZaA8Ffn586AmdG/wDpprb7t/SKo1/+oh+9T1nCv+0XGN9f/VE/qNrz9FQQuo2Lmz3ta5PpD4/lVipS5nk87RuORcow4fXLr5EiRlE8kwhFztQuC1gXFsuFmXmPLT1LNncLfqXDq5hJ8OzwSXkiA2opSRexOcbC97jwt7qmimtOhXnJSw+osaN/9wT7O7q+1/BHf22qnH/qng9PX/7FT5v82nxkedSX6nSmPhfJnLOO8By39Lg+VLf2a04szxheu4Zb1Y7LCfwx9Vgr3WLCS4mRsTI5frFMyqQezGziKBcvtu/ZVeAsedrPeea7i3OjzVEYGHacD6RIAZDv2R9mIHkOPM37qkisEUnllVdOujXGko5DbZmjUJnndDZxbhbaB86jq6Js6HD4+snGmt20IWskvbXuAv5k1Vs4+yzv+klZKvFLol82eNHYEyZnJRvPwFZrVVDTqR8O4fK5bk3iC3f2RuHHRR5Rptd/+Tmah9VUnrJnSfELO29mhDm7/wC9W/oMerGjZMSjYhQsfVMNgtndxmbG2Vss++s/x5x1jIr1eN2tR8lxSyvJ4+hK4DSMkmJQSen6OXE3HlfKpKVd55J7nP4lwimqX8q0fNDqt8eHh1T1XUe4cOsdmkI2rCy8vzNWDz6NLSGmQL2pgxk19GxNK4Z7hRuXn493dWXoNy0sFLtIp5gevjU0XlET3M9ZMBQBQFG/pGfrsF/y5v6o6Ap1h8+ugPJHz66Ak9A4gBijbn99t3mDVO8ptxU1uj0fo5eQp1ZW9T3aix5/2maeOwbROQd29TzH51PRqqrHK3OZxLh9SyrOEl7P+F9q/K6r7GPDSsjoyXLqylbb9oMCuXjapTnnXmnNPR4WDrpjY27KfaZ7egBz58qjq1I045ZbsbKreVVTprxfRLtf7qK/Rlo6R2nx8ws85ITK3Z2rsR3EgAfhqtaQbbqS6nc9IbinBU7KltDfx2Xn2+J96QNBypKmPwg+tittqBclRua3HK4I5eFLmlJNVYboxwS9oypysbn3ZbPv7Puu8z6A1h0fjNlnWKKf6q6PZe1GWMeyxsGCsWIHC+6t6VxTmtdGU7/gt1ayeE5R6NfddPoNWK0rBGu1JLGi8y6j451O6kUstnMp2tapLlhBt+DKJ6U9YocRilnViY4o+rjuLXYklmUHPPIZ23VRq1XXfq6e3VnrLCwp8Kpu7u37X+GP7u38Eip8TiGkcsd7Hd7hV6EFCKS6Hlbm5qXNWVSW8nt9F5E5pqYwxJEu8jtH3+s+6qNtFVZuoz1XGq8rG1p2lN6tavw3+LMWj9CySIJZZFhhOYZsyRcrcKP2srm3nV18q0R5ZVKklrLCLKwsUixxxK6rCoCjsFWUHe2/fmSb533moubU2lT0zk29PaGhiw94b9ajbTOTdmv7BbIi3I86r3MeaPN1R2/R66dOv6iXuz6d+PutDDjNZwype3WMovzvaxPdnU9J80FI5PELf+NczpLo9PB6r5M9aOwzOQzle4WL28hUmSlgacHCRxktyCbHtYfGtTZDjq7NZerPC5XO5txz8akhLoazXUmakIwoAoBK6VtWYMVgpZZVPWYeKWSJgSCCEvY8CpKi4PKgOYM/nzoDyT8+ugPBkFASuD012diZdsc958wd/jVKpaa81N4Z6e09IE6fqb2HPHt0b809/HcltXupOKg+j9mcyp1V72El+ye1cb+eVa4utvwTc3APew/D2y7NGagSSyibSU5nYfYBJXwLG2X7KgVmFq5PmqvJFccfp0qfqbGHIu3r8O3vbLAjQAAAAACwAyAA3ADhV5LB5htt5e56oYFjTWomDxJLMhjc72jOzc8ytipPfaq9S1pz1xjwOxacdvLZKKlzJdHr89/mRWH6K8IrXZ5nH3SygetVBqJWNNPVsuz9KbuUcRjFd+H92c668Ov0/ErGNmNJpI0W5ICoxUWueNr+dW4QjBYijhXF1WuZ89WTb/dlsvIhYWswPIg1mSymiOlJQnGT6NMm9a07aNwK29Rv8apWL9lx7z03pVB+up1Fs44+Dz9yb1NxcYAWFLSdnbLEkswvmo3XzNt1WZp9Tz1JroMSY9sQyxw3dpGCqpsCWPA33cd9aKJvKemTc1uwM2DMOHklEsjQ7clgQFG2VC3J7XjlfZvbOtbhKNNlvgsXUv6aXR5+CyaegMCC4YjM39lvzrW30pI345NT4hUa7l8Ek/mPuASxbuP9qn41IcwlBuoDbwGJ2WVuFx8+q9E8MxJZQ2VYIQoAoCM1mw3WYPEx/fglXzKMBQHHqG4HzyoD58+z/FAYHGdAelHz8+NAM/RrDt6VwQ/46t/CC3wNAdaUAUAUAUB8drAk8M6A4lx+IMkjyHe7sx/eYn40BgFAMeBdcTD1TGzr6J8Nx78sjXPqqVCp6yOz3PY2VSlxWy/iVHipD3X4bPv00fxIwJNhnva3DddSOXIirkKkKi0Z5u6sbi0lirFrv6Pz/WOPRTi420rDK+zDFEskjXbsA9WwFtrdm24VltQWZMhp0qleXLSi2+xak/r1pdMVjXmjJ2NhY0uCLhAzXtwudr2Vz6k3cS5Y7I9da0IcGt5V62HVlol9vvJ/rltEQgOo+6l/W3/1q5olhHkZSlOTlJ5by34sZ8Ec5O5/gtYNepuLJw76G2D5EchQDth3uqnmAfZU6IDJWQFAfGFxY7qA400nhOqmli/3ckkf8LsvwoDV+fn10Bhk30B7X5+fMUA69Dce1pjC93Wt6oZPzoDqSgCgCgCgIvWnFdVg8TL9yCZ/4Y2PwoDjGgPlAekcg3BII3EZGsNJrDNoTlCSlF4a6omMNrFIBZwH9h/L2VUnZQbzHQ9Hbek9zTXLVip/J/j5Fg9Euj00niJVmUpHEgbstmWLWAJtusGrWNjH/E8klX0qrOOKVNR+f4I7SSr9OxCRi0Yn6tBn6IfZG/8AZNWYxjFYijz9e4q3E+erJt9/7p5DtgB9c/ckY9rn41q9iNEtgJM3/G3wrDM41JGLzoYZ4jO/xPvobdB00U94U8LerL4VNHYhe5t1sYCgCgOUOkzCCLSuNUZXmL+ciq59rmgFg/Pz6qAxS0B9U/Pz5UA8dC5/85w1uU3q6l6A6ioAoAoAoBT6VcT1eicY3OIr/Gyp/dQHJFAFAFAFAXn+j4qw4PH4ptykAnujjZz/AFUAm6EBadS2ZM42vEKpJ9YrRm4/6P8A18/cYx/01PxqNm6N/Rp7Un42oCVj3VgMx8WHj7r0MobtWpLwDuLD23+NSw2Ip7krW5qFAFAc1dOuHCaWdh/8kMTnxAZPcgoCvrfPq/KgMUlAC0BY/QFhdvSob/dwSt6yqf3GgOlKAKAKAKAW+kTV+TH6Pmw0TKjvsFS19m6Or7JIzAOza+dqA5j0zqNpDDE9dhJgBftKpkSw47aXFqAXKAKAKAvLVpDhtWGuCrYqUqL5EiR1S+fAopI5g1hmUK2rK7UsR+9LK3kLge41ozZDro0/XYj8a+yNBWhuje0a31kv/MPwozCJUVg2PA9M94B+FAMOqE2Tp4MPcfhUkDSYyVIRhQBQHNfTtiQ+lnUb44YkPidp/c4oCvTQHqbCMI0lI7Ls6L3lBGW/rX20BrigLv8A0bcELYyY77xRjuHbZvXdfVQF20AUAUAUAUB4niDKyncwIPgRY0ByVitHbDNGRmjMh8VJU+6ocljGSd6McDhpMXJBiYY5VkhkMe0M1kjBYbJ4XXbv4CpEyKSIbQ2FQKp2RcgG9s91RSZPGKRf+pQ+l6JEVwpCyQhiu1s2uEa187KV9VSQ1iQ1FiRWmE0WmHx3URMzpDtIGa20WF9tssh22bytWGYRNaLf67Ef8w+wAfCtWZRm0e310v4zWDZbk6prBsY5Tmp8R7rfGhhklq5KVxAAzBuDbOwOfvtW0dzWWw61MRBQBQHJnSLjet0njX/47oPCO0Y9iUAuN8/PhQDjr7gOowOiI7ZthpJm57Uzq+fgCB5UAk0B0F+jlH/sOIbniSPVFH+dAWzQBQBQBQBQBQHO3SZo3qdIzjcJCJV/fHa/nD1BJYZPB5iaHRvhi+l8IBzkLfh6mQH32863gaTIrBLsqByAHqFRsnRe3RBERgNo7nlcr4DZX3qalp7EFV+0bmL1Ew5cyQgxykkklncG+ZBDNlc8RWXE0yVdhNNxRTTrKWRuue4Kk2IYggkX3EVG0SpGzg9OQLLITKtixI3nK57qMxh5HrQ+j3xESSx2Mbi6kki452tcUUWw5YJHD6sMf1rAAG/ZNz6yMvbWyh2mHMYcJhEjWyC3PmfE8a3SSNG8mesmAoAoDjPSc/WTSuftyyN/E7H40BpSbj4f4oC1un7DbB0eBuGHZB+6U/OgKnFAdBfo5Sj6DiF4jElvJoowP6TQFs0AUAUAUAUB8LCgKm6cdHdrD4gcQ0Tf1p/fUdRdSWm90KnQ8l9Lp3QzH+kfGkBMXsZZZJO539QY1GSo6P1RwPUYLDxHIrEm1+Ii7fzE1OlhFaTy8kvWTBRnS5olYcd1iiy4hA5H/EU7LnzGwfEk8ajmT03lCWuHrTJJgv7o0xQfR8KjfHeNhyKk29alT51LB6FeosSGmtjQKAKAKA8TNZSeQJ9lAcVqch5UB8YX86AuX9JGG30BuFp1/wCyR8aApgUBdP6NuJ7eNjJ3iFwPAyBj7V9lAXjQBQBQAaArnTWtmJxU5wujBuyebLnYkE5Kv7W88OF6NSvOcuSl8T1Vpwm3taKub977R/Pa+7p1PMfRnJJ2sTjXZzyBYA/iZrn1CsKzb1lI2fpLTp+zQoJL4fJL7sg9cNTcVh8Ox+kGfDKQzKSVKm9g2ySR9q2R47q0nSq0lmLyialf8O4hL1denySezWPrp81gXui6UQ6WiLnsyJJGD3lbi/mtvMVYoVlNHE4rw2pZVOV6p7P96kPoPDfScXDHv62ZL/hZgX/lvW61KL0R07U5WCgKt6c8P2MLJyeRP4lVv7DWkyWmVzARaomWIlgdFOkimIaEnsyqSPxqL3812vUK2pvXBpWjlZLYqYqhQBQBQGLE+g34T7qA4sj3D54UAPuPzwoC+f0iMPtYHCyb9ma1/wAcbH3qKAoQUA+dCelBBpWIHdMjw3vaxNmXxuUA86A6eoAoAoBW6SdKnD4Fyps8hESn8V9r+UNnVa6nyU3jrodngNqri9ipLKj7T8tvngy6g6EXDYSMW+skAeQ8bkXC+QNvXW1tTUILtZpxq9ldXUnn2YvC8uvmMlTnJEDpe0wqYYYcEbcpBYcRGpvc+LADyNR1HpglpRy8lMYWTa3GzKwII3gjMHuNc+a9VVTWzPX0J/7Q4XOE9ZU9n4ar5ZRNasTDD4zDybNwsi37geyT5Ak+VW4y1PLyjlHRlWSmFAI3TFhw2Av9yWMjzuv91ay2N6e5TMJyFQllDTqC5+nYe33z6thr+ysx94xP3WXqKnKh9oAoAoDy63BHMUBxWUsSvI29Rt8KA8tmD8/PCgL96QcemK1ZjnGd1wxHG0gdUcHwO2KA5/BoCV1Z0scLiYsQEVzG21ssAw8bHK43g8xvFAdRaoa7YTSC/wCzvZwO1E42ZB37NztDvUkUAyUAUAi9MOHLYJWG5JVLeBVlv6yPXVO+Waee89J6L1FG8cX1i8fFP6DboTEiTDxOu5o0I/hFWabzFNHDu6bp15wlum/qQeumt64NSqL1s5F1S9lHIuw9G9jSU1EjhTcijNadKHSE6SZCaYKFzKqi8AbfZUEnid/OtI8zk8kkuVRWCQ0loHDYVYo8M7yysC0rubBmy2bKPQX0uZtxNVLxpzjE9N6P5p2VxVlt+E/yjxorR82JxEWGskfWk7bh9orGBd3W6jO2Q7yKswjFs83UnKK1OjkFgAKsFU+0ApdKiX0bL3NEf+qlay2N6fvFFRNUJZQ79FGEMuOD/ZhRnP4j2VH8zH92toLUjqvQuupiuFAFAFAFAcc6zQCPGYpBkFxE6+qVhQEeFNAXfqvo6HFaBOGhkkCyk7XW7EhjlVlLBQoFl2htDce1fjQCg/RJMDlOpHchB/qoDWxPRZjF/VFJO49g/lQGphdRNKo6tHhZldTdWR1Ug8w6vl43oDoTo9XHjCKNJW68MbG6ltjLZ2yvZ2t+7u40AzUBpaY0cmIhkhk9F1I8DvDDvBsfKtJwU4uL6k9rcTt60asN4vP9eexXmrGn30ZI2CxwIjDExyWJUA8e9Cc7jcSQe6jRqui/V1Nuh6riNhDidNXlp72Paj1/1XzW3fJab1AwmkJWxK4iX6yxbqpVZDYAZXBtkBkDV9cstdzyc4VKT5Zpp9j0FvSer2jtGKTHZ57WVS5d/PfsDjuF7VFVrwprXfsL1jwq5vJJRjiP+Z7f35fLcRC0rP2IcRMxz7CSMbnd2gpv4bqq0KcqkvWzO1xe7oW1BWFv095r448W9X8CzejnVSddrEYtOrlfJUyJSMbgSOJOZ8BV+MVFYPKzm5PJZyCwrY0PVAI3TFpVINHlXB+ukSMEblIu9z3WQjLiRWstjeG5SUT3UEZgiomWFsW70J4O0E8xGbyKg8EW/vc+qpIIhqvXBZNbkQUAUAUAUBzh0j6gY0Y7ETxwiWKaR5AUIuL52ZTne9+YNAV9IhBKspVgbEEWIPIigJbVjWGbBTCSI3U/rIyew47+R5NvHhcEDojVDSkOOhWaEkjcyn0lcWujDnmO4gg8aAaIsIBQGwqAUB6oAoAoDQ0xoaHEpsTxhxwvvB5qwzB8K0nTjNYkiza3la1nz0ZYfyfiuomYnoow5N0mlUciFb22FVHYw6NnoKfpXcJYlCLfmiS0L0dYSAhmDTMMx1liv8AFj53qSnaU467lO79IruuuVNRXdv8AHf4YG4IOVWjhHq1AFAeWcAXJAA4ndQyk28Ipbp802k0eHw8DCUh2kkMZLhbKVVSVuLnabLeLd9RSqw2yvii7Cwusc3qp4/8Aq/wVrh9IRqigkghQCLG9wPCtdzTVaPcvHoP0j12AcbOyI55FBuCSCqPcjh6VvKpIbEFTcsStyMKAKAKAKA8SRBsiL0An6y9GeBxrbciMklrbcbbBPjvB8xQC/H0GYEHOfFEctqMe0R3oB31V1Vw2j4jHhlIBbaYsxZmawFyT3ADK1ATlAFAFAFAFAFAFAFAFAFAR+ntLx4WFppPRUZAb2Y7lHeTWlSooR5mWrO0qXVZUqe7+Xazn3XHXiXEOesYkX7MKkiNRwvzPfvz4Vz0p1/ak8I9bOvacIXqqEeap1b+7+y8xP/1qW+Wz6v8ANSfxaeOpQ/3jvebTl8Mf2bcWJSfsSLsvwP5H4GoXTnR9qDyjo0b214r/AMG4hyz6P8P7PfvLL6CdE4uKeaQW+iMCjksO1ItihVRncAkG9vT41eoT548yPLcRtZ2tV0p79H2roy7KnOeFAFAFAFAFAFAFAFAFAFAFAFAFAFAFAFAFAFAVv0jE4jG4PBXIUkO/mSL+IVX/AIqoXPt1I0z1nAsW1lXvOq0Xkvu2vgRGtvRjhHeSbbeG92azDYHM9rJR7Ku8qPLOcm229WUxjsPEsjCBndBkHewLd4A3CoZyWxYhFrVmtIrBWcZBSov3m9gOZyJ8jWYRzuYnUcXpuXX0HaUZnaM3tJEJO7aUgE27wx9Qqvb+xVlDoej401dcPo3b97Z+e/zXzLkq+eSCgCgCgCgCgCgCgCgCgCgCgCgCgCgCgCgCgCgK314f6PpXBYlsoyAhPAWZgxJ8JAfKqFx7FaM2es4Qv5HDK9vH3t/ksfNG70p6s4rG4YR4NkHbBkRm2dtQDYBrH7VjY2vbfV5rKPKwlyvJVOG6IdJsbMkUY4kyBvYu+o1SJXW7B/0R0QwiARYn6zPaYglSW5gjdll4VIlghbb1YdHmAjGk8QcMoXDwoY0tmN6qM+N9hzeqNH268pI9XxNfx+E0aEvebz9W/hlItKr55MKAKAKAKAKAKAKAKAKAKAKAKAKAKAKAKAKAKAg9b9X1xuHaI5OO1G3Jxuv3HcfGoa9JVIYOhwy/lZV1UWq2a7vz2Chq3ro2EP0TSSsjR2CyWJ7PDatvHJhe49dVqVw6fsVeh3b/AILG7X8qxaalq49/d90/6HEa2YK1/pUNvxi/8O+rXr6f+ZHC/wBlXuceql8H9dhR1k14OI/2XRyvI8nZMgBFhx2b5j8Rtb21Vq3PP7FLXJ3LDgitv/k3zUYx1x+fx1GjUvV0YLDhMjIx2pGHFrbh3DcPM8as0KPq446nG4rxF3tdz/wrRLu/LGCpjmBQBQBQBQBQBQBQBQBQBQBQBQBQBQBQBQBQBQBQGjpTREOIXZniSQcNoZjwO8eVaTpxmsSRYt7utby5qUnF9337Re/8NsBe/Vvbl1jW99/bUH8Ol2HV/wB47/GOZfBDBorQ0GGXZgiSMHfYZnxY5nzNTwpxh7qOXc3de5lzVpOX70WyN+tysFAFAFAFAFAFAFAFAFAFAFAFAFAFAFAFAFAFAFAFAFAFAFAFAFAFAFAf/9k="/>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pic>
        <p:nvPicPr>
          <p:cNvPr id="1026" name="Picture 2" descr="https://encrypted-tbn0.gstatic.com/images?q=tbn:ANd9GcSB5_DZUPErE7xb1nSNZ7PUICI6xS5e8bXCpPmLK2vMhuP0GPHJ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703" y="2510981"/>
            <a:ext cx="1989941" cy="19899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152" y="2201529"/>
            <a:ext cx="1921598" cy="1278736"/>
          </a:xfrm>
          <a:prstGeom prst="rect">
            <a:avLst/>
          </a:prstGeom>
        </p:spPr>
      </p:pic>
      <p:pic>
        <p:nvPicPr>
          <p:cNvPr id="13" name="Picture 12"/>
          <p:cNvPicPr>
            <a:picLocks noChangeAspect="1"/>
          </p:cNvPicPr>
          <p:nvPr/>
        </p:nvPicPr>
        <p:blipFill>
          <a:blip r:embed="rId5"/>
          <a:stretch>
            <a:fillRect/>
          </a:stretch>
        </p:blipFill>
        <p:spPr>
          <a:xfrm>
            <a:off x="6736169" y="843113"/>
            <a:ext cx="1079513" cy="809635"/>
          </a:xfrm>
          <a:prstGeom prst="rect">
            <a:avLst/>
          </a:prstGeom>
        </p:spPr>
      </p:pic>
      <p:sp>
        <p:nvSpPr>
          <p:cNvPr id="14" name="TextBox 13"/>
          <p:cNvSpPr txBox="1"/>
          <p:nvPr/>
        </p:nvSpPr>
        <p:spPr>
          <a:xfrm>
            <a:off x="1373981" y="691587"/>
            <a:ext cx="3651674" cy="461665"/>
          </a:xfrm>
          <a:prstGeom prst="rect">
            <a:avLst/>
          </a:prstGeom>
          <a:noFill/>
        </p:spPr>
        <p:txBody>
          <a:bodyPr wrap="square" rtlCol="0">
            <a:spAutoFit/>
          </a:bodyPr>
          <a:lstStyle/>
          <a:p>
            <a:r>
              <a:rPr lang="en-US" sz="2400" kern="1200" dirty="0">
                <a:solidFill>
                  <a:prstClr val="black"/>
                </a:solidFill>
                <a:latin typeface="Calibri"/>
                <a:ea typeface="+mn-ea"/>
                <a:cs typeface="+mn-cs"/>
              </a:rPr>
              <a:t>(S) traight</a:t>
            </a:r>
          </a:p>
        </p:txBody>
      </p:sp>
      <p:sp>
        <p:nvSpPr>
          <p:cNvPr id="16" name="TextBox 15"/>
          <p:cNvSpPr txBox="1"/>
          <p:nvPr/>
        </p:nvSpPr>
        <p:spPr>
          <a:xfrm>
            <a:off x="1381543" y="1367693"/>
            <a:ext cx="2597261" cy="461665"/>
          </a:xfrm>
          <a:prstGeom prst="rect">
            <a:avLst/>
          </a:prstGeom>
          <a:noFill/>
        </p:spPr>
        <p:txBody>
          <a:bodyPr wrap="square" rtlCol="0">
            <a:spAutoFit/>
          </a:bodyPr>
          <a:lstStyle/>
          <a:p>
            <a:r>
              <a:rPr lang="en-US" sz="2400" kern="1200" dirty="0">
                <a:solidFill>
                  <a:prstClr val="black"/>
                </a:solidFill>
                <a:latin typeface="Calibri"/>
                <a:ea typeface="+mn-ea"/>
                <a:cs typeface="+mn-cs"/>
              </a:rPr>
              <a:t>(H) elp</a:t>
            </a:r>
          </a:p>
        </p:txBody>
      </p:sp>
      <p:sp>
        <p:nvSpPr>
          <p:cNvPr id="18" name="TextBox 17"/>
          <p:cNvSpPr txBox="1"/>
          <p:nvPr/>
        </p:nvSpPr>
        <p:spPr>
          <a:xfrm>
            <a:off x="1373982" y="2072400"/>
            <a:ext cx="2597261" cy="461665"/>
          </a:xfrm>
          <a:prstGeom prst="rect">
            <a:avLst/>
          </a:prstGeom>
          <a:noFill/>
        </p:spPr>
        <p:txBody>
          <a:bodyPr wrap="square" rtlCol="0">
            <a:spAutoFit/>
          </a:bodyPr>
          <a:lstStyle/>
          <a:p>
            <a:r>
              <a:rPr lang="en-US" sz="2400" kern="1200" dirty="0">
                <a:solidFill>
                  <a:prstClr val="black"/>
                </a:solidFill>
                <a:latin typeface="Calibri"/>
                <a:ea typeface="+mn-ea"/>
                <a:cs typeface="+mn-cs"/>
              </a:rPr>
              <a:t>(A) udience</a:t>
            </a:r>
          </a:p>
        </p:txBody>
      </p:sp>
      <p:sp>
        <p:nvSpPr>
          <p:cNvPr id="19" name="TextBox 18"/>
          <p:cNvSpPr txBox="1"/>
          <p:nvPr/>
        </p:nvSpPr>
        <p:spPr>
          <a:xfrm>
            <a:off x="1381543" y="2802329"/>
            <a:ext cx="3189263" cy="830997"/>
          </a:xfrm>
          <a:prstGeom prst="rect">
            <a:avLst/>
          </a:prstGeom>
          <a:noFill/>
        </p:spPr>
        <p:txBody>
          <a:bodyPr wrap="square" rtlCol="0">
            <a:spAutoFit/>
          </a:bodyPr>
          <a:lstStyle/>
          <a:p>
            <a:r>
              <a:rPr lang="en-US" sz="2400" kern="1200" dirty="0">
                <a:solidFill>
                  <a:prstClr val="black"/>
                </a:solidFill>
                <a:latin typeface="Calibri"/>
                <a:ea typeface="+mn-ea"/>
                <a:cs typeface="+mn-cs"/>
              </a:rPr>
              <a:t>(R) eason</a:t>
            </a:r>
          </a:p>
          <a:p>
            <a:endParaRPr lang="en-US" sz="2400" kern="1200" dirty="0">
              <a:solidFill>
                <a:prstClr val="black"/>
              </a:solidFill>
              <a:latin typeface="Calibri"/>
              <a:ea typeface="+mn-ea"/>
              <a:cs typeface="+mn-cs"/>
            </a:endParaRPr>
          </a:p>
        </p:txBody>
      </p:sp>
      <p:sp>
        <p:nvSpPr>
          <p:cNvPr id="20" name="TextBox 19"/>
          <p:cNvSpPr txBox="1"/>
          <p:nvPr/>
        </p:nvSpPr>
        <p:spPr>
          <a:xfrm>
            <a:off x="1392136" y="3581529"/>
            <a:ext cx="3189263" cy="461665"/>
          </a:xfrm>
          <a:prstGeom prst="rect">
            <a:avLst/>
          </a:prstGeom>
          <a:noFill/>
        </p:spPr>
        <p:txBody>
          <a:bodyPr wrap="square" rtlCol="0">
            <a:spAutoFit/>
          </a:bodyPr>
          <a:lstStyle/>
          <a:p>
            <a:r>
              <a:rPr lang="en-US" sz="2400" kern="1200" dirty="0">
                <a:solidFill>
                  <a:prstClr val="black"/>
                </a:solidFill>
                <a:latin typeface="Calibri"/>
                <a:ea typeface="+mn-ea"/>
                <a:cs typeface="+mn-cs"/>
              </a:rPr>
              <a:t>(E) ngage</a:t>
            </a:r>
          </a:p>
        </p:txBody>
      </p:sp>
      <p:grpSp>
        <p:nvGrpSpPr>
          <p:cNvPr id="5" name="Group 4"/>
          <p:cNvGrpSpPr/>
          <p:nvPr/>
        </p:nvGrpSpPr>
        <p:grpSpPr>
          <a:xfrm>
            <a:off x="2840602" y="782538"/>
            <a:ext cx="1716783" cy="1377422"/>
            <a:chOff x="2799404" y="788656"/>
            <a:chExt cx="1733505" cy="1607027"/>
          </a:xfrm>
        </p:grpSpPr>
        <p:pic>
          <p:nvPicPr>
            <p:cNvPr id="1032" name="Picture 8" descr="https://encrypted-tbn1.gstatic.com/images?q=tbn:ANd9GcR6gGt6eK0_LRN_iuthO7tgILVJ6JS5WU82ZA50tti-IT2bF6oM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9404" y="788656"/>
              <a:ext cx="1733505" cy="16070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1759" y="1348724"/>
              <a:ext cx="900499" cy="646345"/>
            </a:xfrm>
            <a:prstGeom prst="rect">
              <a:avLst/>
            </a:prstGeom>
          </p:spPr>
          <p:txBody>
            <a:bodyPr wrap="square">
              <a:spAutoFit/>
            </a:bodyPr>
            <a:lstStyle/>
            <a:p>
              <a:r>
                <a:rPr lang="en-US" sz="1500" b="1" kern="1200" dirty="0">
                  <a:solidFill>
                    <a:prstClr val="black"/>
                  </a:solidFill>
                  <a:latin typeface="Calibri"/>
                  <a:ea typeface="+mn-ea"/>
                  <a:cs typeface="+mn-cs"/>
                </a:rPr>
                <a:t>Crystal Clear</a:t>
              </a:r>
            </a:p>
          </p:txBody>
        </p:sp>
      </p:grpSp>
      <p:pic>
        <p:nvPicPr>
          <p:cNvPr id="23" name="Picture 22" descr="iStock_000020490673XLarge.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46653" y="741444"/>
            <a:ext cx="2000249" cy="1390787"/>
          </a:xfrm>
          <a:prstGeom prst="rect">
            <a:avLst/>
          </a:prstGeom>
        </p:spPr>
      </p:pic>
      <p:pic>
        <p:nvPicPr>
          <p:cNvPr id="6" name="Picture 5"/>
          <p:cNvPicPr>
            <a:picLocks noChangeAspect="1"/>
          </p:cNvPicPr>
          <p:nvPr/>
        </p:nvPicPr>
        <p:blipFill>
          <a:blip r:embed="rId8"/>
          <a:stretch>
            <a:fillRect/>
          </a:stretch>
        </p:blipFill>
        <p:spPr>
          <a:xfrm>
            <a:off x="2956402" y="3428295"/>
            <a:ext cx="2199755" cy="1468948"/>
          </a:xfrm>
          <a:prstGeom prst="rect">
            <a:avLst/>
          </a:prstGeom>
        </p:spPr>
      </p:pic>
      <p:sp>
        <p:nvSpPr>
          <p:cNvPr id="21" name="AutoShape 2" descr="data:image/jpeg;base64,/9j/4AAQSkZJRgABAQAAAQABAAD/2wCEAAkGBhQQEBAQEBQWFRUUFRQWFhIVFxQVGRYYFxUVFRgYFxYXGyYeFxkjHRQYHy8gIycpLCwuFx4xNTAqNiYrLCkBCQoKDgwOGg8PGiwkHyQqKS0tNCwqNCwsMCwpLCwsLCwsLCwsLCwsLCwsLCwsLCwsLCwsLCwpLCwsLCwsLCwsKf/AABEIAOEA4QMBIgACEQEDEQH/xAAcAAEAAgMBAQEAAAAAAAAAAAAABgcBBAUDAgj/xABJEAABAwIEAggCBwQHBQkAAAABAAIDBBEFEiExBkEHEyJRYXGBkTKhI0JSYnKCsRQzwdFDU3ODkqKyFReT4fEkVFVjo8LS0/D/xAAaAQEAAwEBAQAAAAAAAAAAAAAAAwQFAgEG/8QALBEAAgIBAwIDCAMBAAAAAAAAAAECAxEEEiExQRMigQUyUWFxkaGxFCNC8P/aAAwDAQACEQMRAD8AvFERAEREAREQBERAEWrWYpFDrNKyP8bmt/UrnN41oibftUP/ABG/rsulGT6I4c4rqztovClro5Rmie1472ODh7gr3XJ0nkIiIehERAERYc62pQGUXJqeK6SM2fUwg93WMv7ArNLxTSSm0dTC49wkZf2vddbJdcHHiR6ZR1UWAbouTsyiIgCIiAIiIAiIgCIiAIiIAiLBKA1sRxKOnidNM4MY0XLj+g7ye4KtazjGuxSV0GGsdHGN5NnW73ybR+TdfNeGKVEmO4gKeJxbTQkkuG1gbGTxc7Zvhr3qz8KwmOlibDC0NY3kOZ5knmT3lWsRpWWsy/RSzK9tReIr8kCoOh4O7dXUPe87iP8A+b7k+dgumeiOjta83n1n822U0e8AEk2A3J0WizH6cuyieEn7IkjJ9rrjx7X3O/49MeGl6kCreiSSE9ZQVLmvGoD+wfSSO3zCxg/SFUUcopcVY4f+bYZgNrnLpI37zdfNWbdcriLhuKuhMUw13Y8fEx3e0/qNiuldu4s5/ZzLT7PNU8P4djpQTte1r2EOa4AhwNwQdiDzC9FV3BGLy4dWOwuqPZLrRu5Bx1bl+4/5HzKtFRWV7Hgmpt8SOe/cIijvG/FAoKYvFjI/sRNP2rauI7mjX2HNcxi5PCJJzUIuTNXjLj+OgHVtAknIuI76NvsXnl5bnw3VRY1xTU1hJnlcRyjHZYPJg0PmbnxXNnndI5z3uLnOJLnHUknckr4W3Tpo1r5nzmo1c7X8EAhRFZKZ2MD4tqaMjqZTl5xuu5h/KdvMWKt7g/juKvGT93MBd0RN7j7TD9YfMfNUSvWlqnRPbJG4tewhzXDcEKrdpo2Ljhl3T6udT55R+mUXC4O4lFfStl0Dx2ZGjk8AbeBBBHn4LurElFxeGfRRkpJSQREXh0EREAREQBERAEREAUZ6RMWNPh8zmmzpLRNPdn0JH5cykyrzpnkIpaccjMT7Rvt+qlpjusSZBqJONUmvgdPouwUQUDJLduf6Qn7uzB5ZdfzFS8rSwOMNpqdo2EUYH+Bq3lzZLdJtndUVCCSKV4txqfE6/wDY4j2BIY4472BLSQ6R/fsT4Ae/Zm6F7RHJUXktsWAMJ7t7geOvkrNNO24dlbcbOsL+6hXHvSGKTNT09nTkdp27Yrjn3vtqBy3PcbULpyxCpYKVlFcFKdzyR3ow4nljqRQTEuY7OGhxuY3sBJAP2TlIt32tzVtKrei/hCTrRXzgtADuqB3eXAgyG/1bE277387SUeq2+J5fX6kuiUvC83p9CvOl7CLxQ1jNHxODC4b5XG7T6OGn4iplw7if7TS08/OSNpP4rWcPcFc3pFYDhlXfk0H1D2kfoobwbxjUU9HHFHQzTtaX2lZmsbvc62kZ2JI3XSi7KljszlzVV7z0aLVVJ9KmLGavdFfswNDAPvEB7j8wPyqZf7war/wuo/z/AP1KtpYjW4i9sh6gzzuBzgnqySbNI0N72by17lNpanCTlLsivrblOChDuzir2pKJ8zwyJjnuP1WAuPsOStPDeh2BpvPM+S27WgRj13d7EKb4VgsNKzJBG1jfAanxcd3HzU1muivd5K9Xs6b9/gpNvR1Xlub9nPkXRg+2ZcifBJ2SiF8MgkO0eR2Y/hAHaHiF+kEyjdV1rp90i0/ZsOzZQbej+vIzfsz/ACJjB9i6641dh0kDsk0b43dz2lvtfceS/Sq1cRwuKoYY52Ne08nC/qO4+IXsddLPmR5P2bHHlfJUfRLixirTAT2Z2EW+8wFzT7ZwrnVb1vA8VBWUFRTueA+qZH1biHABzX3s7fYbG+6scKDUyjOW6Pcs6OEq4OEuzMoiKsXAiIgCIiAIiIAiIgChPS3QmSgzj+ilY4+RvGf9YU2WtiNC2eKSGQXbI1zT5EW913XLZJSI7Yb4OJy+CMRE+H0rxuIwx3g5nYP+n5ruqquBcWdhtZNhtUbNc/sOOgz6Bp/C8W9QO8q1F3dDbLjo+hHp7N8Oeq4YKqjCOCJn4n11WxjojLLIR1kbsxu4sBaDci+XTwVrlVbgXR/VQ4kypexgjE0jyQ8E2dntpb7wXdEsKXOODjUw3OPGeS0gFlYCw94AJJsBqSeSrFsh3StiIjw90fOZ7GAeAOd3yb810uAqAw4dStcLEszn+8Jf/wC5QXEZzjmKRxR3NNDu7kWAjO785AaPDXvVstbYADQDYKzYtlah36sp1f2Wys7dEZsqD4/oTDiNUOTnCQeTwHfrf2V+qvOlvhsyxMrIxd0QyyAf1ZNw78p+Tj3LrSTULOe5zrqnOrK7cnv0fcbNq2Npqg2nYLNcTYytHMH7Y5jnv32mjoXfVeR+IB38j81+a2PLSHNJBBBBBsQRsQRsVYvC/S05gbFXAvA0EzB2vzt+t5jXwKm1Gkae6BW0uuWNtn3LFmiqvqSQ/mik/hKtQ02IXuJ6by6iX9euW1hnElNUi8MzH+AcA4ebTqPZdK6o8rqjTSjLlP8AJzIY6v676f8ALHL/ABkW2yKT6zx+Vlv9RK+K/GIYBmmlYwfec0ewOpUE4j6XI2hzKJud23WvBDB4tadXHzsPNdQrnY/Kjiy2upZkzv423rMQw6AEnIZal9zewYwxs8Bd0nyUoChPRrhMnVyV9US6aptYu3EY+HyBOthpYNU2XlnD2/A9pe5bn3CIijJgiIgCIiAIiIAiLCAysLKwgIvxxwS3EIw5tmzsHYediN8j/u+PL3Bi2A9IE1A/9jxNj+xYCTd7Ryzf1je5w181Y+KYiymhknkNmxtLj/ADxJsB5qCcIcNNxEVGIV7A/wDaCRGw37DAbAtI1GwAI5Nv9ZWq5LY1Pp+c/Io3QasTr4k+vwx8yb4bjsFS3NBKx/g1wuPNu4PmFvXVeV/Q3ETmp53x9wcBIB5G7T8ytP8A3S1B0Nb2fKU/LPZeeHU+kvwd+LcuHD7MnWL8UU1KCZ5mNP2Aczz5MFyq8xbieqxmQ0lCxzIfruOlx3yOGjW/dFyfHZdrDOh6nYQ6eR8v3RaNp88t3fNTagw6OBgjhY1jBs1oAH/M+KKVdfMeX+Dlwtt4n5V8upzeFOF48Ph6tnac7WSQ7vd/Bo5D+ZXbRFXlJyeWW4xUVhBfL2BwIIuCLEHUEdxX0i8Oim+Oejl9M509K0vgNyWC5dF6blnjy596gq/Tyi+OdHVJVEvLDE86l8Vm3PeW2ynztfxWjTrdqxMydR7P3PdX9iiV6iqfawe63dmd/NWPU9Czr/R1It3PjN/drv4JTdC5v9LUi3cyPX3c7+CtPVUvuUlo71xj8lZk3Nzv3/8ANT7gTo5dO5lTVtywizmxneXuJHJn6+W8vh6LaNkMkYa5z3tLeuebuaTsWgWaLHuC8ejnF3tEuG1Ok1KSG3+tHewt3gXHo5qgt1O+D8P/AJFmnR7LF4vf9k2a22gWVhFlm0ZRYusoAiIgCIiAIihvSJxp+xRiKE/TyDQ79W3bPbv5D1PJdwg5y2ojssjXFykbfFXH0FBdh+klt+6aRp3Z3bMHz8FWmK9J1bOTkeIW/ZjAv6vdc+1lFZJC4lziSSSSSbkk7kk7lbVJhL5ACBYEgXN/EaAAk7EAAEmxsDY2169NXWsy5Zg26y214jwvker+I6om5qZif7WT+a3qDjyuhN21D3D7MlpB/m19iF6DhgZdc4+9ZvybnvbzAK1KjAQ0A9YNbgONg0n7JINmHxu5t9y26k/qfDSIv7o8pv7ncxDjZ2Jmlpaktgi6wGaRpdZwG2h+HnzIuQdLK5KWNrWMbHYMDQGhu2UDS3hZfmqaFzDleC0jkRY6Eg/MEeinPRvxwaeRtJO68LzZjif3TjsL/YJ9j4XVXUaby5h0Rc0mrxPFnV9y4kWLrKyzbCIiAIiIAiIgCIiAIiIDCrfpHqWUlXS1sL2ioabPi5vj11dbYWu3XvFvhUj464uGHwXbYzSXEbTsLbvPgL+pICoyqqnyvdJI4ue43c4m5JV/SUOT3Pp+zM12pUVsXX9EsxfpUq5iREWwN5BgDnW8XuG/kAuBLxLVON3VMxP9q/8AgVzUWnGmEeiMeV9k3lyZ3KLjethN2VEh+689YD6PurXZxJUUob/tCIGMgf8AaoMzmNvb97Ge0zzFwqx4B4ZNbVsuPooiHyHkbG7WebiPYFXu5lxY6juWbq3BSUUvqa2hjZKLk2/kfMFQ2RrXscHNcLhzTcEHmCN16KIVMBwmTror/sUjvpouVO5x/exjlGSe03le4UuY4EAjUHYqjKOOV0NKMs8PqZREXJ2fEsga0uJsACSe4DUr86Y/i7qupmqHfXcco7mjRo9Bb5q8uNqgx4dWOG/VPH+IZf4r8+rT0EOsjG9pzflh6nvQ0plkawW1OpOgA5knkPn3KWhwA00ABGw8AdLW+qBbUXY4G7Y2NdwOHY7yOcdmsdfyILT+t/Rd1xs5t/vE+fV53/Mk+ZVq3l4KdKxHJ5CW2xykkk3c7XW2ps5xsQQSTuCBexW4Kg6h48CTYgixBvm7hfQnQXNxZxj06VhyNNyPhzauHwxtYRcOFu0xxvfQZjpe694XXzAG7coc1wtoc2Swtp8XVnTQFztLNAEUkTo+K/DRKwtJ1HwmxLhbTa13Wta2jrDTMWmNsSqKcxuLXb6bG4IIuC0jcEaghTKOcEActO4DwIvsLC+uwF9muD+PxBTXGf7J132cd9eRJ1HIuB3e60lUmnhkV0E1uRbnR/jhq6GJ7jd7LxvPeWWsT4lpafVSRVl0LVBy1kfIGJw9Q9p/0hWasm+O2xpG3ppudUWwiIoSwEREAREQBERAFgrK08YqDHTzyDdkcjh5hpI/RepZPG8LJRXG+NmrrZpL3a0mOPwawkfM3d6rhLAWV9HCKjFJHyVknOTkwuhgOByVs7IIRqdS47MaN3O8B89AvDDsOkqJWQwtLnvNgB8yTyA3JV68H8JMw+HILOkdYySfaPcO5o5D15qvqL1UsLqWtJpndLL6G7w9gMdFA2CIaDVzju9x3c7xPy0C6awsrEbbeWfRxiorCPKpp2yMdG8BzXAtc07EEWIXA4Lmcxk1FISXUknVgnd0RGaFx/KbflUkUapxkxiYDaWkjefOOVzP0cuo8pojnxJP0JIiyijJTi8Z0xkw+sYNzE8j8ozfwX57X6ce24IOoO4X534nwQ0dVLARo03Ye9h1afbTzBWpoJ9YmP7TrfE/Q88Dnyym+xY4OHgBmd7taR6qRVOhzGxLTmPMbuLr25ZhID92L7wUOa4jUGx71L6ecSgSM55nZQLntPu9oHNwe5thzLIR/SG1u1YeSjRLKwZp5b9lu4J30JF+ZGzwRr432tEViJpdbMHC9wLgttbfcuuAAXGzjYN2brfyYwMNhYH4muBNiA0aA8wGltjvkLCb3IXo6pcbtA3tewNzbvDTqAeRa5u2jtVFj4E+fiebNXlvidPESPuD4Wjc3ycVszxhzLG5uXA+LRlY4+Zd1j/N9+S1mvDWH7uck8/glc7+B9e+69qp/VMJdrd73Aczdps0eJLD7o+p4STodoXMFa53J7I/VmbN/qCslcHgrBTSUcbH/vHXkkPPO/U38RoPRd5Zd0982zZ08NlaiERFEThERAEREAREQBauK03WwTRjd8b2/wCJpH8VtIUXB41lYPzDa26KRcfYEaSulaBZkhMkZ5Wcbkejrj2UdX0cJKUU0fJ2QcJOLLk6J8CbFSCpIHWTk9rmGNcQGjzILvUdynSgfRZxJHJSspHODZYswDSbF7CS4Fvfa9iPDxXzinF+JU8781Dmga46sD3ksvo7O0kA21sWrFthOVksn0FNkIVRx0J6VrYfMXMyu+NhyO8SOf5hZ35lr4FxBDWxCWB1+TmnRzD9lzeRXq7Sobb68bsw/A5uU/53D/oq7WOGW00+UbijdKesxiocNoaWKM/ikkdJb2AXdrq1kMb5ZDlYxpc49wAuuNwZSu6qSqlFpKuQzFp3awgCJnowD3K6jwmzifMkvUkCyiLglMKLce8GivhDo7CeMHIToHDmxx7jyPI+ZUqWF1CTg9yOJwU4uMj8z1NM6J7o5GlrmmzmuFiD4rewSvDHZX7E3B7iQWuG40c02Oo+Fuo3F3cScG09ePpW2eBZsrLB48L7OHgbqt8V6JKqMkwOZM3lr1bvVrtP8y1oaquxYlwzDs0dlUsw5R5TRZx36jv3JJHwi98xdYt7Vy4tBvJC3w/ZuzqdPvAAf4h2Sfw28hsswYDiUdmGle62muU3GgsSHajQewBuAAOxS8K10xv1AiJFs0r49PHsMLz5XAXm5R/0jpRlP/LOKcrG5naN010tob2aTo431sNNy4NGbPKuCuGH1MjKypbliYQ6CIg3cQOzI6+uUXJaDqb35a83iDhN+HGmrpCKkMkHXMLAGgG2XKDe/MXcd8qtOiq2yxsljN2PaHNI5gi4Ve63y+XuWdPT58T7dj2WURUDUCIiAIiIAiIgCIiAIiIDgcZcKtxCnMZs2Rt3Rv7ndx+6dj6HkqJxHDpKeV0MzSx7d2n9QeYPIjdfpVVzx80V9bS4dE1peDnllsCY2Wva/LTUjvLO9XtJc4va+n6M3XaeM1uXX9lTg21HuuvScYVkVslTLpyLs49n3UnxfohqIyTTPbK3k1x6t/z7J9wo/LwJXNNjTSemUj3DloeLTYuWjLdN9b4T9Cf9HuLMrjJLIyMVkWnWtGTrGO0BeGEZrEEEbbHRTVkbYg+WV4va7nus1oaLmw5NaLnnz1Kq3gnhrEaSczMp2jMxzPppAxupaQSG3cbZdgFOI+FH1Dg/EZuusbinYMkDT4tveQ/iPosu+MFN4fBsaaU3Wsrk1gTi0jTYihjcHXIINU9puND/AEIIv94qXBYYwAAAWA0AGll9KvKWS3GOOX1CIi5OwiIgCIiAWREQGvX0TJonxSC7HtLXDvBFlXvC/EH+y31GHVZcRG7NAWtc9z2uN8rWt3vfN4druUqx/HJBI2jowHVEgzFztWwR7GR/f3BvM/PFJwXCyN7Xl8kkv76dx+kkH1m5t2MO2VttNPFTQajHEujK005STh1X/YI07pRnncW0FE+S31nZne4YLD/EviTi/GGDM6hbbwjkJ/yyE/Jd1lZLNI+kw0RwwwHJJUFgcA8bxwxiwJHMnQLoRYLUM1FbI890kULmn0Y1rh6OCkcoR/yiJQsl/p+mMERw/pjAdkq6dzCNCWG9vNjgCPdTvCMchq2dZTyNeOdt2nuc06tPmuJjvDMWINMVQwR1DW3bKzW472nQvZfdp1F/EE1BnqMNqnBrjHLEbG2zhvqPrMIsde/vUkaq7l5OGRSvt07W/mPxP0QsqO8G8XsxCHNYNlZYSR9x5Ob3tP8AMKRKnKLi8M0YTU1uj0CIvOedrGue8hrWgkuOgAAuST3Lk6PpzwASTYDmobjnSrS05LIrzuH2LBg/Od/ygqB8b8fSVrnRREspwbBuxkt9Z/h3N99doitKnRZWZmPqPaGHtr+5YFR0yVJP0cMLR97O8+4LVmm6ZagH6SGJw+6XsPzLlXyK5/Fqx0KP8y7OdxcMHS9TOhkcWPZK1pLY3ah7uQD2+PeBzW10c4G5kb62o1nqjnJO4YTcDwv8Vu7KOSpRTPgbpAfRubDOS6nJtrqYvFv3e9vt3GtbpdsH4Zbo1m6a8UutF8RyBwDmkEEAgjUEHYg9y+1lG2EREAREQBERAEREAREQBaeL4k2mglnf8MbHOPjYbDxJ09VuKNcbDO2jpuU9VC1w72MzSuH/AKa6isvBxN4i2j34Rwp0cRnn1qKk9bMe4kdmMdzWNs0DzXblvldbext520X0F8TyZWud3AnU228V43l5PVHbHBxuCImtw+lykEmMOeQb/SO7Ul/HMSD5LuqG4Thsct6nDpnRdY4vItmZmd2iyeAkWOtw4ZTY2va1+/QYk/MIqlgZIfhc05o5LC5yOIuHc8rgDva4BK6mucnFcuEmeuLCzOtG8Rz+g+Merb/JVz0yYWA6mqmjV2aJx77dpnyzKycUdaCYn+rf/pKg3S67LQ0rD8XWt/yxPB/UKbTNqyJBrEnVLJXXC+POoqqOcfCDaRv2mH4h/EeIC/Q0cgcA5puCAQRzB1BX5kV99HtaZcNpXHUtaWH+7c5g+TQrWuh0mUvZtr5g/qSJVt0vcRFrY6JhtnGeW32QbNb5Egn8o71ZN1Q3GtQZcSnk3Am6sD+zyty+uvuVX0kFKzL7FvXWONeF3I6yMm/gCfYZj8lsU1CXPcw7ge5JDW6+bgulR0RZIWWuc5LBa+cFpuAOZcx7Xhu7spA1Nl0aPBsxvHY3aBYn4mjstuRrsSzOND2XDttLFqStSMWFLZw5MLuA5v1tv+G2QfLN7L2qcDIaHNBtd3jplu0e4t6qe4fw1cFswdm0dlaGl++bM/UNiN7m+YanM22jWatLxAC8Q0lEJQTlbI+RxDyObbNAtpfSwUH8hv3Sz/GS97uV1NTFpPmdfAEa+Wo915Kc4niURzsqaBgtma4wyuY5p0BABBbcFo0+6OQXPxTg0uY2ooyXxyC7WOADzqdGFvZkI2ygh2h7Kmjcv9cFedHXY8kx6I+IjJE+jebmEZo/7MmxH5T8nDuViKhujusMOJ0/LOXRuH4mnQ/mA9lfIWXq4KNnHc2tDY51c9uAiIqpdCIiAIiIAiIgCIiAKN8V9mowt52FXlPm+GVo+aki4XGdA6WjkMWskRbNH+OJweB6gEeq7h7xHYvKzuLQx2sEVPM869kta0buc7staBzLnEAea9cKxFtRDFPHq2RocPUbHxG3ovDEIAZ6Zzz2GGQgHbrC2zD6N6z3XK4fJ03lcHlT4Azq4cwLZWRsYZY3Fjuy0Cxc34hcbOuPBbFcOwyO5c8uZlJtclrg4u0AGgBP/VZ658p+j7DP6xwuXfgaeX3j6A7rzeWwmzQ6WZw5m5tf6x2jZfwA7gTovcs8wkuD6xJ2cxwD65DneDGEON/M5W/m8FU/StjonqxCw3bTgtPjI6xf7WA8wVLOMeLRQRvYx4fWSgXI2ibrbTkBc5WnUkkncqnnOuSTqTqSdSfElaOjp53v0MrX6hY8NephWRwf0eNqqOKd080ZeX9hhAbYPc0H1tdVzFEXuaxou5xAaO8k2A9yv0bgWGimpoIB/Rsa0nvIGp9TcqXW2uEUkQez6VOTclwRH/dPH/3up/xD+SrPFIP2Wqqad13sbI5jsxs5wBOV2a2j7G97czoQSF+iFS/SxhBireuA7M7Q6/32gNcPbKfVQaS1yntkWtbSoQUoLoz7waBlU0NFpgB2h8Eje0SCW6nc37OYZiSHRkm8xwzAcsjW5ndYQZCX5czG/CXkAkPeTo1zgXaEkm1jUmGSNa5p3ffTVwA5bjn462HJxOlkYBjrWyRnsiZrTGbl9i3NmyPNiGkOubgnLcgjUgdaiuS6EWmsi/eJDxnamw2cRizTka6xNy18jWvu46lxBIuddVzuLeKaMYe5sUjc7mDqGM7L2OHwOAGrMpG+lrWXbr6uGqp5IZrsbI0tJdbLrsWyC7DY2I17lUGL4YYD1VTq0E9XOwgtcPuu21+ydQoNPCMuJdUyzqbJQ5j0ax9DlYZUO64XJPWGzr65r7k33PO6s/orOeGsgeA6NsjSGuFx229oWPLsg+qruhiZmywAySG4BJaMo5nkG+ZKtThgwYbSZXyBz3Evke3VuYgCwebNsAANSOZ5q1q5JxwupT0UWp7n0NLiDhmOLEMOmj+KSoAO+azWuebn6wGXc6ja5Fss+CheD4oMSxETxj6GkjcGuvfNLNoeVtGNO1xrvqpqs6xvhPsjVpUeXHo2ERFEWAiIgCIiAIiIAiIgCwsogIjFJ/suocx+lHUPLo38qeVx7THfZjcdQdgbhSOKpjn6xg1yPyOGxDgGuB8NC0g+S9aqkZKx0cjQ5jgQ5rhcEHkQq5xrgGrppHT4ZNIRYDqi+zw1os1oLtJGgaAO1HipoqNj5eGVpuVS4WUWPPUNja58jg1rRcucQAB3knZVbxZ0qlxdFQdkbGoI7TvwA7DxOvgFEOIMUrXnq6182h+CQFgv35bAE+K411oUaSK80nkzNRrpy8sFj9n3JIXEucSSTckkkknckncr5W3h2ETVBywRPkP3Wkj1dsPUqx+FOifKWy15BtqIGm4/vHfW/CNPE7KzZfCtcsp1aey18I1eizg4ue2umbZrf3LT9Y7dZ5Dl3nXkFay+WsAAA0A0AGll9LFttdktzPoqKVTDaguHxfw02vpnQmweO1G/7LxtfwOoPgV3EUcZOLyiSUVJOLPzTVUslPK6OQFkjCQQdwf/ANqCPAr5ZVuGl+82OoueZHP1V68WcEw4g27uxK0WbM0a+Th9Zvhy5EKpcc4Dq6QnNEXsH9JEC9tvEDtN9QtqnUwsWHwz5+/SWVPMeUaEGPyxj6N7mm+7XOGlgNwb331+8e9bA4vqbEGS5O5c2N3Mn6zDrsPTxXFPcg1Nhv3Kdwh8CqrJrudaXiqpde0pbc/0YZHbyyAFatNTzVkzI25pZHmwzEuPiSXXsBuSuxgXR/V1ZBEZjYd5JQWi3g09p3oLeKtvhXg2HD2ER9qRw7crviPgPst8B63Va2+upeXGS5RpbbnmWUj34W4ebQ0zIG6n4nv+087ny5DwAXYRFjttvLN6MVFYQREXh0EREAREQBERAEREAREQBERAfEkLXCzgCO4gEexWoMDpwbiCK/f1bP5LeRe5Z40mfLGACwFh3BfSIvD0IiIAiIgCIiA1ajDIpNZI2O/Exrv1CzT4bFH+7jYz8LWt/QLZRe5Z5tXwCIi8PQiIgCIiAIiIAiIgCIiAIiIAiIgCIiAIiIAiIgCIiAIiIAiIgCIiAIiIAiIgCIiAIiIAiIgP/9k="/>
          <p:cNvSpPr>
            <a:spLocks noChangeAspect="1" noChangeArrowheads="1"/>
          </p:cNvSpPr>
          <p:nvPr/>
        </p:nvSpPr>
        <p:spPr bwMode="auto">
          <a:xfrm>
            <a:off x="1360014" y="-165532"/>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22" name="AutoShape 4" descr="data:image/jpeg;base64,/9j/4AAQSkZJRgABAQAAAQABAAD/2wCEAAkGBhQQEBAQEBQWFRUUFRQWFhIVFxQVGRYYFxUVFRgYFxYXGyYeFxkjHRQYHy8gIycpLCwuFx4xNTAqNiYrLCkBCQoKDgwOGg8PGiwkHyQqKS0tNCwqNCwsMCwpLCwsLCwsLCwsLCwsLCwsLCwsLCwsLCwsLCwpLCwsLCwsLCwsKf/AABEIAOEA4QMBIgACEQEDEQH/xAAcAAEAAgMBAQEAAAAAAAAAAAAABgcBBAUDAgj/xABJEAABAwIEAggCBwQHBQkAAAABAAIDBBEFEiExBkEHEyJRYXGBkTKhI0JSYnKCsRQzwdFDU3ODkqKyFReT4fEkVFVjo8LS0/D/xAAaAQEAAwEBAQAAAAAAAAAAAAAAAwQFAgEG/8QALBEAAgIBAwIDCAMBAAAAAAAAAAECAxEEEiExQRMigQUyUWFxkaGxFCNC8P/aAAwDAQACEQMRAD8AvFERAEREAREQBERAEWrWYpFDrNKyP8bmt/UrnN41oibftUP/ABG/rsulGT6I4c4rqztovClro5Rmie1472ODh7gr3XJ0nkIiIehERAERYc62pQGUXJqeK6SM2fUwg93WMv7ArNLxTSSm0dTC49wkZf2vddbJdcHHiR6ZR1UWAbouTsyiIgCIiAIiIAiIgCIiAIiIAiLBKA1sRxKOnidNM4MY0XLj+g7ye4KtazjGuxSV0GGsdHGN5NnW73ybR+TdfNeGKVEmO4gKeJxbTQkkuG1gbGTxc7Zvhr3qz8KwmOlibDC0NY3kOZ5knmT3lWsRpWWsy/RSzK9tReIr8kCoOh4O7dXUPe87iP8A+b7k+dgumeiOjta83n1n822U0e8AEk2A3J0WizH6cuyieEn7IkjJ9rrjx7X3O/49MeGl6kCreiSSE9ZQVLmvGoD+wfSSO3zCxg/SFUUcopcVY4f+bYZgNrnLpI37zdfNWbdcriLhuKuhMUw13Y8fEx3e0/qNiuldu4s5/ZzLT7PNU8P4djpQTte1r2EOa4AhwNwQdiDzC9FV3BGLy4dWOwuqPZLrRu5Bx1bl+4/5HzKtFRWV7Hgmpt8SOe/cIijvG/FAoKYvFjI/sRNP2rauI7mjX2HNcxi5PCJJzUIuTNXjLj+OgHVtAknIuI76NvsXnl5bnw3VRY1xTU1hJnlcRyjHZYPJg0PmbnxXNnndI5z3uLnOJLnHUknckr4W3Tpo1r5nzmo1c7X8EAhRFZKZ2MD4tqaMjqZTl5xuu5h/KdvMWKt7g/juKvGT93MBd0RN7j7TD9YfMfNUSvWlqnRPbJG4tewhzXDcEKrdpo2Ljhl3T6udT55R+mUXC4O4lFfStl0Dx2ZGjk8AbeBBBHn4LurElFxeGfRRkpJSQREXh0EREAREQBERAEREAUZ6RMWNPh8zmmzpLRNPdn0JH5cykyrzpnkIpaccjMT7Rvt+qlpjusSZBqJONUmvgdPouwUQUDJLduf6Qn7uzB5ZdfzFS8rSwOMNpqdo2EUYH+Bq3lzZLdJtndUVCCSKV4txqfE6/wDY4j2BIY4472BLSQ6R/fsT4Ae/Zm6F7RHJUXktsWAMJ7t7geOvkrNNO24dlbcbOsL+6hXHvSGKTNT09nTkdp27Yrjn3vtqBy3PcbULpyxCpYKVlFcFKdzyR3ow4nljqRQTEuY7OGhxuY3sBJAP2TlIt32tzVtKrei/hCTrRXzgtADuqB3eXAgyG/1bE277387SUeq2+J5fX6kuiUvC83p9CvOl7CLxQ1jNHxODC4b5XG7T6OGn4iplw7if7TS08/OSNpP4rWcPcFc3pFYDhlXfk0H1D2kfoobwbxjUU9HHFHQzTtaX2lZmsbvc62kZ2JI3XSi7KljszlzVV7z0aLVVJ9KmLGavdFfswNDAPvEB7j8wPyqZf7war/wuo/z/AP1KtpYjW4i9sh6gzzuBzgnqySbNI0N72by17lNpanCTlLsivrblOChDuzir2pKJ8zwyJjnuP1WAuPsOStPDeh2BpvPM+S27WgRj13d7EKb4VgsNKzJBG1jfAanxcd3HzU1muivd5K9Xs6b9/gpNvR1Xlub9nPkXRg+2ZcifBJ2SiF8MgkO0eR2Y/hAHaHiF+kEyjdV1rp90i0/ZsOzZQbej+vIzfsz/ACJjB9i6641dh0kDsk0b43dz2lvtfceS/Sq1cRwuKoYY52Ne08nC/qO4+IXsddLPmR5P2bHHlfJUfRLixirTAT2Z2EW+8wFzT7ZwrnVb1vA8VBWUFRTueA+qZH1biHABzX3s7fYbG+6scKDUyjOW6Pcs6OEq4OEuzMoiKsXAiIgCIiAIiIAiIgChPS3QmSgzj+ilY4+RvGf9YU2WtiNC2eKSGQXbI1zT5EW913XLZJSI7Yb4OJy+CMRE+H0rxuIwx3g5nYP+n5ruqquBcWdhtZNhtUbNc/sOOgz6Bp/C8W9QO8q1F3dDbLjo+hHp7N8Oeq4YKqjCOCJn4n11WxjojLLIR1kbsxu4sBaDci+XTwVrlVbgXR/VQ4kypexgjE0jyQ8E2dntpb7wXdEsKXOODjUw3OPGeS0gFlYCw94AJJsBqSeSrFsh3StiIjw90fOZ7GAeAOd3yb810uAqAw4dStcLEszn+8Jf/wC5QXEZzjmKRxR3NNDu7kWAjO785AaPDXvVstbYADQDYKzYtlah36sp1f2Wys7dEZsqD4/oTDiNUOTnCQeTwHfrf2V+qvOlvhsyxMrIxd0QyyAf1ZNw78p+Tj3LrSTULOe5zrqnOrK7cnv0fcbNq2Npqg2nYLNcTYytHMH7Y5jnv32mjoXfVeR+IB38j81+a2PLSHNJBBBBBsQRsQRsVYvC/S05gbFXAvA0EzB2vzt+t5jXwKm1Gkae6BW0uuWNtn3LFmiqvqSQ/mik/hKtQ02IXuJ6by6iX9euW1hnElNUi8MzH+AcA4ebTqPZdK6o8rqjTSjLlP8AJzIY6v676f8ALHL/ABkW2yKT6zx+Vlv9RK+K/GIYBmmlYwfec0ewOpUE4j6XI2hzKJud23WvBDB4tadXHzsPNdQrnY/Kjiy2upZkzv423rMQw6AEnIZal9zewYwxs8Bd0nyUoChPRrhMnVyV9US6aptYu3EY+HyBOthpYNU2XlnD2/A9pe5bn3CIijJgiIgCIiAIiIAiLCAysLKwgIvxxwS3EIw5tmzsHYediN8j/u+PL3Bi2A9IE1A/9jxNj+xYCTd7Ryzf1je5w181Y+KYiymhknkNmxtLj/ADxJsB5qCcIcNNxEVGIV7A/wDaCRGw37DAbAtI1GwAI5Nv9ZWq5LY1Pp+c/Io3QasTr4k+vwx8yb4bjsFS3NBKx/g1wuPNu4PmFvXVeV/Q3ETmp53x9wcBIB5G7T8ytP8A3S1B0Nb2fKU/LPZeeHU+kvwd+LcuHD7MnWL8UU1KCZ5mNP2Aczz5MFyq8xbieqxmQ0lCxzIfruOlx3yOGjW/dFyfHZdrDOh6nYQ6eR8v3RaNp88t3fNTagw6OBgjhY1jBs1oAH/M+KKVdfMeX+Dlwtt4n5V8upzeFOF48Ph6tnac7WSQ7vd/Bo5D+ZXbRFXlJyeWW4xUVhBfL2BwIIuCLEHUEdxX0i8Oim+Oejl9M509K0vgNyWC5dF6blnjy596gq/Tyi+OdHVJVEvLDE86l8Vm3PeW2ynztfxWjTrdqxMydR7P3PdX9iiV6iqfawe63dmd/NWPU9Czr/R1It3PjN/drv4JTdC5v9LUi3cyPX3c7+CtPVUvuUlo71xj8lZk3Nzv3/8ANT7gTo5dO5lTVtywizmxneXuJHJn6+W8vh6LaNkMkYa5z3tLeuebuaTsWgWaLHuC8ejnF3tEuG1Ok1KSG3+tHewt3gXHo5qgt1O+D8P/AJFmnR7LF4vf9k2a22gWVhFlm0ZRYusoAiIgCIiAIihvSJxp+xRiKE/TyDQ79W3bPbv5D1PJdwg5y2ojssjXFykbfFXH0FBdh+klt+6aRp3Z3bMHz8FWmK9J1bOTkeIW/ZjAv6vdc+1lFZJC4lziSSSSSbkk7kk7lbVJhL5ACBYEgXN/EaAAk7EAAEmxsDY2169NXWsy5Zg26y214jwvker+I6om5qZif7WT+a3qDjyuhN21D3D7MlpB/m19iF6DhgZdc4+9ZvybnvbzAK1KjAQ0A9YNbgONg0n7JINmHxu5t9y26k/qfDSIv7o8pv7ncxDjZ2Jmlpaktgi6wGaRpdZwG2h+HnzIuQdLK5KWNrWMbHYMDQGhu2UDS3hZfmqaFzDleC0jkRY6Eg/MEeinPRvxwaeRtJO68LzZjif3TjsL/YJ9j4XVXUaby5h0Rc0mrxPFnV9y4kWLrKyzbCIiAIiIAiIgCIiAIiIDCrfpHqWUlXS1sL2ioabPi5vj11dbYWu3XvFvhUj464uGHwXbYzSXEbTsLbvPgL+pICoyqqnyvdJI4ue43c4m5JV/SUOT3Pp+zM12pUVsXX9EsxfpUq5iREWwN5BgDnW8XuG/kAuBLxLVON3VMxP9q/8AgVzUWnGmEeiMeV9k3lyZ3KLjethN2VEh+689YD6PurXZxJUUob/tCIGMgf8AaoMzmNvb97Ge0zzFwqx4B4ZNbVsuPooiHyHkbG7WebiPYFXu5lxY6juWbq3BSUUvqa2hjZKLk2/kfMFQ2RrXscHNcLhzTcEHmCN16KIVMBwmTror/sUjvpouVO5x/exjlGSe03le4UuY4EAjUHYqjKOOV0NKMs8PqZREXJ2fEsga0uJsACSe4DUr86Y/i7qupmqHfXcco7mjRo9Bb5q8uNqgx4dWOG/VPH+IZf4r8+rT0EOsjG9pzflh6nvQ0plkawW1OpOgA5knkPn3KWhwA00ABGw8AdLW+qBbUXY4G7Y2NdwOHY7yOcdmsdfyILT+t/Rd1xs5t/vE+fV53/Mk+ZVq3l4KdKxHJ5CW2xykkk3c7XW2ps5xsQQSTuCBexW4Kg6h48CTYgixBvm7hfQnQXNxZxj06VhyNNyPhzauHwxtYRcOFu0xxvfQZjpe694XXzAG7coc1wtoc2Swtp8XVnTQFztLNAEUkTo+K/DRKwtJ1HwmxLhbTa13Wta2jrDTMWmNsSqKcxuLXb6bG4IIuC0jcEaghTKOcEActO4DwIvsLC+uwF9muD+PxBTXGf7J132cd9eRJ1HIuB3e60lUmnhkV0E1uRbnR/jhq6GJ7jd7LxvPeWWsT4lpafVSRVl0LVBy1kfIGJw9Q9p/0hWasm+O2xpG3ppudUWwiIoSwEREAREQBERAFgrK08YqDHTzyDdkcjh5hpI/RepZPG8LJRXG+NmrrZpL3a0mOPwawkfM3d6rhLAWV9HCKjFJHyVknOTkwuhgOByVs7IIRqdS47MaN3O8B89AvDDsOkqJWQwtLnvNgB8yTyA3JV68H8JMw+HILOkdYySfaPcO5o5D15qvqL1UsLqWtJpndLL6G7w9gMdFA2CIaDVzju9x3c7xPy0C6awsrEbbeWfRxiorCPKpp2yMdG8BzXAtc07EEWIXA4Lmcxk1FISXUknVgnd0RGaFx/KbflUkUapxkxiYDaWkjefOOVzP0cuo8pojnxJP0JIiyijJTi8Z0xkw+sYNzE8j8ozfwX57X6ce24IOoO4X534nwQ0dVLARo03Ye9h1afbTzBWpoJ9YmP7TrfE/Q88Dnyym+xY4OHgBmd7taR6qRVOhzGxLTmPMbuLr25ZhID92L7wUOa4jUGx71L6ecSgSM55nZQLntPu9oHNwe5thzLIR/SG1u1YeSjRLKwZp5b9lu4J30JF+ZGzwRr432tEViJpdbMHC9wLgttbfcuuAAXGzjYN2brfyYwMNhYH4muBNiA0aA8wGltjvkLCb3IXo6pcbtA3tewNzbvDTqAeRa5u2jtVFj4E+fiebNXlvidPESPuD4Wjc3ycVszxhzLG5uXA+LRlY4+Zd1j/N9+S1mvDWH7uck8/glc7+B9e+69qp/VMJdrd73Aczdps0eJLD7o+p4STodoXMFa53J7I/VmbN/qCslcHgrBTSUcbH/vHXkkPPO/U38RoPRd5Zd0982zZ08NlaiERFEThERAEREAREQBauK03WwTRjd8b2/wCJpH8VtIUXB41lYPzDa26KRcfYEaSulaBZkhMkZ5Wcbkejrj2UdX0cJKUU0fJ2QcJOLLk6J8CbFSCpIHWTk9rmGNcQGjzILvUdynSgfRZxJHJSspHODZYswDSbF7CS4Fvfa9iPDxXzinF+JU8781Dmga46sD3ksvo7O0kA21sWrFthOVksn0FNkIVRx0J6VrYfMXMyu+NhyO8SOf5hZ35lr4FxBDWxCWB1+TmnRzD9lzeRXq7Sobb68bsw/A5uU/53D/oq7WOGW00+UbijdKesxiocNoaWKM/ikkdJb2AXdrq1kMb5ZDlYxpc49wAuuNwZSu6qSqlFpKuQzFp3awgCJnowD3K6jwmzifMkvUkCyiLglMKLce8GivhDo7CeMHIToHDmxx7jyPI+ZUqWF1CTg9yOJwU4uMj8z1NM6J7o5GlrmmzmuFiD4rewSvDHZX7E3B7iQWuG40c02Oo+Fuo3F3cScG09ePpW2eBZsrLB48L7OHgbqt8V6JKqMkwOZM3lr1bvVrtP8y1oaquxYlwzDs0dlUsw5R5TRZx36jv3JJHwi98xdYt7Vy4tBvJC3w/ZuzqdPvAAf4h2Sfw28hsswYDiUdmGle62muU3GgsSHajQewBuAAOxS8K10xv1AiJFs0r49PHsMLz5XAXm5R/0jpRlP/LOKcrG5naN010tob2aTo431sNNy4NGbPKuCuGH1MjKypbliYQ6CIg3cQOzI6+uUXJaDqb35a83iDhN+HGmrpCKkMkHXMLAGgG2XKDe/MXcd8qtOiq2yxsljN2PaHNI5gi4Ve63y+XuWdPT58T7dj2WURUDUCIiAIiIAiIgCIiAIiIDgcZcKtxCnMZs2Rt3Rv7ndx+6dj6HkqJxHDpKeV0MzSx7d2n9QeYPIjdfpVVzx80V9bS4dE1peDnllsCY2Wva/LTUjvLO9XtJc4va+n6M3XaeM1uXX9lTg21HuuvScYVkVslTLpyLs49n3UnxfohqIyTTPbK3k1x6t/z7J9wo/LwJXNNjTSemUj3DloeLTYuWjLdN9b4T9Cf9HuLMrjJLIyMVkWnWtGTrGO0BeGEZrEEEbbHRTVkbYg+WV4va7nus1oaLmw5NaLnnz1Kq3gnhrEaSczMp2jMxzPppAxupaQSG3cbZdgFOI+FH1Dg/EZuusbinYMkDT4tveQ/iPosu+MFN4fBsaaU3Wsrk1gTi0jTYihjcHXIINU9puND/AEIIv94qXBYYwAAAWA0AGll9KvKWS3GOOX1CIi5OwiIgCIiAWREQGvX0TJonxSC7HtLXDvBFlXvC/EH+y31GHVZcRG7NAWtc9z2uN8rWt3vfN4druUqx/HJBI2jowHVEgzFztWwR7GR/f3BvM/PFJwXCyN7Xl8kkv76dx+kkH1m5t2MO2VttNPFTQajHEujK005STh1X/YI07pRnncW0FE+S31nZne4YLD/EviTi/GGDM6hbbwjkJ/yyE/Jd1lZLNI+kw0RwwwHJJUFgcA8bxwxiwJHMnQLoRYLUM1FbI890kULmn0Y1rh6OCkcoR/yiJQsl/p+mMERw/pjAdkq6dzCNCWG9vNjgCPdTvCMchq2dZTyNeOdt2nuc06tPmuJjvDMWINMVQwR1DW3bKzW472nQvZfdp1F/EE1BnqMNqnBrjHLEbG2zhvqPrMIsde/vUkaq7l5OGRSvt07W/mPxP0QsqO8G8XsxCHNYNlZYSR9x5Ob3tP8AMKRKnKLi8M0YTU1uj0CIvOedrGue8hrWgkuOgAAuST3Lk6PpzwASTYDmobjnSrS05LIrzuH2LBg/Od/ygqB8b8fSVrnRREspwbBuxkt9Z/h3N99doitKnRZWZmPqPaGHtr+5YFR0yVJP0cMLR97O8+4LVmm6ZagH6SGJw+6XsPzLlXyK5/Fqx0KP8y7OdxcMHS9TOhkcWPZK1pLY3ah7uQD2+PeBzW10c4G5kb62o1nqjnJO4YTcDwv8Vu7KOSpRTPgbpAfRubDOS6nJtrqYvFv3e9vt3GtbpdsH4Zbo1m6a8UutF8RyBwDmkEEAgjUEHYg9y+1lG2EREAREQBERAEREAREQBaeL4k2mglnf8MbHOPjYbDxJ09VuKNcbDO2jpuU9VC1w72MzSuH/AKa6isvBxN4i2j34Rwp0cRnn1qKk9bMe4kdmMdzWNs0DzXblvldbext520X0F8TyZWud3AnU228V43l5PVHbHBxuCImtw+lykEmMOeQb/SO7Ul/HMSD5LuqG4Thsct6nDpnRdY4vItmZmd2iyeAkWOtw4ZTY2va1+/QYk/MIqlgZIfhc05o5LC5yOIuHc8rgDva4BK6mucnFcuEmeuLCzOtG8Rz+g+Merb/JVz0yYWA6mqmjV2aJx77dpnyzKycUdaCYn+rf/pKg3S67LQ0rD8XWt/yxPB/UKbTNqyJBrEnVLJXXC+POoqqOcfCDaRv2mH4h/EeIC/Q0cgcA5puCAQRzB1BX5kV99HtaZcNpXHUtaWH+7c5g+TQrWuh0mUvZtr5g/qSJVt0vcRFrY6JhtnGeW32QbNb5Egn8o71ZN1Q3GtQZcSnk3Am6sD+zyty+uvuVX0kFKzL7FvXWONeF3I6yMm/gCfYZj8lsU1CXPcw7ge5JDW6+bgulR0RZIWWuc5LBa+cFpuAOZcx7Xhu7spA1Nl0aPBsxvHY3aBYn4mjstuRrsSzOND2XDttLFqStSMWFLZw5MLuA5v1tv+G2QfLN7L2qcDIaHNBtd3jplu0e4t6qe4fw1cFswdm0dlaGl++bM/UNiN7m+YanM22jWatLxAC8Q0lEJQTlbI+RxDyObbNAtpfSwUH8hv3Sz/GS97uV1NTFpPmdfAEa+Wo915Kc4niURzsqaBgtma4wyuY5p0BABBbcFo0+6OQXPxTg0uY2ooyXxyC7WOADzqdGFvZkI2ygh2h7Kmjcv9cFedHXY8kx6I+IjJE+jebmEZo/7MmxH5T8nDuViKhujusMOJ0/LOXRuH4mnQ/mA9lfIWXq4KNnHc2tDY51c9uAiIqpdCIiAIiIAiIgCIiAKN8V9mowt52FXlPm+GVo+aki4XGdA6WjkMWskRbNH+OJweB6gEeq7h7xHYvKzuLQx2sEVPM869kta0buc7staBzLnEAea9cKxFtRDFPHq2RocPUbHxG3ovDEIAZ6Zzz2GGQgHbrC2zD6N6z3XK4fJ03lcHlT4Azq4cwLZWRsYZY3Fjuy0Cxc34hcbOuPBbFcOwyO5c8uZlJtclrg4u0AGgBP/VZ658p+j7DP6xwuXfgaeX3j6A7rzeWwmzQ6WZw5m5tf6x2jZfwA7gTovcs8wkuD6xJ2cxwD65DneDGEON/M5W/m8FU/StjonqxCw3bTgtPjI6xf7WA8wVLOMeLRQRvYx4fWSgXI2ibrbTkBc5WnUkkncqnnOuSTqTqSdSfElaOjp53v0MrX6hY8NephWRwf0eNqqOKd080ZeX9hhAbYPc0H1tdVzFEXuaxou5xAaO8k2A9yv0bgWGimpoIB/Rsa0nvIGp9TcqXW2uEUkQez6VOTclwRH/dPH/3up/xD+SrPFIP2Wqqad13sbI5jsxs5wBOV2a2j7G97czoQSF+iFS/SxhBireuA7M7Q6/32gNcPbKfVQaS1yntkWtbSoQUoLoz7waBlU0NFpgB2h8Eje0SCW6nc37OYZiSHRkm8xwzAcsjW5ndYQZCX5czG/CXkAkPeTo1zgXaEkm1jUmGSNa5p3ffTVwA5bjn462HJxOlkYBjrWyRnsiZrTGbl9i3NmyPNiGkOubgnLcgjUgdaiuS6EWmsi/eJDxnamw2cRizTka6xNy18jWvu46lxBIuddVzuLeKaMYe5sUjc7mDqGM7L2OHwOAGrMpG+lrWXbr6uGqp5IZrsbI0tJdbLrsWyC7DY2I17lUGL4YYD1VTq0E9XOwgtcPuu21+ydQoNPCMuJdUyzqbJQ5j0ax9DlYZUO64XJPWGzr65r7k33PO6s/orOeGsgeA6NsjSGuFx229oWPLsg+qruhiZmywAySG4BJaMo5nkG+ZKtThgwYbSZXyBz3Evke3VuYgCwebNsAANSOZ5q1q5JxwupT0UWp7n0NLiDhmOLEMOmj+KSoAO+azWuebn6wGXc6ja5Fss+CheD4oMSxETxj6GkjcGuvfNLNoeVtGNO1xrvqpqs6xvhPsjVpUeXHo2ERFEWAiIgCIiAIiIAiIgCwsogIjFJ/suocx+lHUPLo38qeVx7THfZjcdQdgbhSOKpjn6xg1yPyOGxDgGuB8NC0g+S9aqkZKx0cjQ5jgQ5rhcEHkQq5xrgGrppHT4ZNIRYDqi+zw1os1oLtJGgaAO1HipoqNj5eGVpuVS4WUWPPUNja58jg1rRcucQAB3knZVbxZ0qlxdFQdkbGoI7TvwA7DxOvgFEOIMUrXnq6182h+CQFgv35bAE+K411oUaSK80nkzNRrpy8sFj9n3JIXEucSSTckkkknckncr5W3h2ETVBywRPkP3Wkj1dsPUqx+FOifKWy15BtqIGm4/vHfW/CNPE7KzZfCtcsp1aey18I1eizg4ue2umbZrf3LT9Y7dZ5Dl3nXkFay+WsAAA0A0AGll9LFttdktzPoqKVTDaguHxfw02vpnQmweO1G/7LxtfwOoPgV3EUcZOLyiSUVJOLPzTVUslPK6OQFkjCQQdwf/ANqCPAr5ZVuGl+82OoueZHP1V68WcEw4g27uxK0WbM0a+Th9Zvhy5EKpcc4Dq6QnNEXsH9JEC9tvEDtN9QtqnUwsWHwz5+/SWVPMeUaEGPyxj6N7mm+7XOGlgNwb331+8e9bA4vqbEGS5O5c2N3Mn6zDrsPTxXFPcg1Nhv3Kdwh8CqrJrudaXiqpde0pbc/0YZHbyyAFatNTzVkzI25pZHmwzEuPiSXXsBuSuxgXR/V1ZBEZjYd5JQWi3g09p3oLeKtvhXg2HD2ER9qRw7crviPgPst8B63Va2+upeXGS5RpbbnmWUj34W4ebQ0zIG6n4nv+087ny5DwAXYRFjttvLN6MVFYQREXh0EREAREQBERAEREAREQBERAfEkLXCzgCO4gEexWoMDpwbiCK/f1bP5LeRe5Z40mfLGACwFh3BfSIvD0IiIAiIgCIiA1ajDIpNZI2O/Exrv1CzT4bFH+7jYz8LWt/QLZRe5Z5tXwCIi8PQiIgCIiAIiIAiIgCIiAIiIAiIgCIiAIiIAiIgCIiAIiIAiIgCIiAIiIAiIgCIiAIiIAiIgP/9k="/>
          <p:cNvSpPr>
            <a:spLocks noChangeAspect="1" noChangeArrowheads="1"/>
          </p:cNvSpPr>
          <p:nvPr/>
        </p:nvSpPr>
        <p:spPr bwMode="auto">
          <a:xfrm>
            <a:off x="1360014" y="-165532"/>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24" name="AutoShape 10" descr="data:image/jpeg;base64,/9j/4AAQSkZJRgABAQAAAQABAAD/2wCEAAkGBxQTEhUUEhQVFBQXFxcYFxgYGBgWFxwXHBcXHBcVHBYZHCggGBwlHBoXIjEhJSkrLi4uGB8zODMsNygtLisBCgoKDg0OGxAQGywkICQsLCwvLC8sLCwsNDQsLCwsLCwsLCwsLCwsLCwsLCwsLCwsLCwsLCwsLCwsLCwsLCwsLP/AABEIAQoAvQMBEQACEQEDEQH/xAAcAAACAgMBAQAAAAAAAAAAAAAABgUHAwQIAgH/xABJEAACAQICBgYGBgkBBgcAAAABAgMAEQQhBQYSMUFRBxMiYXGBMpGhscHwFCNCUnLRCDNigpKissLhFSRTY3OjsxclNDZD4vH/xAAaAQEAAgMBAAAAAAAAAAAAAAAAAwQBAgUG/8QAPBEAAgEDAgMECgIAAwgDAAAAAAECAwQRITEFEkFRYXGBBhMiMpGhscHR8BThQlLxFRYjMzQ1YrIkcpL/2gAMAwEAAhEDEQA/ALxoAoAoCA01rhhMKxSWW7jeqAuw8dnJfOtXNI2UGyOwvSZo9zYysne8bgfxAEDzrHOjLpyQ0YLGxzKHidJEO5kYMPWK3NDYoAoAoAoAoAoAoAoAoAoAoAoAoAoAoAoAoAoAoAoBY6RNNvhcGzRfrXIjjPIm5LeIUEjvtWsnhG8I8zOf8fhpGN7knf6R38fG++/GoMllpvRBhMBI/Z7TMdwXM+yq07pJ4gsnobX0ffJ6y6nyLs6+bei8NRs1a0Xj8FMJoIn2iCGUnaVxyZQ2ZG8cQa1jXrZ0RNLh/B2sesa78/1gsXV3pBjlk6nExnDTXt2r7JPI3AKHuPrqzSu1J8s1hnNvvR+pRp+uoS54d2/jpuvD4DtVs88FAFAFAYcXiUjRnkYIii7MTYAVhtJZZvTpzqSUILLfQQMV0hTTuY9HYZpbfbYEjx2RbZHexFUpXcpPFOOT09P0fo0IKpfVVHuWPq9/JGpjNbNK4az4iCIITuNgT3DZcn2GtXWuI6yibx4fwas+WnVafj+UkZ06W4goL4aS/wBrZZD6r2vUtO7jPTGpzuIcBrWi50+aHavuN+retGGxqloHuR6SN2XXxXl3jKrMZJ7HEcWtyarYwFAYnxChgt+0eHx7qw2kZwzy2MjBsXQH8Q8OfOmUMMzA1kwfaAKAKAKAKASelSDaw8TcFlF+66sAfXl51FV2JqL1wVjpPD2KRxi7P699rb+YOeW47xXPrzfuLqer4JbwipXdXaG3j+7DVoLRSQx3IO1a7Hj4VlQSWEUbq8qXM3Unt0XYZsHrK7TLDHEOQa7XVr9m4K5+RyqZU8YKEqmcrGg3656rR4yE5ATqPq33G4+wean2Xqa4oKpHvNuE8UqWVVa+w91913o0+jPTjT4dopSTLAQjX3lc9knvFiPKtbSq5Rw90WPSCxjb11Up+7PVePX8+Y41aOCFAFAVtrlLJj8fHo+NisaWaYjnYEnvsCAO9qoV26tRUlstz1vCowsLGV9NZk9I/T5vfuQ+aN0dFhohHEoRFH/6SeJ76uRhGEcI8zcXFW4qOpVeW/34FA67YyYyNK7GRHY555KSdlChuoW2WVvXVVPmeWWGuSOEQGGmyzzG75NRV6WVzLdHc4LxFwmrarrCWmvRv7PbBIar498LjY5UJGyw2v2oz6SnnlfzANS0anNFSObxSy/jXEqS23Xg/wBx5HTVXTjEBrVrNDhInJkUygdmMMNsnuX88qiqVYwWrLlrYXNxrSg2u3p8XoKGC0xDiXWRsQokK7OwSVFrWsQ2Ra9jfyzyqk6yk9zoT4VdUVmVN4+P0yY0wwljMmwOuhkvKoGZW2zJbnuV/M863SyUebGBj0RpQDEIqSbcMyXUHgw9ILfceNqkpzcdCKpDmXMN4q2VgoAoAoAoDU0rgEnieKQdlxbvB4MO8Gx8qw1lYMp4eSkcUhw+Ps2ZQW5Z7JUn31yms1sM9pF44K3Ht1//AEv6Jp9IlRdWFuPGrJ53mxsenx5YwqiAyysFAJ2Sd9juJyzJ7hWVHm0NnUUVnBauAVxGolILgANbMX8SM/GrcU0sM5k2nJtLQQdSABpbHhPQu/hfrB+bVSt/+fPB6rjGvC7dy30/9f8AQsarx5MKAKArnUQX0rpAt6YZwL79nrT7Ml9lULf/AJ08/up6vjOnDbZR2wvjy/6j1piVVglLtsrsNc+ItlzNzV5tJZZ5aKbaSKCGGkIbrXRomByN9rvBF7VSysabnQw+uwv4jRhQNssSo3DjfgL8f8VIpJ7kXLKLzHyNlR9ZFzL7PrsKq2uzPSek+PXU3/4v6lya7axzGVcBgf172DsN6Ai9gfsm2ZbgO/dYuK0ub1dPcpcI4bRVJ3t37i2Xb+ddEurIPTeokeFwhmkZpp9pSxuQpuwDLzzJ9InvtWqs4xjmWrNq/pJcVJ8tBKEemib+ei8EhY0jDhdobClEYdk3JtzBvexBy8KidvFijx68hLMpcy7Gl9sGLRel3wsoKPtLlY77Wy9XAjdaok5Unh7HSq0bfitF1aKxUW67fHt7n5DPM6FNvDkJdxIo/wB1OOA/YarHXJ5bGmGWjofGddBFLaxdFYjkSMx5G9XovKTKMlh4NytjAUAUB8Y230BQ/S10kGdvo2AmdIkv1ssZK7bbgisMygzuRk1+QzAiV0hHiI0mhJ2ogqSQv6aruDbYykTeNqwOYuK511ScGqkT1vAbqFenOxq6cy0+/mtGfJZynajJZDwO8d1SQkprKORdW1S2qOnPdfuV3DH0daYhlx0aMVSRC/pnZZm2SNhRxOZNj91rZip4U2nkpTqxccItPWrWCPBwNIxG2QRGnFm4eQ4ms1qqpxyybhthO9rKnHbq+xfnsIHot0S6QyYiX9ZiG2s9+wLkH94knwtUFnTai5PdnT9IruFSrGhT92msef8AWEviPFXDzoUAUBWeshbR2lExliYJxsyW4GwDDxyVxzsa59XNGt6zoz11hy8R4a7TPtw1X2+rT7NB9njixcBU7EsUq9zKQdx8jn4iryaktNjyk4TpTcZrDW6OcMUhhJSWZWKkqbWUXU2Nhw3bqrPV6FvONTH9I27bNwo43Iv3d4qGtNQjjqzscGsZXNZVJL2IvLfa1ql+e4waPxw+lQk+gsqE+AYE+wGpKNPkhhlXi94ru6cobe6vz5v5FxdFcXXSYrGPm7yFRfhftMAfNR5VrZrmcps6HpJL1NOjaR2Sz8NF9xp16whlwGIQHZJS6nkykMp9YFXZbHlYe8ijurKNsBgUe5sxyvnxO47qrvXUttYNaeBQb3Ub8r3PA2qGvHmgzp8GruleQxtL2X5/3g3odJKqgXJZlsy34g5HzFvbWKHtQQ4xSVK8nFddfisl2akSlsFASczGh5Z7Iv7b1egsI4M9yerc1CgCgKV6adfA18BhWORIxLrly+oB45nteGzzAApk0BkwWKeNw6HZYedwRmCD6QOdxxrDSejNoTlCSlF4a2YyQabRjGE2kZiCR9lXByseI8fDOqMrWcHzUmeqpcdtrmmqV/Tz/wCSX41T8PkR0y4ZizsxJJJbNt5NzkO805rrbH0NvU8AXtc7fdmX4yPnRhJBj8b1WI6yTq4tqMOxKtsFQUN7nZG0CBxsb9+adq2+aq89xDd8epwp+psYci7cYfkvu9S/FFqvHlz7QBQBQGppTR0eIjaKZQ6NvB9hB4Ec61nBTWJE1vcVLeoqlN4aK00voXF6JR58NiwMOMyshF+5dggqxP7NieVUXRq0dab0PVU+J2PEcQu6WJ9q/K18tRSxmucuLV49jD9sHrCsK7TA5G7MD+daetuJabEjs+DUPak3Lu1f4+ZETYElCBvOX+KU6XK+aWrKt/xh1qfqaEeSG3e12aaJC5i8I8LA337ge7iPOrbksHFoUJTl3Is3UHXuPAoUmRjFK4bbXPYJAGa8Rlwzy3GqlrUVNuDPT8fspXUadxTfTH3X3LjjkhxUNwUmhkXuZWFdLRo8U4yhLD0aKJ07gThpZIZNm0bWGVgVPaVvSN7qRyqvJYeC5GWVkXuvjdyEG7M23XvuFRV3y03nqdLg1F1r2HLtH2n5f3gxYmNRdrm4O7vva38p9dZoRappEfGa0at7OS2WnwWPqXh0SaTWbCFMw0TkMp4Bu0pA4D0h4qatQ2ONU3HmtzQKA+McudAca4jEtI7SP6bsztf7zMSf5jQGI5/P4aA8jOgPqkg+4+qgPUjXPK/z77+qgLB6Btn/AFXM2P0eXZHNrx3H8Nz5UB0dQBQBQBQBQFLfpCYt9vCRXOwRI1uBa6i/iAf5qhqnS4fu+16CbqPhNrrGO7sj3n4iqzZbuveSJ/H7EMbO24cOJPADvNYzkrwg5PCK70hi2kcu/wDi3ACt0dDlUEl0M+jsatth/RO48qgq0nnmjudfh1/TcHRre69mWN0V6wrgpZEnlthpF2lyZrSAgDJQbXW9z3Ct6F1GOktCrxXgdaolOhiXmk8fRjrprW3RO0JSiYmZRZSIgW7htuAAMzxyqeV3SWu5y6Ho9fVHiS5V3tfRZKkhwZlkb6NFm7tZb3sCxNi2WSg2v3VVUZV5c0tEdetWt+E0HQt3zVHu+zx7MdF5vvddXNV0gYMw6/EbybEqptuVefec8+G6rh5HI/aCwzLMZCgXaXZY5XYA9m9t9jff941tGWGay1QzVMRBQBQHKPSLo9cPpTFxrkol2wOQkVZLDuG1byoBaPz7PyoD5EfhQHq/z895oDylAN3RMzf6vg9nftvfw6qTaoDqagCgCgCgCgKe6f8AHQlcPDvnVjJcfZjIIIP4mAI/BUNaWmDp8OpNyc+iEfVLGpFDKzmwDAk91hVbBZuk3USXYQmm9LviXv6EY9Fd58fHvrOiJ6NKSXs6d/X+iJkWtkxUgknrkwQnLzqSW5VotpFndCOAhxGInjnQSL1O0obgQ6gkct9axpwk/aWSSte3FCCdKbX0+A169aGw6yR4XBwosjC8rC5ZEO4AkmzNZgN1htHhWXSpw2RWlxO8r6TqSx3afTBmwuhxAFVbBm9JrZAWJIA5AD53VlFSTyyb0TjkCDYFw2dzvPfWGYJiDSS5XrBhomMFNtoGHf7DarEXlEMlhmetjAUBzn09YbZ0oGt+sw8beJDSL7lFAVw4yoDEhyoD3f59f+KA+AZmgLD6BsOG0sCfsQSsP5F9zUB0nQBQBQBQAaA5j6WZn/1XE7d8igW/3OrXZt3f5qvUXtHZs6iVJIUevNtn7N7nvtu99a40JG+aqm+w9dZUfKW/WoxSvW8UV6tTQw4U7/Gt5la1ec+JYnRS0sE8mKVSUSN0txd2tsRrzO1s9w41rDKZm9lHk5epYeh0KBnYGbFSHalZc1DH7AY2AVQAouQbKK2e5z9lg2sRhXsWkIuVIAF7KCOfE99u4AZk4MM0tXQRCi/dGzlu7OXwrZmE9CTO6sGw4aIgKQop32ufE5n31PFYRA9zcrJgKA5k6ZsU0ml8QCbiMRRr3DqlYgfvOx86ASJKAwpQHtfy/toDz/igLX/R1wt8biJPuQBPN5Af7DQHQFAFAFAFAFAVL+kBonDnDR4k2XEh1jUje6G5ZSOIXeDw860njBYtubmwiiSmV7jfa3Hx8KiL7zlIx3NZ0MZkfHNEazzjUmcVoMw4TCYgk3xRnIFsgsbIqnxJLHwtWai0NLOTcngtDVxo+qwcO5ep6xwMrm2d7b7s5Nu4VqtiCq26jz2j7hcQoUAADLcOHdlWprk0NKYiwNzbI1sjDZq6up9SpG4gt6zf41lmhJ4eLakRebD350SyzZ7DrU5CFAFAcma9aRXEaRxcyG6NMwU81UBAw7js3HcRQC/IL0BhWgPd/n58RQHg76Avz9HTR2zhcTiCM5ZQg/DGt7/xSN6qAt2gCgCgPhNAYvpSWJ21sASTtCwA3k8qxlGzhJbpnM/Shrb/AKhi7oT1Ed0iHMX7Ulv2iB5AVBKWWdSjS9XFJ7vcTza3ffytY8KwiVp5R5ApkykeJhlW0SGstC2Ok2CMaH0Q8YyEaqp42aFC1+8lc++t57FS1eKhCal6RLxmO/aj9E/sNla/j8Kjj2G91FKXMuo54TSLWzv/AJ41tgqtmLS2NJQjich48KJGBr0YNmJFtuAFa5N0iV0It5x+yCfO3+a2huYnsNFTEQUBraRgMkUiKSpZHUEZEEqQDfhQHHMkLRko4KuhKsp3hlNmHiCPZQADQHl0BoDEyEd9ASeD0N2duZurXluPmTu8Kp1LvXlprLPS2fo/mn668n6uPZs/Nvb6+BZ/RtiseMMy6MCyQpK20G2L7ZVSfTIJFrbq05rrfH0LDpcA93nfj7X4x9h00X0hOkoh0jAcO+Q27EL4lTmF/aBIraF20+WosENz6PxnT9dZT512dfJrr3PDH5HBAIIIOYIzFudXTzLTTwyB1x1oTAxbR7UjXEabrnix5KPiKgr11SWep0uF8MnfVeVaRW7/AHqKGF1Vx2kB1uOnaKNrERAG9uH1eSpw33POqsaFWt7VR4XYd2pxWx4d/wAO0pqUlvL+935YXYInSFDhsDOIIHklcL9dtFbLcZINld9syDwIrE7SMX7LJ7b0gq1Y5rU1y92fvkUZsKkql4smG9f8cDWsak6b5am3aTVrO3vIOta6SW8f66PsxoyLLZW7xwzyv6t9W8nnnHLT7D5WDfB8ZaJmJQWCdx2spm0bBg3vt4eZ2Q84mU2F+YYkeBHKpW9Dnwg1UZ71FZhObKzKV2WI3C7CxPmK1W5JcY5CzESxOVCmaWKXakjQbzIvsN/hWTXA7o4UC5z7s60JCa1YS+25Fswo58z8PVUsF1I5snqkIwoAoClenTUyFEbSEbdXIzoskduzIzG22PuvbM8CBz3gUp1tAehMKAk9CQhmLn0Uz7r8/Kql5UcYqK3Z6L0ds4Va0q9T3aaz5/1jPwGLV3VOTSm2/W9VGpsvZ28/DaHrpFRoLlS16la9u6vEarnJ4gvdX717S0Oi3QJ0WZ45Z0dJjGUNilmUMGBBJGYK7jwNSxrJ76HOnbSjqtR41i0FFjITHIBzRuKtwYH4cazVpRqRwySxvqtnVVSn5ro12MVujHSUimbAzHtwE7NzfsA7LL4A2t3N3VXtJtZpy6Ha9Ibam1C8pbT38cZT8Wt/A08BEMdpqV37UWFyUHdtKdlRb8e23kK0ivW3Db2RYrS/gcIhCGkqm/g9X8sLzGXXLXCHAJdrNIfRS9v3m5D3599XpSxoeUhDOr2OcdMRnETO+HWWZmLySbIaQ2LXZ8hfZBYC/eKiUG9WXYXXKuV7HrSmiH0fPCktxI8KSSr93bZrR+KqFJ7ya0uKalDBe4ReSpXCn0bSfg/xuaOmV2HNgLPY7s753tyqK2nzU8HQ41bqld8y2ev2Zog1KUEz1esYNsoxFLsLC5OQAzJPAW41utirUxGWS3NX9DfRcPHG2UrkPLuJBysn7oNvG/OslGrPmkTEpAVmzvwyNjvsO81g0M2jdDESCWcjL0Fsb3+8czw4d9ZbGCafEoMsqwbDfoWErClxYkbR88/daporCIJPLN6tjAUAUBTn6RmPtFhIB9p5JD+4oUf9w+qgKMZaA8Ffn586AmdG/wDpprb7t/SKo1/+oh+9T1nCv+0XGN9f/VE/qNrz9FQQuo2Lmz3ta5PpD4/lVipS5nk87RuORcow4fXLr5EiRlE8kwhFztQuC1gXFsuFmXmPLT1LNncLfqXDq5hJ8OzwSXkiA2opSRexOcbC97jwt7qmimtOhXnJSw+osaN/9wT7O7q+1/BHf22qnH/qng9PX/7FT5v82nxkedSX6nSmPhfJnLOO8By39Lg+VLf2a04szxheu4Zb1Y7LCfwx9Vgr3WLCS4mRsTI5frFMyqQezGziKBcvtu/ZVeAsedrPeea7i3OjzVEYGHacD6RIAZDv2R9mIHkOPM37qkisEUnllVdOujXGko5DbZmjUJnndDZxbhbaB86jq6Js6HD4+snGmt20IWskvbXuAv5k1Vs4+yzv+klZKvFLol82eNHYEyZnJRvPwFZrVVDTqR8O4fK5bk3iC3f2RuHHRR5Rptd/+Tmah9VUnrJnSfELO29mhDm7/wC9W/oMerGjZMSjYhQsfVMNgtndxmbG2Vss++s/x5x1jIr1eN2tR8lxSyvJ4+hK4DSMkmJQSen6OXE3HlfKpKVd55J7nP4lwimqX8q0fNDqt8eHh1T1XUe4cOsdmkI2rCy8vzNWDz6NLSGmQL2pgxk19GxNK4Z7hRuXn493dWXoNy0sFLtIp5gevjU0XlET3M9ZMBQBQFG/pGfrsF/y5v6o6Ap1h8+ugPJHz66Ak9A4gBijbn99t3mDVO8ptxU1uj0fo5eQp1ZW9T3aix5/2maeOwbROQd29TzH51PRqqrHK3OZxLh9SyrOEl7P+F9q/K6r7GPDSsjoyXLqylbb9oMCuXjapTnnXmnNPR4WDrpjY27KfaZ7egBz58qjq1I045ZbsbKreVVTprxfRLtf7qK/Rlo6R2nx8ws85ITK3Z2rsR3EgAfhqtaQbbqS6nc9IbinBU7KltDfx2Xn2+J96QNBypKmPwg+tittqBclRua3HK4I5eFLmlJNVYboxwS9oypysbn3ZbPv7Puu8z6A1h0fjNlnWKKf6q6PZe1GWMeyxsGCsWIHC+6t6VxTmtdGU7/gt1ayeE5R6NfddPoNWK0rBGu1JLGi8y6j451O6kUstnMp2tapLlhBt+DKJ6U9YocRilnViY4o+rjuLXYklmUHPPIZ23VRq1XXfq6e3VnrLCwp8Kpu7u37X+GP7u38Eip8TiGkcsd7Hd7hV6EFCKS6Hlbm5qXNWVSW8nt9F5E5pqYwxJEu8jtH3+s+6qNtFVZuoz1XGq8rG1p2lN6tavw3+LMWj9CySIJZZFhhOYZsyRcrcKP2srm3nV18q0R5ZVKklrLCLKwsUixxxK6rCoCjsFWUHe2/fmSb533moubU2lT0zk29PaGhiw94b9ajbTOTdmv7BbIi3I86r3MeaPN1R2/R66dOv6iXuz6d+PutDDjNZwype3WMovzvaxPdnU9J80FI5PELf+NczpLo9PB6r5M9aOwzOQzle4WL28hUmSlgacHCRxktyCbHtYfGtTZDjq7NZerPC5XO5txz8akhLoazXUmakIwoAoBK6VtWYMVgpZZVPWYeKWSJgSCCEvY8CpKi4PKgOYM/nzoDyT8+ugPBkFASuD012diZdsc958wd/jVKpaa81N4Z6e09IE6fqb2HPHt0b809/HcltXupOKg+j9mcyp1V72El+ye1cb+eVa4utvwTc3APew/D2y7NGagSSyibSU5nYfYBJXwLG2X7KgVmFq5PmqvJFccfp0qfqbGHIu3r8O3vbLAjQAAAAACwAyAA3ADhV5LB5htt5e56oYFjTWomDxJLMhjc72jOzc8ytipPfaq9S1pz1xjwOxacdvLZKKlzJdHr89/mRWH6K8IrXZ5nH3SygetVBqJWNNPVsuz9KbuUcRjFd+H92c668Ov0/ErGNmNJpI0W5ICoxUWueNr+dW4QjBYijhXF1WuZ89WTb/dlsvIhYWswPIg1mSymiOlJQnGT6NMm9a07aNwK29Rv8apWL9lx7z03pVB+up1Fs44+Dz9yb1NxcYAWFLSdnbLEkswvmo3XzNt1WZp9Tz1JroMSY9sQyxw3dpGCqpsCWPA33cd9aKJvKemTc1uwM2DMOHklEsjQ7clgQFG2VC3J7XjlfZvbOtbhKNNlvgsXUv6aXR5+CyaegMCC4YjM39lvzrW30pI345NT4hUa7l8Ek/mPuASxbuP9qn41IcwlBuoDbwGJ2WVuFx8+q9E8MxJZQ2VYIQoAoCM1mw3WYPEx/fglXzKMBQHHqG4HzyoD58+z/FAYHGdAelHz8+NAM/RrDt6VwQ/46t/CC3wNAdaUAUAUAUB8drAk8M6A4lx+IMkjyHe7sx/eYn40BgFAMeBdcTD1TGzr6J8Nx78sjXPqqVCp6yOz3PY2VSlxWy/iVHipD3X4bPv00fxIwJNhnva3DddSOXIirkKkKi0Z5u6sbi0lirFrv6Pz/WOPRTi420rDK+zDFEskjXbsA9WwFtrdm24VltQWZMhp0qleXLSi2+xak/r1pdMVjXmjJ2NhY0uCLhAzXtwudr2Vz6k3cS5Y7I9da0IcGt5V62HVlol9vvJ/rltEQgOo+6l/W3/1q5olhHkZSlOTlJ5by34sZ8Ec5O5/gtYNepuLJw76G2D5EchQDth3uqnmAfZU6IDJWQFAfGFxY7qA400nhOqmli/3ckkf8LsvwoDV+fn10Bhk30B7X5+fMUA69Dce1pjC93Wt6oZPzoDqSgCgCgCgIvWnFdVg8TL9yCZ/4Y2PwoDjGgPlAekcg3BII3EZGsNJrDNoTlCSlF4a6omMNrFIBZwH9h/L2VUnZQbzHQ9Hbek9zTXLVip/J/j5Fg9Euj00niJVmUpHEgbstmWLWAJtusGrWNjH/E8klX0qrOOKVNR+f4I7SSr9OxCRi0Yn6tBn6IfZG/8AZNWYxjFYijz9e4q3E+erJt9/7p5DtgB9c/ckY9rn41q9iNEtgJM3/G3wrDM41JGLzoYZ4jO/xPvobdB00U94U8LerL4VNHYhe5t1sYCgCgOUOkzCCLSuNUZXmL+ciq59rmgFg/Pz6qAxS0B9U/Pz5UA8dC5/85w1uU3q6l6A6ioAoAoAoBT6VcT1eicY3OIr/Gyp/dQHJFAFAFAFAXn+j4qw4PH4ptykAnujjZz/AFUAm6EBadS2ZM42vEKpJ9YrRm4/6P8A18/cYx/01PxqNm6N/Rp7Un42oCVj3VgMx8WHj7r0MobtWpLwDuLD23+NSw2Ip7krW5qFAFAc1dOuHCaWdh/8kMTnxAZPcgoCvrfPq/KgMUlAC0BY/QFhdvSob/dwSt6yqf3GgOlKAKAKAKAW+kTV+TH6Pmw0TKjvsFS19m6Or7JIzAOza+dqA5j0zqNpDDE9dhJgBftKpkSw47aXFqAXKAKAKAvLVpDhtWGuCrYqUqL5EiR1S+fAopI5g1hmUK2rK7UsR+9LK3kLge41ozZDro0/XYj8a+yNBWhuje0a31kv/MPwozCJUVg2PA9M94B+FAMOqE2Tp4MPcfhUkDSYyVIRhQBQHNfTtiQ+lnUb44YkPidp/c4oCvTQHqbCMI0lI7Ls6L3lBGW/rX20BrigLv8A0bcELYyY77xRjuHbZvXdfVQF20AUAUAUAUB4niDKyncwIPgRY0ByVitHbDNGRmjMh8VJU+6ocljGSd6McDhpMXJBiYY5VkhkMe0M1kjBYbJ4XXbv4CpEyKSIbQ2FQKp2RcgG9s91RSZPGKRf+pQ+l6JEVwpCyQhiu1s2uEa187KV9VSQ1iQ1FiRWmE0WmHx3URMzpDtIGa20WF9tssh22bytWGYRNaLf67Ef8w+wAfCtWZRm0e310v4zWDZbk6prBsY5Tmp8R7rfGhhklq5KVxAAzBuDbOwOfvtW0dzWWw61MRBQBQHJnSLjet0njX/47oPCO0Y9iUAuN8/PhQDjr7gOowOiI7ZthpJm57Uzq+fgCB5UAk0B0F+jlH/sOIbniSPVFH+dAWzQBQBQBQBQBQHO3SZo3qdIzjcJCJV/fHa/nD1BJYZPB5iaHRvhi+l8IBzkLfh6mQH32863gaTIrBLsqByAHqFRsnRe3RBERgNo7nlcr4DZX3qalp7EFV+0bmL1Ew5cyQgxykkklncG+ZBDNlc8RWXE0yVdhNNxRTTrKWRuue4Kk2IYggkX3EVG0SpGzg9OQLLITKtixI3nK57qMxh5HrQ+j3xESSx2Mbi6kki452tcUUWw5YJHD6sMf1rAAG/ZNz6yMvbWyh2mHMYcJhEjWyC3PmfE8a3SSNG8mesmAoAoDjPSc/WTSuftyyN/E7H40BpSbj4f4oC1un7DbB0eBuGHZB+6U/OgKnFAdBfo5Sj6DiF4jElvJoowP6TQFs0AUAUAUAUB8LCgKm6cdHdrD4gcQ0Tf1p/fUdRdSWm90KnQ8l9Lp3QzH+kfGkBMXsZZZJO539QY1GSo6P1RwPUYLDxHIrEm1+Ii7fzE1OlhFaTy8kvWTBRnS5olYcd1iiy4hA5H/EU7LnzGwfEk8ajmT03lCWuHrTJJgv7o0xQfR8KjfHeNhyKk29alT51LB6FeosSGmtjQKAKAKA8TNZSeQJ9lAcVqch5UB8YX86AuX9JGG30BuFp1/wCyR8aApgUBdP6NuJ7eNjJ3iFwPAyBj7V9lAXjQBQBQAaArnTWtmJxU5wujBuyebLnYkE5Kv7W88OF6NSvOcuSl8T1Vpwm3taKub977R/Pa+7p1PMfRnJJ2sTjXZzyBYA/iZrn1CsKzb1lI2fpLTp+zQoJL4fJL7sg9cNTcVh8Ox+kGfDKQzKSVKm9g2ySR9q2R47q0nSq0lmLyialf8O4hL1denySezWPrp81gXui6UQ6WiLnsyJJGD3lbi/mtvMVYoVlNHE4rw2pZVOV6p7P96kPoPDfScXDHv62ZL/hZgX/lvW61KL0R07U5WCgKt6c8P2MLJyeRP4lVv7DWkyWmVzARaomWIlgdFOkimIaEnsyqSPxqL3812vUK2pvXBpWjlZLYqYqhQBQBQGLE+g34T7qA4sj3D54UAPuPzwoC+f0iMPtYHCyb9ma1/wAcbH3qKAoQUA+dCelBBpWIHdMjw3vaxNmXxuUA86A6eoAoAoBW6SdKnD4Fyps8hESn8V9r+UNnVa6nyU3jrodngNqri9ipLKj7T8tvngy6g6EXDYSMW+skAeQ8bkXC+QNvXW1tTUILtZpxq9ldXUnn2YvC8uvmMlTnJEDpe0wqYYYcEbcpBYcRGpvc+LADyNR1HpglpRy8lMYWTa3GzKwII3gjMHuNc+a9VVTWzPX0J/7Q4XOE9ZU9n4ar5ZRNasTDD4zDybNwsi37geyT5Ak+VW4y1PLyjlHRlWSmFAI3TFhw2Av9yWMjzuv91ay2N6e5TMJyFQllDTqC5+nYe33z6thr+ysx94xP3WXqKnKh9oAoAoDy63BHMUBxWUsSvI29Rt8KA8tmD8/PCgL96QcemK1ZjnGd1wxHG0gdUcHwO2KA5/BoCV1Z0scLiYsQEVzG21ssAw8bHK43g8xvFAdRaoa7YTSC/wCzvZwO1E42ZB37NztDvUkUAyUAUAi9MOHLYJWG5JVLeBVlv6yPXVO+Waee89J6L1FG8cX1i8fFP6DboTEiTDxOu5o0I/hFWabzFNHDu6bp15wlum/qQeumt64NSqL1s5F1S9lHIuw9G9jSU1EjhTcijNadKHSE6SZCaYKFzKqi8AbfZUEnid/OtI8zk8kkuVRWCQ0loHDYVYo8M7yysC0rubBmy2bKPQX0uZtxNVLxpzjE9N6P5p2VxVlt+E/yjxorR82JxEWGskfWk7bh9orGBd3W6jO2Q7yKswjFs83UnKK1OjkFgAKsFU+0ApdKiX0bL3NEf+qlay2N6fvFFRNUJZQ79FGEMuOD/ZhRnP4j2VH8zH92toLUjqvQuupiuFAFAFAFAcc6zQCPGYpBkFxE6+qVhQEeFNAXfqvo6HFaBOGhkkCyk7XW7EhjlVlLBQoFl2htDce1fjQCg/RJMDlOpHchB/qoDWxPRZjF/VFJO49g/lQGphdRNKo6tHhZldTdWR1Ug8w6vl43oDoTo9XHjCKNJW68MbG6ltjLZ2yvZ2t+7u40AzUBpaY0cmIhkhk9F1I8DvDDvBsfKtJwU4uL6k9rcTt60asN4vP9eexXmrGn30ZI2CxwIjDExyWJUA8e9Cc7jcSQe6jRqui/V1Nuh6riNhDidNXlp72Paj1/1XzW3fJab1AwmkJWxK4iX6yxbqpVZDYAZXBtkBkDV9cstdzyc4VKT5Zpp9j0FvSer2jtGKTHZ57WVS5d/PfsDjuF7VFVrwprXfsL1jwq5vJJRjiP+Z7f35fLcRC0rP2IcRMxz7CSMbnd2gpv4bqq0KcqkvWzO1xe7oW1BWFv095r448W9X8CzejnVSddrEYtOrlfJUyJSMbgSOJOZ8BV+MVFYPKzm5PJZyCwrY0PVAI3TFpVINHlXB+ukSMEblIu9z3WQjLiRWstjeG5SUT3UEZgiomWFsW70J4O0E8xGbyKg8EW/vc+qpIIhqvXBZNbkQUAUAUAUBzh0j6gY0Y7ETxwiWKaR5AUIuL52ZTne9+YNAV9IhBKspVgbEEWIPIigJbVjWGbBTCSI3U/rIyew47+R5NvHhcEDojVDSkOOhWaEkjcyn0lcWujDnmO4gg8aAaIsIBQGwqAUB6oAoAoDQ0xoaHEpsTxhxwvvB5qwzB8K0nTjNYkiza3la1nz0ZYfyfiuomYnoow5N0mlUciFb22FVHYw6NnoKfpXcJYlCLfmiS0L0dYSAhmDTMMx1liv8AFj53qSnaU467lO79IruuuVNRXdv8AHf4YG4IOVWjhHq1AFAeWcAXJAA4ndQyk28Ipbp802k0eHw8DCUh2kkMZLhbKVVSVuLnabLeLd9RSqw2yvii7Cwusc3qp4/8Aq/wVrh9IRqigkghQCLG9wPCtdzTVaPcvHoP0j12AcbOyI55FBuCSCqPcjh6VvKpIbEFTcsStyMKAKAKAKA8SRBsiL0An6y9GeBxrbciMklrbcbbBPjvB8xQC/H0GYEHOfFEctqMe0R3oB31V1Vw2j4jHhlIBbaYsxZmawFyT3ADK1ATlAFAFAFAFAFAFAFAFAFAR+ntLx4WFppPRUZAb2Y7lHeTWlSooR5mWrO0qXVZUqe7+Xazn3XHXiXEOesYkX7MKkiNRwvzPfvz4Vz0p1/ak8I9bOvacIXqqEeap1b+7+y8xP/1qW+Wz6v8ANSfxaeOpQ/3jvebTl8Mf2bcWJSfsSLsvwP5H4GoXTnR9qDyjo0b214r/AMG4hyz6P8P7PfvLL6CdE4uKeaQW+iMCjksO1ItihVRncAkG9vT41eoT548yPLcRtZ2tV0p79H2roy7KnOeFAFAFAFAFAFAFAFAFAFAFAFAFAFAFAFAFAFAVv0jE4jG4PBXIUkO/mSL+IVX/AIqoXPt1I0z1nAsW1lXvOq0Xkvu2vgRGtvRjhHeSbbeG92azDYHM9rJR7Ku8qPLOcm229WUxjsPEsjCBndBkHewLd4A3CoZyWxYhFrVmtIrBWcZBSov3m9gOZyJ8jWYRzuYnUcXpuXX0HaUZnaM3tJEJO7aUgE27wx9Qqvb+xVlDoej401dcPo3b97Z+e/zXzLkq+eSCgCgCgCgCgCgCgCgCgCgCgCgCgCgCgCgCgCgK314f6PpXBYlsoyAhPAWZgxJ8JAfKqFx7FaM2es4Qv5HDK9vH3t/ksfNG70p6s4rG4YR4NkHbBkRm2dtQDYBrH7VjY2vbfV5rKPKwlyvJVOG6IdJsbMkUY4kyBvYu+o1SJXW7B/0R0QwiARYn6zPaYglSW5gjdll4VIlghbb1YdHmAjGk8QcMoXDwoY0tmN6qM+N9hzeqNH268pI9XxNfx+E0aEvebz9W/hlItKr55MKAKAKAKAKAKAKAKAKAKAKAKAKAKAKAKAKAKAg9b9X1xuHaI5OO1G3Jxuv3HcfGoa9JVIYOhwy/lZV1UWq2a7vz2Chq3ro2EP0TSSsjR2CyWJ7PDatvHJhe49dVqVw6fsVeh3b/AILG7X8qxaalq49/d90/6HEa2YK1/pUNvxi/8O+rXr6f+ZHC/wBlXuceql8H9dhR1k14OI/2XRyvI8nZMgBFhx2b5j8Rtb21Vq3PP7FLXJ3LDgitv/k3zUYx1x+fx1GjUvV0YLDhMjIx2pGHFrbh3DcPM8as0KPq446nG4rxF3tdz/wrRLu/LGCpjmBQBQBQBQBQBQBQBQBQBQBQBQBQBQBQBQBQBQBQGjpTREOIXZniSQcNoZjwO8eVaTpxmsSRYt7utby5qUnF9337Re/8NsBe/Vvbl1jW99/bUH8Ol2HV/wB47/GOZfBDBorQ0GGXZgiSMHfYZnxY5nzNTwpxh7qOXc3de5lzVpOX70WyN+tysFAFAFAFAFAFAFAFAFAFAFAFAFAFAFAFAFAFAFAFAFAFAFAFAFAFAFAf/9k="/>
          <p:cNvSpPr>
            <a:spLocks noChangeAspect="1" noChangeArrowheads="1"/>
          </p:cNvSpPr>
          <p:nvPr/>
        </p:nvSpPr>
        <p:spPr bwMode="auto">
          <a:xfrm>
            <a:off x="1360014" y="-165532"/>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kern="1200" dirty="0">
              <a:solidFill>
                <a:prstClr val="black"/>
              </a:solidFill>
              <a:latin typeface="Calibri"/>
              <a:ea typeface="+mn-ea"/>
              <a:cs typeface="+mn-cs"/>
            </a:endParaRPr>
          </a:p>
        </p:txBody>
      </p:sp>
      <p:sp>
        <p:nvSpPr>
          <p:cNvPr id="25" name="Rounded Rectangle 24"/>
          <p:cNvSpPr/>
          <p:nvPr/>
        </p:nvSpPr>
        <p:spPr>
          <a:xfrm>
            <a:off x="1589090" y="264567"/>
            <a:ext cx="6180929" cy="435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3" name="Rectangle 2"/>
          <p:cNvSpPr/>
          <p:nvPr/>
        </p:nvSpPr>
        <p:spPr>
          <a:xfrm>
            <a:off x="1577541" y="256647"/>
            <a:ext cx="7052109" cy="473206"/>
          </a:xfrm>
          <a:prstGeom prst="rect">
            <a:avLst/>
          </a:prstGeom>
        </p:spPr>
        <p:txBody>
          <a:bodyPr wrap="square">
            <a:spAutoFit/>
          </a:bodyPr>
          <a:lstStyle/>
          <a:p>
            <a:r>
              <a:rPr lang="en-US" sz="2475" kern="1200" dirty="0">
                <a:solidFill>
                  <a:prstClr val="white"/>
                </a:solidFill>
                <a:latin typeface="Calibri"/>
                <a:ea typeface="+mn-ea"/>
                <a:cs typeface="+mn-cs"/>
              </a:rPr>
              <a:t>4. Effective Communication – To Express, SHARE</a:t>
            </a:r>
          </a:p>
        </p:txBody>
      </p:sp>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1158361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dissolv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Board Members</a:t>
            </a:r>
          </a:p>
        </p:txBody>
      </p:sp>
      <p:graphicFrame>
        <p:nvGraphicFramePr>
          <p:cNvPr id="90" name="Shape 90"/>
          <p:cNvGraphicFramePr/>
          <p:nvPr>
            <p:extLst>
              <p:ext uri="{D42A27DB-BD31-4B8C-83A1-F6EECF244321}">
                <p14:modId xmlns:p14="http://schemas.microsoft.com/office/powerpoint/2010/main" val="4260681300"/>
              </p:ext>
            </p:extLst>
          </p:nvPr>
        </p:nvGraphicFramePr>
        <p:xfrm>
          <a:off x="1825450" y="1354700"/>
          <a:ext cx="5493100" cy="3855955"/>
        </p:xfrm>
        <a:graphic>
          <a:graphicData uri="http://schemas.openxmlformats.org/drawingml/2006/table">
            <a:tbl>
              <a:tblPr>
                <a:noFill/>
                <a:tableStyleId>{B656141E-0CEB-4EDB-93CC-D2FD4ABE6989}</a:tableStyleId>
              </a:tblPr>
              <a:tblGrid>
                <a:gridCol w="2746550"/>
                <a:gridCol w="2746550"/>
              </a:tblGrid>
              <a:tr h="3773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 sz="1200" b="1" dirty="0" smtClean="0">
                          <a:solidFill>
                            <a:schemeClr val="accent3"/>
                          </a:solidFill>
                        </a:rPr>
                        <a:t>Rob Villareal</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sz="1200">
                          <a:solidFill>
                            <a:srgbClr val="2388DB"/>
                          </a:solidFill>
                        </a:rPr>
                        <a:t>President</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241425">
                <a:tc>
                  <a:txBody>
                    <a:bodyPr/>
                    <a:lstStyle/>
                    <a:p>
                      <a:pPr algn="ctr">
                        <a:spcBef>
                          <a:spcPts val="0"/>
                        </a:spcBef>
                        <a:buNone/>
                      </a:pPr>
                      <a:r>
                        <a:rPr lang="en" sz="1200" b="1">
                          <a:solidFill>
                            <a:schemeClr val="accent3"/>
                          </a:solidFill>
                        </a:rPr>
                        <a:t>Ryan Murphy</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sz="1200">
                          <a:solidFill>
                            <a:srgbClr val="2388DB"/>
                          </a:solidFill>
                        </a:rPr>
                        <a:t>Vice President</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69825">
                <a:tc>
                  <a:txBody>
                    <a:bodyPr/>
                    <a:lstStyle/>
                    <a:p>
                      <a:pPr algn="ctr">
                        <a:spcBef>
                          <a:spcPts val="0"/>
                        </a:spcBef>
                        <a:buNone/>
                      </a:pPr>
                      <a:r>
                        <a:rPr lang="en" sz="1200" b="1">
                          <a:solidFill>
                            <a:schemeClr val="accent3"/>
                          </a:solidFill>
                        </a:rPr>
                        <a:t>Micah Katcher</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sz="1200">
                          <a:solidFill>
                            <a:srgbClr val="2388DB"/>
                          </a:solidFill>
                        </a:rPr>
                        <a:t>Publicity</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0">
                <a:tc>
                  <a:txBody>
                    <a:bodyPr/>
                    <a:lstStyle/>
                    <a:p>
                      <a:pPr algn="ctr">
                        <a:spcBef>
                          <a:spcPts val="0"/>
                        </a:spcBef>
                        <a:buNone/>
                      </a:pPr>
                      <a:r>
                        <a:rPr lang="en" sz="1200" b="1" dirty="0" smtClean="0">
                          <a:solidFill>
                            <a:schemeClr val="accent3"/>
                          </a:solidFill>
                        </a:rPr>
                        <a:t>Doug Graham</a:t>
                      </a:r>
                      <a:endParaRPr lang="en" sz="1200" b="1" dirty="0">
                        <a:solidFill>
                          <a:schemeClr val="accent3"/>
                        </a:solidFill>
                      </a:endParaRP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sz="1200" dirty="0">
                          <a:solidFill>
                            <a:srgbClr val="2388DB"/>
                          </a:solidFill>
                        </a:rPr>
                        <a:t>Publicity</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258025">
                <a:tc>
                  <a:txBody>
                    <a:bodyPr/>
                    <a:lstStyle/>
                    <a:p>
                      <a:pPr algn="ctr">
                        <a:spcBef>
                          <a:spcPts val="0"/>
                        </a:spcBef>
                        <a:buNone/>
                      </a:pPr>
                      <a:r>
                        <a:rPr lang="en" sz="1200" b="1">
                          <a:solidFill>
                            <a:schemeClr val="accent3"/>
                          </a:solidFill>
                        </a:rPr>
                        <a:t>Brian Zielinski</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sz="1200">
                          <a:solidFill>
                            <a:srgbClr val="2388DB"/>
                          </a:solidFill>
                        </a:rPr>
                        <a:t>Membership</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0">
                <a:tc>
                  <a:txBody>
                    <a:bodyPr/>
                    <a:lstStyle/>
                    <a:p>
                      <a:pPr algn="ctr">
                        <a:spcBef>
                          <a:spcPts val="0"/>
                        </a:spcBef>
                        <a:buNone/>
                      </a:pPr>
                      <a:r>
                        <a:rPr lang="en" sz="1200" b="1">
                          <a:solidFill>
                            <a:schemeClr val="accent3"/>
                          </a:solidFill>
                        </a:rPr>
                        <a:t>Drew Marco</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sz="1200">
                          <a:solidFill>
                            <a:srgbClr val="2388DB"/>
                          </a:solidFill>
                        </a:rPr>
                        <a:t>Sponsorship</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2269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 sz="1200" b="1" dirty="0" smtClean="0">
                          <a:solidFill>
                            <a:schemeClr val="accent3"/>
                          </a:solidFill>
                        </a:rPr>
                        <a:t>Michael Perlmutter</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sz="1200">
                          <a:solidFill>
                            <a:srgbClr val="2388DB"/>
                          </a:solidFill>
                        </a:rPr>
                        <a:t>Sponsorship</a:t>
                      </a: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0">
                <a:tc>
                  <a:txBody>
                    <a:bodyPr/>
                    <a:lstStyle/>
                    <a:p>
                      <a:pPr algn="ctr">
                        <a:spcBef>
                          <a:spcPts val="0"/>
                        </a:spcBef>
                        <a:buNone/>
                      </a:pPr>
                      <a:r>
                        <a:rPr lang="en" sz="1200" b="1" dirty="0">
                          <a:solidFill>
                            <a:schemeClr val="accent3"/>
                          </a:solidFill>
                        </a:rPr>
                        <a:t>Michael </a:t>
                      </a:r>
                      <a:r>
                        <a:rPr lang="en" sz="1200" b="1" dirty="0" smtClean="0">
                          <a:solidFill>
                            <a:schemeClr val="accent3"/>
                          </a:solidFill>
                        </a:rPr>
                        <a:t>Wenger</a:t>
                      </a:r>
                    </a:p>
                    <a:p>
                      <a:pPr algn="ctr">
                        <a:spcBef>
                          <a:spcPts val="0"/>
                        </a:spcBef>
                        <a:buNone/>
                      </a:pPr>
                      <a:endParaRPr lang="en" sz="1200" b="1" dirty="0" smtClean="0">
                        <a:solidFill>
                          <a:schemeClr val="accent3"/>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 sz="1200" b="1" dirty="0" smtClean="0">
                          <a:solidFill>
                            <a:schemeClr val="accent3"/>
                          </a:solidFill>
                        </a:rPr>
                        <a:t>Paul Boal</a:t>
                      </a:r>
                    </a:p>
                    <a:p>
                      <a:pPr marL="0" marR="0" indent="0" algn="ctr" defTabSz="914400" rtl="0" eaLnBrk="1" fontAlgn="auto" latinLnBrk="0" hangingPunct="1">
                        <a:lnSpc>
                          <a:spcPct val="100000"/>
                        </a:lnSpc>
                        <a:spcBef>
                          <a:spcPts val="0"/>
                        </a:spcBef>
                        <a:spcAft>
                          <a:spcPts val="0"/>
                        </a:spcAft>
                        <a:buClrTx/>
                        <a:buSzTx/>
                        <a:buFontTx/>
                        <a:buNone/>
                        <a:tabLst/>
                        <a:defRPr/>
                      </a:pPr>
                      <a:endParaRPr lang="en" sz="1200" b="1" dirty="0" smtClean="0">
                        <a:solidFill>
                          <a:schemeClr val="accent3"/>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 sz="1200" b="1" dirty="0" smtClean="0">
                          <a:solidFill>
                            <a:schemeClr val="accent3"/>
                          </a:solidFill>
                        </a:rPr>
                        <a:t>Selina Tourjee</a:t>
                      </a:r>
                    </a:p>
                    <a:p>
                      <a:pPr algn="ctr">
                        <a:spcBef>
                          <a:spcPts val="0"/>
                        </a:spcBef>
                        <a:buNone/>
                      </a:pPr>
                      <a:endParaRPr lang="en" sz="1200" b="1" dirty="0">
                        <a:solidFill>
                          <a:schemeClr val="accent3"/>
                        </a:solidFill>
                      </a:endParaRPr>
                    </a:p>
                  </a:txBody>
                  <a:tcPr marL="91425" marR="91425" marT="91425" marB="91425">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algn="ctr">
                        <a:spcBef>
                          <a:spcPts val="0"/>
                        </a:spcBef>
                        <a:buNone/>
                      </a:pPr>
                      <a:r>
                        <a:rPr lang="en" sz="1200" dirty="0" smtClean="0">
                          <a:solidFill>
                            <a:srgbClr val="2388DB"/>
                          </a:solidFill>
                        </a:rPr>
                        <a:t>Secretary</a:t>
                      </a:r>
                    </a:p>
                    <a:p>
                      <a:pPr algn="ctr">
                        <a:spcBef>
                          <a:spcPts val="0"/>
                        </a:spcBef>
                        <a:buNone/>
                      </a:pPr>
                      <a:endParaRPr lang="en" sz="1200" dirty="0" smtClean="0">
                        <a:solidFill>
                          <a:srgbClr val="2388DB"/>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 sz="1200" dirty="0" smtClean="0">
                          <a:solidFill>
                            <a:srgbClr val="2388DB"/>
                          </a:solidFill>
                        </a:rPr>
                        <a:t>At Large</a:t>
                      </a:r>
                    </a:p>
                    <a:p>
                      <a:pPr algn="ctr">
                        <a:spcBef>
                          <a:spcPts val="0"/>
                        </a:spcBef>
                        <a:buNone/>
                      </a:pPr>
                      <a:endParaRPr lang="en" sz="1200" dirty="0" smtClean="0">
                        <a:solidFill>
                          <a:srgbClr val="2388DB"/>
                        </a:solidFill>
                      </a:endParaRPr>
                    </a:p>
                    <a:p>
                      <a:pPr algn="ctr">
                        <a:spcBef>
                          <a:spcPts val="0"/>
                        </a:spcBef>
                        <a:buNone/>
                      </a:pPr>
                      <a:r>
                        <a:rPr lang="en" sz="1200" dirty="0" smtClean="0">
                          <a:solidFill>
                            <a:srgbClr val="2388DB"/>
                          </a:solidFill>
                        </a:rPr>
                        <a:t>At Large</a:t>
                      </a:r>
                    </a:p>
                    <a:p>
                      <a:pPr algn="ctr">
                        <a:spcBef>
                          <a:spcPts val="0"/>
                        </a:spcBef>
                        <a:buNone/>
                      </a:pPr>
                      <a:endParaRPr lang="en" sz="1200" dirty="0">
                        <a:solidFill>
                          <a:srgbClr val="2388DB"/>
                        </a:solidFill>
                      </a:endParaRPr>
                    </a:p>
                  </a:txBody>
                  <a:tcPr marL="91425" marR="91425" marT="91425" marB="91425">
                    <a:lnL w="9525" cap="flat" cmpd="sng" algn="ctr">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1543050" y="171450"/>
            <a:ext cx="6457950" cy="400050"/>
          </a:xfrm>
        </p:spPr>
        <p:txBody>
          <a:bodyPr>
            <a:normAutofit fontScale="90000"/>
          </a:bodyPr>
          <a:lstStyle/>
          <a:p>
            <a:pPr eaLnBrk="1" hangingPunct="1">
              <a:defRPr/>
            </a:pPr>
            <a:endParaRPr lang="en-US" sz="2400" dirty="0"/>
          </a:p>
        </p:txBody>
      </p:sp>
      <p:sp>
        <p:nvSpPr>
          <p:cNvPr id="963587" name="Text Box 3"/>
          <p:cNvSpPr txBox="1">
            <a:spLocks noChangeArrowheads="1"/>
          </p:cNvSpPr>
          <p:nvPr/>
        </p:nvSpPr>
        <p:spPr bwMode="auto">
          <a:xfrm>
            <a:off x="4229100" y="685801"/>
            <a:ext cx="3600450" cy="2647648"/>
          </a:xfrm>
          <a:prstGeom prst="rect">
            <a:avLst/>
          </a:prstGeom>
          <a:noFill/>
          <a:ln w="9525">
            <a:noFill/>
            <a:miter lim="800000"/>
            <a:headEnd/>
            <a:tailEnd/>
          </a:ln>
          <a:effectLst/>
        </p:spPr>
        <p:txBody>
          <a:bodyPr wrap="square">
            <a:spAutoFit/>
          </a:bodyPr>
          <a:lstStyle/>
          <a:p>
            <a:pPr>
              <a:lnSpc>
                <a:spcPct val="90000"/>
              </a:lnSpc>
              <a:spcBef>
                <a:spcPct val="20000"/>
              </a:spcBef>
              <a:defRPr/>
            </a:pPr>
            <a:r>
              <a:rPr lang="en-US" sz="1350" i="1" kern="1200" dirty="0">
                <a:solidFill>
                  <a:prstClr val="black"/>
                </a:solidFill>
                <a:effectLst>
                  <a:outerShdw blurRad="38100" dist="38100" dir="2700000" algn="tl">
                    <a:srgbClr val="C0C0C0"/>
                  </a:outerShdw>
                </a:effectLst>
                <a:latin typeface="Arial Black" pitchFamily="34" charset="0"/>
                <a:ea typeface="+mn-ea"/>
                <a:cs typeface="+mn-cs"/>
              </a:rPr>
              <a:t>Project Manager:</a:t>
            </a:r>
            <a:br>
              <a:rPr lang="en-US" sz="1350" i="1" kern="1200" dirty="0">
                <a:solidFill>
                  <a:prstClr val="black"/>
                </a:solidFill>
                <a:effectLst>
                  <a:outerShdw blurRad="38100" dist="38100" dir="2700000" algn="tl">
                    <a:srgbClr val="C0C0C0"/>
                  </a:outerShdw>
                </a:effectLst>
                <a:latin typeface="Arial Black" pitchFamily="34" charset="0"/>
                <a:ea typeface="+mn-ea"/>
                <a:cs typeface="+mn-cs"/>
              </a:rPr>
            </a:br>
            <a:r>
              <a:rPr lang="en-US" sz="1350" i="1" kern="1200" dirty="0">
                <a:solidFill>
                  <a:prstClr val="black"/>
                </a:solidFill>
                <a:effectLst>
                  <a:outerShdw blurRad="38100" dist="38100" dir="2700000" algn="tl">
                    <a:srgbClr val="C0C0C0"/>
                  </a:outerShdw>
                </a:effectLst>
                <a:latin typeface="Arial Black" pitchFamily="34" charset="0"/>
                <a:ea typeface="+mn-ea"/>
                <a:cs typeface="+mn-cs"/>
              </a:rPr>
              <a:t> </a:t>
            </a:r>
            <a:br>
              <a:rPr lang="en-US" sz="1350" i="1" kern="1200" dirty="0">
                <a:solidFill>
                  <a:prstClr val="black"/>
                </a:solidFill>
                <a:effectLst>
                  <a:outerShdw blurRad="38100" dist="38100" dir="2700000" algn="tl">
                    <a:srgbClr val="C0C0C0"/>
                  </a:outerShdw>
                </a:effectLst>
                <a:latin typeface="Arial Black" pitchFamily="34" charset="0"/>
                <a:ea typeface="+mn-ea"/>
                <a:cs typeface="+mn-cs"/>
              </a:rPr>
            </a:br>
            <a:r>
              <a:rPr lang="en-US" sz="1350" i="1" kern="1200" dirty="0">
                <a:solidFill>
                  <a:prstClr val="black"/>
                </a:solidFill>
                <a:effectLst>
                  <a:outerShdw blurRad="38100" dist="38100" dir="2700000" algn="tl">
                    <a:srgbClr val="C0C0C0"/>
                  </a:outerShdw>
                </a:effectLst>
                <a:latin typeface="Arial Black" pitchFamily="34" charset="0"/>
                <a:ea typeface="+mn-ea"/>
                <a:cs typeface="+mn-cs"/>
              </a:rPr>
              <a:t>We completely support enterprise-wide data integration, governance and MDM. However, we have very tight deadlines and budgets  for delivering this project, so we’ll work together  with you as long as you don’t impact our deadline dates, tasks, resources, or budgets in any way.”</a:t>
            </a:r>
            <a:br>
              <a:rPr lang="en-US" sz="1350" i="1" kern="1200" dirty="0">
                <a:solidFill>
                  <a:prstClr val="black"/>
                </a:solidFill>
                <a:effectLst>
                  <a:outerShdw blurRad="38100" dist="38100" dir="2700000" algn="tl">
                    <a:srgbClr val="C0C0C0"/>
                  </a:outerShdw>
                </a:effectLst>
                <a:latin typeface="Arial Black" pitchFamily="34" charset="0"/>
                <a:ea typeface="+mn-ea"/>
                <a:cs typeface="+mn-cs"/>
              </a:rPr>
            </a:br>
            <a:endParaRPr lang="en-US" sz="1350" i="1" kern="1200" dirty="0">
              <a:solidFill>
                <a:prstClr val="black"/>
              </a:solidFill>
              <a:effectLst>
                <a:outerShdw blurRad="38100" dist="38100" dir="2700000" algn="tl">
                  <a:srgbClr val="C0C0C0"/>
                </a:outerShdw>
              </a:effectLst>
              <a:latin typeface="Arial Black" pitchFamily="34" charset="0"/>
              <a:ea typeface="+mn-ea"/>
              <a:cs typeface="+mn-cs"/>
            </a:endParaRPr>
          </a:p>
          <a:p>
            <a:pPr>
              <a:spcBef>
                <a:spcPct val="50000"/>
              </a:spcBef>
              <a:defRPr/>
            </a:pPr>
            <a:endParaRPr lang="en-US" sz="1350" b="1" kern="1200" dirty="0">
              <a:solidFill>
                <a:prstClr val="black"/>
              </a:solidFill>
              <a:latin typeface="Calibri"/>
              <a:ea typeface="+mn-ea"/>
              <a:cs typeface="+mn-cs"/>
            </a:endParaRPr>
          </a:p>
        </p:txBody>
      </p:sp>
      <p:sp>
        <p:nvSpPr>
          <p:cNvPr id="963588" name="Rectangle 4"/>
          <p:cNvSpPr>
            <a:spLocks noChangeArrowheads="1"/>
          </p:cNvSpPr>
          <p:nvPr/>
        </p:nvSpPr>
        <p:spPr bwMode="auto">
          <a:xfrm>
            <a:off x="1314450" y="663179"/>
            <a:ext cx="2857500" cy="2419124"/>
          </a:xfrm>
          <a:prstGeom prst="rect">
            <a:avLst/>
          </a:prstGeom>
          <a:noFill/>
          <a:ln w="9525">
            <a:noFill/>
            <a:miter lim="800000"/>
            <a:headEnd/>
            <a:tailEnd/>
          </a:ln>
          <a:effectLst/>
        </p:spPr>
        <p:txBody>
          <a:bodyPr wrap="square">
            <a:spAutoFit/>
          </a:bodyPr>
          <a:lstStyle/>
          <a:p>
            <a:pPr>
              <a:spcBef>
                <a:spcPct val="20000"/>
              </a:spcBef>
              <a:defRPr/>
            </a:pPr>
            <a:r>
              <a:rPr lang="en-US" sz="1350" i="1" kern="1200" dirty="0">
                <a:solidFill>
                  <a:prstClr val="black"/>
                </a:solidFill>
                <a:effectLst>
                  <a:outerShdw blurRad="38100" dist="38100" dir="2700000" algn="tl">
                    <a:srgbClr val="C0C0C0"/>
                  </a:outerShdw>
                </a:effectLst>
                <a:latin typeface="Arial Black" pitchFamily="34" charset="0"/>
                <a:ea typeface="+mn-ea"/>
                <a:cs typeface="+mn-cs"/>
              </a:rPr>
              <a:t>Director of Enterprise Data Governance or MDM</a:t>
            </a:r>
          </a:p>
          <a:p>
            <a:pPr>
              <a:spcBef>
                <a:spcPct val="20000"/>
              </a:spcBef>
              <a:defRPr/>
            </a:pPr>
            <a:r>
              <a:rPr lang="en-US" sz="1350" i="1" kern="1200" dirty="0">
                <a:solidFill>
                  <a:prstClr val="black"/>
                </a:solidFill>
                <a:effectLst>
                  <a:outerShdw blurRad="38100" dist="38100" dir="2700000" algn="tl">
                    <a:srgbClr val="C0C0C0"/>
                  </a:outerShdw>
                </a:effectLst>
                <a:latin typeface="Arial Black" pitchFamily="34" charset="0"/>
                <a:ea typeface="+mn-ea"/>
                <a:cs typeface="+mn-cs"/>
              </a:rPr>
              <a:t/>
            </a:r>
            <a:br>
              <a:rPr lang="en-US" sz="1350" i="1" kern="1200" dirty="0">
                <a:solidFill>
                  <a:prstClr val="black"/>
                </a:solidFill>
                <a:effectLst>
                  <a:outerShdw blurRad="38100" dist="38100" dir="2700000" algn="tl">
                    <a:srgbClr val="C0C0C0"/>
                  </a:outerShdw>
                </a:effectLst>
                <a:latin typeface="Arial Black" pitchFamily="34" charset="0"/>
                <a:ea typeface="+mn-ea"/>
                <a:cs typeface="+mn-cs"/>
              </a:rPr>
            </a:br>
            <a:r>
              <a:rPr lang="en-US" sz="1350" i="1" kern="1200" dirty="0">
                <a:solidFill>
                  <a:prstClr val="black"/>
                </a:solidFill>
                <a:effectLst>
                  <a:outerShdw blurRad="38100" dist="38100" dir="2700000" algn="tl">
                    <a:srgbClr val="C0C0C0"/>
                  </a:outerShdw>
                </a:effectLst>
                <a:latin typeface="Arial Black" pitchFamily="34" charset="0"/>
                <a:ea typeface="+mn-ea"/>
                <a:cs typeface="+mn-cs"/>
              </a:rPr>
              <a:t>“We are excited to work together with you on this project  helping you to use enterprise wide, integrated data and standardized definitions for your project so that the data is of high quality and standardized.</a:t>
            </a:r>
          </a:p>
        </p:txBody>
      </p:sp>
      <p:sp>
        <p:nvSpPr>
          <p:cNvPr id="963589" name="Text Box 5"/>
          <p:cNvSpPr txBox="1">
            <a:spLocks noChangeArrowheads="1"/>
          </p:cNvSpPr>
          <p:nvPr/>
        </p:nvSpPr>
        <p:spPr bwMode="auto">
          <a:xfrm>
            <a:off x="1314450" y="4457700"/>
            <a:ext cx="7658100" cy="680956"/>
          </a:xfrm>
          <a:prstGeom prst="rect">
            <a:avLst/>
          </a:prstGeom>
          <a:noFill/>
          <a:ln w="9525">
            <a:noFill/>
            <a:miter lim="800000"/>
            <a:headEnd/>
            <a:tailEnd/>
          </a:ln>
          <a:effectLst/>
        </p:spPr>
        <p:txBody>
          <a:bodyPr>
            <a:spAutoFit/>
          </a:bodyPr>
          <a:lstStyle/>
          <a:p>
            <a:pPr>
              <a:spcBef>
                <a:spcPct val="20000"/>
              </a:spcBef>
              <a:defRPr/>
            </a:pPr>
            <a:r>
              <a:rPr lang="en-US" sz="1800" i="1" kern="1200" dirty="0">
                <a:solidFill>
                  <a:prstClr val="black"/>
                </a:solidFill>
                <a:effectLst>
                  <a:outerShdw blurRad="38100" dist="38100" dir="2700000" algn="tl">
                    <a:srgbClr val="C0C0C0"/>
                  </a:outerShdw>
                </a:effectLst>
                <a:latin typeface="Arial Black" pitchFamily="34" charset="0"/>
                <a:ea typeface="+mn-ea"/>
                <a:cs typeface="+mn-cs"/>
              </a:rPr>
              <a:t>WHERE WOULD YOU TAKE THIS CONVERSATION?</a:t>
            </a:r>
          </a:p>
          <a:p>
            <a:pPr algn="r">
              <a:spcBef>
                <a:spcPct val="50000"/>
              </a:spcBef>
              <a:defRPr/>
            </a:pPr>
            <a:endParaRPr lang="en-US" sz="1350" b="1" kern="1200" dirty="0">
              <a:solidFill>
                <a:prstClr val="black"/>
              </a:solidFill>
              <a:latin typeface="Calibri"/>
              <a:ea typeface="+mn-ea"/>
              <a:cs typeface="+mn-cs"/>
            </a:endParaRPr>
          </a:p>
        </p:txBody>
      </p:sp>
      <p:pic>
        <p:nvPicPr>
          <p:cNvPr id="103431" name="Picture 6"/>
          <p:cNvPicPr>
            <a:picLocks noChangeAspect="1" noChangeArrowheads="1"/>
          </p:cNvPicPr>
          <p:nvPr/>
        </p:nvPicPr>
        <p:blipFill>
          <a:blip r:embed="rId3" cstate="print"/>
          <a:srcRect/>
          <a:stretch>
            <a:fillRect/>
          </a:stretch>
        </p:blipFill>
        <p:spPr bwMode="auto">
          <a:xfrm>
            <a:off x="3257550" y="2571751"/>
            <a:ext cx="2743200" cy="1926431"/>
          </a:xfrm>
          <a:prstGeom prst="rect">
            <a:avLst/>
          </a:prstGeom>
          <a:noFill/>
          <a:ln w="9525">
            <a:noFill/>
            <a:miter lim="800000"/>
            <a:headEnd/>
            <a:tailEnd/>
          </a:ln>
        </p:spPr>
      </p:pic>
      <p:sp>
        <p:nvSpPr>
          <p:cNvPr id="7" name="Rectangle 6"/>
          <p:cNvSpPr/>
          <p:nvPr/>
        </p:nvSpPr>
        <p:spPr>
          <a:xfrm>
            <a:off x="1600200" y="265510"/>
            <a:ext cx="6000750" cy="4000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8" name="Title 1"/>
          <p:cNvSpPr txBox="1">
            <a:spLocks/>
          </p:cNvSpPr>
          <p:nvPr/>
        </p:nvSpPr>
        <p:spPr>
          <a:xfrm>
            <a:off x="1485900" y="205979"/>
            <a:ext cx="6172200" cy="459581"/>
          </a:xfrm>
          <a:prstGeom prst="rect">
            <a:avLst/>
          </a:prstGeom>
        </p:spPr>
        <p:txBody>
          <a:bodyPr vert="horz" lIns="68580" tIns="34290" rIns="68580" bIns="3429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FF0000"/>
                </a:solidFill>
              </a:rPr>
              <a:t>Scenario #5 – Enterprise Vs. Project</a:t>
            </a:r>
          </a:p>
        </p:txBody>
      </p:sp>
    </p:spTree>
    <p:extLst>
      <p:ext uri="{BB962C8B-B14F-4D97-AF65-F5344CB8AC3E}">
        <p14:creationId xmlns:p14="http://schemas.microsoft.com/office/powerpoint/2010/main" val="131597472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63587">
                                            <p:txEl>
                                              <p:pRg st="0" end="0"/>
                                            </p:txEl>
                                          </p:spTgt>
                                        </p:tgtEl>
                                        <p:attrNameLst>
                                          <p:attrName>style.visibility</p:attrName>
                                        </p:attrNameLst>
                                      </p:cBhvr>
                                      <p:to>
                                        <p:strVal val="visible"/>
                                      </p:to>
                                    </p:set>
                                    <p:animEffect transition="in" filter="dissolve">
                                      <p:cBhvr>
                                        <p:cTn id="7" dur="500"/>
                                        <p:tgtEl>
                                          <p:spTgt spid="963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63589"/>
                                        </p:tgtEl>
                                        <p:attrNameLst>
                                          <p:attrName>style.visibility</p:attrName>
                                        </p:attrNameLst>
                                      </p:cBhvr>
                                      <p:to>
                                        <p:strVal val="visible"/>
                                      </p:to>
                                    </p:set>
                                    <p:animEffect transition="in" filter="dissolve">
                                      <p:cBhvr>
                                        <p:cTn id="12"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429000" y="1485900"/>
            <a:ext cx="2400300" cy="3086100"/>
          </a:xfrm>
          <a:prstGeom prst="rect">
            <a:avLst/>
          </a:prstGeom>
          <a:solidFill>
            <a:srgbClr val="28CA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pic>
        <p:nvPicPr>
          <p:cNvPr id="14" name="Content Placeholder 3" descr="resting gh uid 1377037.gif"/>
          <p:cNvPicPr>
            <a:picLocks noChangeAspect="1"/>
          </p:cNvPicPr>
          <p:nvPr/>
        </p:nvPicPr>
        <p:blipFill>
          <a:blip r:embed="rId2" cstate="print"/>
          <a:stretch>
            <a:fillRect/>
          </a:stretch>
        </p:blipFill>
        <p:spPr>
          <a:xfrm>
            <a:off x="3600450" y="1485900"/>
            <a:ext cx="2114550" cy="3023454"/>
          </a:xfrm>
          <a:prstGeom prst="rect">
            <a:avLst/>
          </a:prstGeom>
        </p:spPr>
      </p:pic>
      <p:sp>
        <p:nvSpPr>
          <p:cNvPr id="6" name="Rounded Rectangle 5"/>
          <p:cNvSpPr/>
          <p:nvPr/>
        </p:nvSpPr>
        <p:spPr>
          <a:xfrm>
            <a:off x="1714500" y="400050"/>
            <a:ext cx="5772150" cy="971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4" name="Title 3"/>
          <p:cNvSpPr>
            <a:spLocks noGrp="1"/>
          </p:cNvSpPr>
          <p:nvPr>
            <p:ph type="ctrTitle"/>
          </p:nvPr>
        </p:nvSpPr>
        <p:spPr>
          <a:xfrm>
            <a:off x="1901966" y="295275"/>
            <a:ext cx="5829300" cy="1102519"/>
          </a:xfrm>
        </p:spPr>
        <p:txBody>
          <a:bodyPr/>
          <a:lstStyle/>
          <a:p>
            <a:r>
              <a:rPr lang="en-US" dirty="0" smtClean="0">
                <a:solidFill>
                  <a:schemeClr val="bg1"/>
                </a:solidFill>
              </a:rPr>
              <a:t>5. Manage Conflict Effectively</a:t>
            </a:r>
            <a:endParaRPr lang="en-US" dirty="0">
              <a:solidFill>
                <a:schemeClr val="bg1"/>
              </a:solidFill>
            </a:endParaRPr>
          </a:p>
        </p:txBody>
      </p:sp>
      <p:pic>
        <p:nvPicPr>
          <p:cNvPr id="11" name="Picture 10" descr="steaming.jpg"/>
          <p:cNvPicPr>
            <a:picLocks noChangeAspect="1"/>
          </p:cNvPicPr>
          <p:nvPr/>
        </p:nvPicPr>
        <p:blipFill>
          <a:blip r:embed="rId3" cstate="print"/>
          <a:stretch>
            <a:fillRect/>
          </a:stretch>
        </p:blipFill>
        <p:spPr>
          <a:xfrm>
            <a:off x="3403600" y="1388269"/>
            <a:ext cx="2601524" cy="3428177"/>
          </a:xfrm>
          <a:prstGeom prst="rect">
            <a:avLst/>
          </a:prstGeom>
        </p:spPr>
      </p:pic>
    </p:spTree>
    <p:extLst>
      <p:ext uri="{BB962C8B-B14F-4D97-AF65-F5344CB8AC3E}">
        <p14:creationId xmlns:p14="http://schemas.microsoft.com/office/powerpoint/2010/main" val="109593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1543050" y="228600"/>
            <a:ext cx="6457950" cy="400050"/>
          </a:xfrm>
        </p:spPr>
        <p:txBody>
          <a:bodyPr>
            <a:normAutofit fontScale="90000"/>
          </a:bodyPr>
          <a:lstStyle/>
          <a:p>
            <a:pPr eaLnBrk="1" hangingPunct="1">
              <a:defRPr/>
            </a:pPr>
            <a:r>
              <a:rPr lang="en-US" dirty="0"/>
              <a:t>Handling Conflict</a:t>
            </a:r>
          </a:p>
        </p:txBody>
      </p:sp>
      <p:sp>
        <p:nvSpPr>
          <p:cNvPr id="961539" name="Rectangle 3"/>
          <p:cNvSpPr>
            <a:spLocks noGrp="1" noChangeArrowheads="1"/>
          </p:cNvSpPr>
          <p:nvPr>
            <p:ph type="body" idx="1"/>
          </p:nvPr>
        </p:nvSpPr>
        <p:spPr>
          <a:xfrm>
            <a:off x="1543050" y="800100"/>
            <a:ext cx="6457950" cy="3371850"/>
          </a:xfrm>
        </p:spPr>
        <p:txBody>
          <a:bodyPr/>
          <a:lstStyle/>
          <a:p>
            <a:pPr eaLnBrk="1" hangingPunct="1">
              <a:buFontTx/>
              <a:buNone/>
              <a:defRPr/>
            </a:pPr>
            <a:r>
              <a:rPr lang="en-US" sz="1800" dirty="0"/>
              <a:t>Step 1. Don’t react</a:t>
            </a:r>
            <a:br>
              <a:rPr lang="en-US" sz="1800" dirty="0"/>
            </a:br>
            <a:r>
              <a:rPr lang="en-US" sz="1800" dirty="0"/>
              <a:t>Stay objective</a:t>
            </a:r>
          </a:p>
          <a:p>
            <a:pPr eaLnBrk="1" hangingPunct="1">
              <a:buFontTx/>
              <a:buNone/>
              <a:defRPr/>
            </a:pPr>
            <a:r>
              <a:rPr lang="en-US" sz="1800" dirty="0"/>
              <a:t>Step 2. Disarm</a:t>
            </a:r>
            <a:br>
              <a:rPr lang="en-US" sz="1800" dirty="0"/>
            </a:br>
            <a:r>
              <a:rPr lang="en-US" sz="1800" dirty="0"/>
              <a:t>Step to their side</a:t>
            </a:r>
          </a:p>
          <a:p>
            <a:pPr eaLnBrk="1" hangingPunct="1">
              <a:buFontTx/>
              <a:buNone/>
              <a:defRPr/>
            </a:pPr>
            <a:r>
              <a:rPr lang="en-US" sz="1800" dirty="0"/>
              <a:t>Step 3. Change the game</a:t>
            </a:r>
            <a:br>
              <a:rPr lang="en-US" sz="1800" dirty="0"/>
            </a:br>
            <a:r>
              <a:rPr lang="en-US" sz="1800" dirty="0"/>
              <a:t>Don’t reject ….Reframe (holistic) (common goal)</a:t>
            </a:r>
          </a:p>
          <a:p>
            <a:pPr eaLnBrk="1" hangingPunct="1">
              <a:buFontTx/>
              <a:buNone/>
              <a:defRPr/>
            </a:pPr>
            <a:r>
              <a:rPr lang="en-US" sz="1800" dirty="0"/>
              <a:t>Step 4. Make it easy to say yes</a:t>
            </a:r>
            <a:br>
              <a:rPr lang="en-US" sz="1800" dirty="0"/>
            </a:br>
            <a:r>
              <a:rPr lang="en-US" sz="1800" dirty="0"/>
              <a:t>Build a golden bridge (truly win-win)</a:t>
            </a:r>
          </a:p>
          <a:p>
            <a:pPr eaLnBrk="1" hangingPunct="1">
              <a:buFontTx/>
              <a:buNone/>
              <a:defRPr/>
            </a:pPr>
            <a:r>
              <a:rPr lang="en-US" sz="1800" dirty="0"/>
              <a:t>Step 5. Bring them to their senses, not their knees</a:t>
            </a:r>
            <a:br>
              <a:rPr lang="en-US" sz="1800" dirty="0"/>
            </a:br>
            <a:r>
              <a:rPr lang="en-US" sz="1800" dirty="0"/>
              <a:t>(using power, not force)</a:t>
            </a:r>
          </a:p>
        </p:txBody>
      </p:sp>
      <p:sp>
        <p:nvSpPr>
          <p:cNvPr id="961540" name="Text Box 4"/>
          <p:cNvSpPr txBox="1">
            <a:spLocks noChangeArrowheads="1"/>
          </p:cNvSpPr>
          <p:nvPr/>
        </p:nvSpPr>
        <p:spPr bwMode="auto">
          <a:xfrm>
            <a:off x="2800350" y="4114801"/>
            <a:ext cx="4914900" cy="646331"/>
          </a:xfrm>
          <a:prstGeom prst="rect">
            <a:avLst/>
          </a:prstGeom>
          <a:noFill/>
          <a:ln w="9525">
            <a:noFill/>
            <a:miter lim="800000"/>
            <a:headEnd/>
            <a:tailEnd/>
          </a:ln>
        </p:spPr>
        <p:txBody>
          <a:bodyPr>
            <a:spAutoFit/>
          </a:bodyPr>
          <a:lstStyle/>
          <a:p>
            <a:pPr>
              <a:spcBef>
                <a:spcPct val="50000"/>
              </a:spcBef>
            </a:pPr>
            <a:r>
              <a:rPr lang="en-US" sz="1800" kern="1200" dirty="0">
                <a:solidFill>
                  <a:prstClr val="black"/>
                </a:solidFill>
                <a:latin typeface="Calibri"/>
                <a:ea typeface="+mn-ea"/>
                <a:cs typeface="+mn-cs"/>
              </a:rPr>
              <a:t>From  “Getting Past No: Negotiating with Difficult People” By William Ury</a:t>
            </a:r>
          </a:p>
        </p:txBody>
      </p:sp>
      <p:pic>
        <p:nvPicPr>
          <p:cNvPr id="5" name="Picture 4"/>
          <p:cNvPicPr>
            <a:picLocks noChangeAspect="1"/>
          </p:cNvPicPr>
          <p:nvPr/>
        </p:nvPicPr>
        <p:blipFill>
          <a:blip r:embed="rId3"/>
          <a:stretch>
            <a:fillRect/>
          </a:stretch>
        </p:blipFill>
        <p:spPr>
          <a:xfrm>
            <a:off x="6743701" y="240114"/>
            <a:ext cx="1079513" cy="809635"/>
          </a:xfrm>
          <a:prstGeom prst="rect">
            <a:avLst/>
          </a:prstGeom>
        </p:spPr>
      </p:pic>
    </p:spTree>
    <p:extLst>
      <p:ext uri="{BB962C8B-B14F-4D97-AF65-F5344CB8AC3E}">
        <p14:creationId xmlns:p14="http://schemas.microsoft.com/office/powerpoint/2010/main" val="357881020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1539">
                                            <p:txEl>
                                              <p:pRg st="0" end="0"/>
                                            </p:txEl>
                                          </p:spTgt>
                                        </p:tgtEl>
                                        <p:attrNameLst>
                                          <p:attrName>style.visibility</p:attrName>
                                        </p:attrNameLst>
                                      </p:cBhvr>
                                      <p:to>
                                        <p:strVal val="visible"/>
                                      </p:to>
                                    </p:set>
                                    <p:anim calcmode="lin" valueType="num">
                                      <p:cBhvr additive="base">
                                        <p:cTn id="7" dur="500" fill="hold"/>
                                        <p:tgtEl>
                                          <p:spTgt spid="961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1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61539">
                                            <p:txEl>
                                              <p:pRg st="1" end="1"/>
                                            </p:txEl>
                                          </p:spTgt>
                                        </p:tgtEl>
                                        <p:attrNameLst>
                                          <p:attrName>style.visibility</p:attrName>
                                        </p:attrNameLst>
                                      </p:cBhvr>
                                      <p:to>
                                        <p:strVal val="visible"/>
                                      </p:to>
                                    </p:set>
                                    <p:anim calcmode="lin" valueType="num">
                                      <p:cBhvr additive="base">
                                        <p:cTn id="13" dur="500" fill="hold"/>
                                        <p:tgtEl>
                                          <p:spTgt spid="961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61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61539">
                                            <p:txEl>
                                              <p:pRg st="2" end="2"/>
                                            </p:txEl>
                                          </p:spTgt>
                                        </p:tgtEl>
                                        <p:attrNameLst>
                                          <p:attrName>style.visibility</p:attrName>
                                        </p:attrNameLst>
                                      </p:cBhvr>
                                      <p:to>
                                        <p:strVal val="visible"/>
                                      </p:to>
                                    </p:set>
                                    <p:anim calcmode="lin" valueType="num">
                                      <p:cBhvr additive="base">
                                        <p:cTn id="19" dur="500" fill="hold"/>
                                        <p:tgtEl>
                                          <p:spTgt spid="961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615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61539">
                                            <p:txEl>
                                              <p:pRg st="3" end="3"/>
                                            </p:txEl>
                                          </p:spTgt>
                                        </p:tgtEl>
                                        <p:attrNameLst>
                                          <p:attrName>style.visibility</p:attrName>
                                        </p:attrNameLst>
                                      </p:cBhvr>
                                      <p:to>
                                        <p:strVal val="visible"/>
                                      </p:to>
                                    </p:set>
                                    <p:anim calcmode="lin" valueType="num">
                                      <p:cBhvr additive="base">
                                        <p:cTn id="25" dur="500" fill="hold"/>
                                        <p:tgtEl>
                                          <p:spTgt spid="9615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615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61539">
                                            <p:txEl>
                                              <p:pRg st="4" end="4"/>
                                            </p:txEl>
                                          </p:spTgt>
                                        </p:tgtEl>
                                        <p:attrNameLst>
                                          <p:attrName>style.visibility</p:attrName>
                                        </p:attrNameLst>
                                      </p:cBhvr>
                                      <p:to>
                                        <p:strVal val="visible"/>
                                      </p:to>
                                    </p:set>
                                    <p:anim calcmode="lin" valueType="num">
                                      <p:cBhvr additive="base">
                                        <p:cTn id="31" dur="500" fill="hold"/>
                                        <p:tgtEl>
                                          <p:spTgt spid="9615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615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61540"/>
                                        </p:tgtEl>
                                        <p:attrNameLst>
                                          <p:attrName>style.visibility</p:attrName>
                                        </p:attrNameLst>
                                      </p:cBhvr>
                                      <p:to>
                                        <p:strVal val="visible"/>
                                      </p:to>
                                    </p:set>
                                    <p:animEffect transition="in" filter="dissolve">
                                      <p:cBhvr>
                                        <p:cTn id="37" dur="500"/>
                                        <p:tgtEl>
                                          <p:spTgt spid="96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build="p" autoUpdateAnimBg="0"/>
      <p:bldP spid="961540"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5750"/>
            <a:ext cx="6172200" cy="685800"/>
          </a:xfrm>
        </p:spPr>
        <p:txBody>
          <a:bodyPr>
            <a:normAutofit/>
          </a:bodyPr>
          <a:lstStyle/>
          <a:p>
            <a:pPr>
              <a:defRPr/>
            </a:pPr>
            <a:r>
              <a:rPr lang="en-US" dirty="0" smtClean="0"/>
              <a:t>Don’t React</a:t>
            </a:r>
            <a:endParaRPr lang="en-US" dirty="0"/>
          </a:p>
        </p:txBody>
      </p:sp>
      <p:grpSp>
        <p:nvGrpSpPr>
          <p:cNvPr id="3" name="Group 16"/>
          <p:cNvGrpSpPr/>
          <p:nvPr/>
        </p:nvGrpSpPr>
        <p:grpSpPr>
          <a:xfrm>
            <a:off x="2286000" y="1200150"/>
            <a:ext cx="1543050" cy="914400"/>
            <a:chOff x="990600" y="1828800"/>
            <a:chExt cx="2057400" cy="1219200"/>
          </a:xfrm>
        </p:grpSpPr>
        <p:sp>
          <p:nvSpPr>
            <p:cNvPr id="4" name="Oval 3"/>
            <p:cNvSpPr/>
            <p:nvPr/>
          </p:nvSpPr>
          <p:spPr>
            <a:xfrm>
              <a:off x="990600" y="1828800"/>
              <a:ext cx="19050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5" name="TextBox 4"/>
            <p:cNvSpPr txBox="1"/>
            <p:nvPr/>
          </p:nvSpPr>
          <p:spPr>
            <a:xfrm>
              <a:off x="1447800" y="2209800"/>
              <a:ext cx="1600200" cy="553997"/>
            </a:xfrm>
            <a:prstGeom prst="rect">
              <a:avLst/>
            </a:prstGeom>
            <a:noFill/>
          </p:spPr>
          <p:txBody>
            <a:bodyPr wrap="square" rtlCol="0">
              <a:spAutoFit/>
            </a:bodyPr>
            <a:lstStyle/>
            <a:p>
              <a:r>
                <a:rPr lang="en-US" sz="2100" kern="1200" dirty="0">
                  <a:solidFill>
                    <a:prstClr val="black"/>
                  </a:solidFill>
                  <a:latin typeface="Calibri"/>
                  <a:ea typeface="+mn-ea"/>
                  <a:cs typeface="+mn-cs"/>
                </a:rPr>
                <a:t>Event</a:t>
              </a:r>
            </a:p>
          </p:txBody>
        </p:sp>
      </p:grpSp>
      <p:grpSp>
        <p:nvGrpSpPr>
          <p:cNvPr id="6" name="Group 24"/>
          <p:cNvGrpSpPr/>
          <p:nvPr/>
        </p:nvGrpSpPr>
        <p:grpSpPr>
          <a:xfrm>
            <a:off x="3771900" y="1143000"/>
            <a:ext cx="3771900" cy="1323380"/>
            <a:chOff x="3505200" y="1524000"/>
            <a:chExt cx="5029200" cy="1764506"/>
          </a:xfrm>
        </p:grpSpPr>
        <p:grpSp>
          <p:nvGrpSpPr>
            <p:cNvPr id="7" name="Group 17"/>
            <p:cNvGrpSpPr/>
            <p:nvPr/>
          </p:nvGrpSpPr>
          <p:grpSpPr>
            <a:xfrm>
              <a:off x="4800600" y="1524000"/>
              <a:ext cx="1905000" cy="1219200"/>
              <a:chOff x="4343400" y="1828800"/>
              <a:chExt cx="1905000" cy="1219200"/>
            </a:xfrm>
          </p:grpSpPr>
          <p:sp>
            <p:nvSpPr>
              <p:cNvPr id="15" name="Oval 14"/>
              <p:cNvSpPr/>
              <p:nvPr/>
            </p:nvSpPr>
            <p:spPr>
              <a:xfrm>
                <a:off x="4343400" y="1828800"/>
                <a:ext cx="19050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16" name="TextBox 15"/>
              <p:cNvSpPr txBox="1"/>
              <p:nvPr/>
            </p:nvSpPr>
            <p:spPr>
              <a:xfrm>
                <a:off x="4495800" y="1981200"/>
                <a:ext cx="1600200" cy="984885"/>
              </a:xfrm>
              <a:prstGeom prst="rect">
                <a:avLst/>
              </a:prstGeom>
              <a:noFill/>
            </p:spPr>
            <p:txBody>
              <a:bodyPr wrap="square" rtlCol="0">
                <a:spAutoFit/>
              </a:bodyPr>
              <a:lstStyle/>
              <a:p>
                <a:r>
                  <a:rPr lang="en-US" sz="2100" kern="1200" dirty="0">
                    <a:solidFill>
                      <a:prstClr val="black"/>
                    </a:solidFill>
                    <a:latin typeface="Calibri"/>
                    <a:ea typeface="+mn-ea"/>
                    <a:cs typeface="+mn-cs"/>
                  </a:rPr>
                  <a:t>Feelings/Thoughts</a:t>
                </a:r>
              </a:p>
            </p:txBody>
          </p:sp>
        </p:grpSp>
        <p:sp>
          <p:nvSpPr>
            <p:cNvPr id="23" name="TextBox 22"/>
            <p:cNvSpPr txBox="1"/>
            <p:nvPr/>
          </p:nvSpPr>
          <p:spPr>
            <a:xfrm>
              <a:off x="6781800" y="2057400"/>
              <a:ext cx="1752600" cy="1231106"/>
            </a:xfrm>
            <a:prstGeom prst="rect">
              <a:avLst/>
            </a:prstGeom>
            <a:noFill/>
          </p:spPr>
          <p:txBody>
            <a:bodyPr wrap="square" rtlCol="0">
              <a:spAutoFit/>
            </a:bodyPr>
            <a:lstStyle/>
            <a:p>
              <a:r>
                <a:rPr lang="en-US" sz="1800" kern="1200" dirty="0">
                  <a:solidFill>
                    <a:prstClr val="black"/>
                  </a:solidFill>
                  <a:latin typeface="Calibri"/>
                  <a:ea typeface="+mn-ea"/>
                  <a:cs typeface="+mn-cs"/>
                </a:rPr>
                <a:t>Emotional</a:t>
              </a:r>
            </a:p>
            <a:p>
              <a:r>
                <a:rPr lang="en-US" sz="1800" kern="1200" dirty="0">
                  <a:solidFill>
                    <a:prstClr val="black"/>
                  </a:solidFill>
                  <a:latin typeface="Calibri"/>
                  <a:ea typeface="+mn-ea"/>
                  <a:cs typeface="+mn-cs"/>
                </a:rPr>
                <a:t>Physical</a:t>
              </a:r>
              <a:br>
                <a:rPr lang="en-US" sz="1800" kern="1200" dirty="0">
                  <a:solidFill>
                    <a:prstClr val="black"/>
                  </a:solidFill>
                  <a:latin typeface="Calibri"/>
                  <a:ea typeface="+mn-ea"/>
                  <a:cs typeface="+mn-cs"/>
                </a:rPr>
              </a:br>
              <a:r>
                <a:rPr lang="en-US" sz="1800" kern="1200" dirty="0">
                  <a:solidFill>
                    <a:prstClr val="black"/>
                  </a:solidFill>
                  <a:latin typeface="Calibri"/>
                  <a:ea typeface="+mn-ea"/>
                  <a:cs typeface="+mn-cs"/>
                </a:rPr>
                <a:t>Stories</a:t>
              </a:r>
            </a:p>
          </p:txBody>
        </p:sp>
        <p:cxnSp>
          <p:nvCxnSpPr>
            <p:cNvPr id="29" name="Straight Arrow Connector 28"/>
            <p:cNvCxnSpPr/>
            <p:nvPr/>
          </p:nvCxnSpPr>
          <p:spPr>
            <a:xfrm>
              <a:off x="3505200" y="2133600"/>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8" name="Group 25"/>
          <p:cNvGrpSpPr/>
          <p:nvPr/>
        </p:nvGrpSpPr>
        <p:grpSpPr>
          <a:xfrm>
            <a:off x="3600450" y="2114550"/>
            <a:ext cx="2743200" cy="2352080"/>
            <a:chOff x="3276600" y="2819400"/>
            <a:chExt cx="3657600" cy="3136106"/>
          </a:xfrm>
        </p:grpSpPr>
        <p:grpSp>
          <p:nvGrpSpPr>
            <p:cNvPr id="9" name="Group 18"/>
            <p:cNvGrpSpPr/>
            <p:nvPr/>
          </p:nvGrpSpPr>
          <p:grpSpPr>
            <a:xfrm>
              <a:off x="3276600" y="3505200"/>
              <a:ext cx="1905000" cy="1219200"/>
              <a:chOff x="4343400" y="1828800"/>
              <a:chExt cx="1905000" cy="1219200"/>
            </a:xfrm>
          </p:grpSpPr>
          <p:sp>
            <p:nvSpPr>
              <p:cNvPr id="20" name="Oval 19"/>
              <p:cNvSpPr/>
              <p:nvPr/>
            </p:nvSpPr>
            <p:spPr>
              <a:xfrm>
                <a:off x="4343400" y="1828800"/>
                <a:ext cx="19050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21" name="TextBox 20"/>
              <p:cNvSpPr txBox="1"/>
              <p:nvPr/>
            </p:nvSpPr>
            <p:spPr>
              <a:xfrm>
                <a:off x="4648200" y="2133600"/>
                <a:ext cx="1600200" cy="553997"/>
              </a:xfrm>
              <a:prstGeom prst="rect">
                <a:avLst/>
              </a:prstGeom>
              <a:noFill/>
            </p:spPr>
            <p:txBody>
              <a:bodyPr wrap="square" rtlCol="0">
                <a:spAutoFit/>
              </a:bodyPr>
              <a:lstStyle/>
              <a:p>
                <a:r>
                  <a:rPr lang="en-US" sz="2100" kern="1200" dirty="0">
                    <a:solidFill>
                      <a:prstClr val="black"/>
                    </a:solidFill>
                    <a:latin typeface="Calibri"/>
                    <a:ea typeface="+mn-ea"/>
                    <a:cs typeface="+mn-cs"/>
                  </a:rPr>
                  <a:t>Reaction</a:t>
                </a:r>
              </a:p>
            </p:txBody>
          </p:sp>
        </p:grpSp>
        <p:sp>
          <p:nvSpPr>
            <p:cNvPr id="22" name="TextBox 21"/>
            <p:cNvSpPr txBox="1"/>
            <p:nvPr/>
          </p:nvSpPr>
          <p:spPr>
            <a:xfrm>
              <a:off x="4419600" y="4724400"/>
              <a:ext cx="2514600" cy="1231106"/>
            </a:xfrm>
            <a:prstGeom prst="rect">
              <a:avLst/>
            </a:prstGeom>
            <a:noFill/>
          </p:spPr>
          <p:txBody>
            <a:bodyPr wrap="square" rtlCol="0">
              <a:spAutoFit/>
            </a:bodyPr>
            <a:lstStyle/>
            <a:p>
              <a:r>
                <a:rPr lang="en-US" sz="1800" kern="1200" dirty="0">
                  <a:solidFill>
                    <a:prstClr val="black"/>
                  </a:solidFill>
                  <a:latin typeface="Calibri"/>
                  <a:ea typeface="+mn-ea"/>
                  <a:cs typeface="+mn-cs"/>
                </a:rPr>
                <a:t>Freeze</a:t>
              </a:r>
            </a:p>
            <a:p>
              <a:r>
                <a:rPr lang="en-US" sz="1800" kern="1200" dirty="0">
                  <a:solidFill>
                    <a:prstClr val="black"/>
                  </a:solidFill>
                  <a:latin typeface="Calibri"/>
                  <a:ea typeface="+mn-ea"/>
                  <a:cs typeface="+mn-cs"/>
                </a:rPr>
                <a:t>Flight</a:t>
              </a:r>
            </a:p>
            <a:p>
              <a:r>
                <a:rPr lang="en-US" sz="1800" kern="1200" dirty="0">
                  <a:solidFill>
                    <a:prstClr val="black"/>
                  </a:solidFill>
                  <a:latin typeface="Calibri"/>
                  <a:ea typeface="+mn-ea"/>
                  <a:cs typeface="+mn-cs"/>
                </a:rPr>
                <a:t>Fight</a:t>
              </a:r>
            </a:p>
          </p:txBody>
        </p:sp>
        <p:cxnSp>
          <p:nvCxnSpPr>
            <p:cNvPr id="34" name="Straight Arrow Connector 33"/>
            <p:cNvCxnSpPr/>
            <p:nvPr/>
          </p:nvCxnSpPr>
          <p:spPr>
            <a:xfrm rot="5400000">
              <a:off x="4838700" y="3009900"/>
              <a:ext cx="9144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0" name="Group 26"/>
          <p:cNvGrpSpPr/>
          <p:nvPr/>
        </p:nvGrpSpPr>
        <p:grpSpPr>
          <a:xfrm>
            <a:off x="2514600" y="2114550"/>
            <a:ext cx="1143000" cy="742950"/>
            <a:chOff x="1828800" y="2819400"/>
            <a:chExt cx="1524000" cy="990600"/>
          </a:xfrm>
        </p:grpSpPr>
        <p:cxnSp>
          <p:nvCxnSpPr>
            <p:cNvPr id="35" name="Straight Arrow Connector 34"/>
            <p:cNvCxnSpPr>
              <a:endCxn id="4" idx="4"/>
            </p:cNvCxnSpPr>
            <p:nvPr/>
          </p:nvCxnSpPr>
          <p:spPr>
            <a:xfrm rot="16200000" flipV="1">
              <a:off x="2419350" y="2876550"/>
              <a:ext cx="990600" cy="8763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828800" y="3048000"/>
              <a:ext cx="902384" cy="492443"/>
            </a:xfrm>
            <a:prstGeom prst="rect">
              <a:avLst/>
            </a:prstGeom>
          </p:spPr>
          <p:txBody>
            <a:bodyPr wrap="none">
              <a:spAutoFit/>
            </a:bodyPr>
            <a:lstStyle/>
            <a:p>
              <a:r>
                <a:rPr lang="en-US" sz="1800" kern="1200" dirty="0">
                  <a:solidFill>
                    <a:prstClr val="black"/>
                  </a:solidFill>
                  <a:latin typeface="Calibri"/>
                  <a:ea typeface="+mn-ea"/>
                  <a:cs typeface="+mn-cs"/>
                </a:rPr>
                <a:t>Mess</a:t>
              </a:r>
            </a:p>
          </p:txBody>
        </p:sp>
      </p:grpSp>
      <p:sp>
        <p:nvSpPr>
          <p:cNvPr id="28" name="Rectangle 27"/>
          <p:cNvSpPr/>
          <p:nvPr/>
        </p:nvSpPr>
        <p:spPr>
          <a:xfrm>
            <a:off x="6343650" y="171450"/>
            <a:ext cx="1657350" cy="300082"/>
          </a:xfrm>
          <a:prstGeom prst="rect">
            <a:avLst/>
          </a:prstGeom>
        </p:spPr>
        <p:txBody>
          <a:bodyPr wrap="square">
            <a:spAutoFit/>
          </a:bodyPr>
          <a:lstStyle/>
          <a:p>
            <a:r>
              <a:rPr lang="en-US" sz="1350" kern="1200" dirty="0">
                <a:solidFill>
                  <a:prstClr val="white"/>
                </a:solidFill>
                <a:latin typeface="Calibri"/>
                <a:ea typeface="+mn-ea"/>
                <a:cs typeface="+mn-cs"/>
              </a:rPr>
              <a:t>Step 1. Don’t react</a:t>
            </a:r>
          </a:p>
        </p:txBody>
      </p:sp>
    </p:spTree>
    <p:extLst>
      <p:ext uri="{BB962C8B-B14F-4D97-AF65-F5344CB8AC3E}">
        <p14:creationId xmlns:p14="http://schemas.microsoft.com/office/powerpoint/2010/main" val="370808227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228600"/>
            <a:ext cx="6172200" cy="822722"/>
          </a:xfrm>
        </p:spPr>
        <p:txBody>
          <a:bodyPr>
            <a:normAutofit/>
          </a:bodyPr>
          <a:lstStyle/>
          <a:p>
            <a:r>
              <a:rPr lang="en-US" dirty="0" smtClean="0"/>
              <a:t>Respond</a:t>
            </a:r>
            <a:endParaRPr lang="en-US" dirty="0"/>
          </a:p>
        </p:txBody>
      </p:sp>
      <p:sp>
        <p:nvSpPr>
          <p:cNvPr id="3" name="Content Placeholder 2"/>
          <p:cNvSpPr>
            <a:spLocks noGrp="1"/>
          </p:cNvSpPr>
          <p:nvPr>
            <p:ph idx="1"/>
          </p:nvPr>
        </p:nvSpPr>
        <p:spPr>
          <a:xfrm>
            <a:off x="1543050" y="4686301"/>
            <a:ext cx="6172200" cy="79772"/>
          </a:xfrm>
        </p:spPr>
        <p:txBody>
          <a:bodyPr>
            <a:normAutofit fontScale="25000" lnSpcReduction="20000"/>
          </a:bodyPr>
          <a:lstStyle/>
          <a:p>
            <a:endParaRPr lang="en-US" dirty="0"/>
          </a:p>
        </p:txBody>
      </p:sp>
      <p:grpSp>
        <p:nvGrpSpPr>
          <p:cNvPr id="4" name="Group 3"/>
          <p:cNvGrpSpPr/>
          <p:nvPr/>
        </p:nvGrpSpPr>
        <p:grpSpPr>
          <a:xfrm>
            <a:off x="2114550" y="1143000"/>
            <a:ext cx="1543050" cy="914400"/>
            <a:chOff x="990600" y="1828800"/>
            <a:chExt cx="2057400" cy="1219200"/>
          </a:xfrm>
        </p:grpSpPr>
        <p:sp>
          <p:nvSpPr>
            <p:cNvPr id="5" name="Oval 4"/>
            <p:cNvSpPr/>
            <p:nvPr/>
          </p:nvSpPr>
          <p:spPr>
            <a:xfrm>
              <a:off x="990600" y="1828800"/>
              <a:ext cx="19050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6" name="TextBox 5"/>
            <p:cNvSpPr txBox="1"/>
            <p:nvPr/>
          </p:nvSpPr>
          <p:spPr>
            <a:xfrm>
              <a:off x="1447800" y="2209800"/>
              <a:ext cx="1600200" cy="553997"/>
            </a:xfrm>
            <a:prstGeom prst="rect">
              <a:avLst/>
            </a:prstGeom>
            <a:noFill/>
          </p:spPr>
          <p:txBody>
            <a:bodyPr wrap="square" rtlCol="0">
              <a:spAutoFit/>
            </a:bodyPr>
            <a:lstStyle/>
            <a:p>
              <a:r>
                <a:rPr lang="en-US" sz="2100" kern="1200" dirty="0">
                  <a:solidFill>
                    <a:prstClr val="black"/>
                  </a:solidFill>
                  <a:latin typeface="Calibri"/>
                  <a:ea typeface="+mn-ea"/>
                  <a:cs typeface="+mn-cs"/>
                </a:rPr>
                <a:t>Event</a:t>
              </a:r>
            </a:p>
          </p:txBody>
        </p:sp>
      </p:grpSp>
      <p:grpSp>
        <p:nvGrpSpPr>
          <p:cNvPr id="7" name="Group 29"/>
          <p:cNvGrpSpPr/>
          <p:nvPr/>
        </p:nvGrpSpPr>
        <p:grpSpPr>
          <a:xfrm>
            <a:off x="3543300" y="1143000"/>
            <a:ext cx="3943350" cy="1209080"/>
            <a:chOff x="3200400" y="1524000"/>
            <a:chExt cx="5257800" cy="1612106"/>
          </a:xfrm>
        </p:grpSpPr>
        <p:grpSp>
          <p:nvGrpSpPr>
            <p:cNvPr id="10" name="Group 6"/>
            <p:cNvGrpSpPr/>
            <p:nvPr/>
          </p:nvGrpSpPr>
          <p:grpSpPr>
            <a:xfrm>
              <a:off x="4648200" y="1524000"/>
              <a:ext cx="1905000" cy="1219200"/>
              <a:chOff x="4343400" y="1828800"/>
              <a:chExt cx="1905000" cy="1219200"/>
            </a:xfrm>
          </p:grpSpPr>
          <p:sp>
            <p:nvSpPr>
              <p:cNvPr id="8" name="Oval 7"/>
              <p:cNvSpPr/>
              <p:nvPr/>
            </p:nvSpPr>
            <p:spPr>
              <a:xfrm>
                <a:off x="4343400" y="1828800"/>
                <a:ext cx="19050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9" name="TextBox 8"/>
              <p:cNvSpPr txBox="1"/>
              <p:nvPr/>
            </p:nvSpPr>
            <p:spPr>
              <a:xfrm>
                <a:off x="4572000" y="1981200"/>
                <a:ext cx="1600200" cy="984885"/>
              </a:xfrm>
              <a:prstGeom prst="rect">
                <a:avLst/>
              </a:prstGeom>
              <a:noFill/>
            </p:spPr>
            <p:txBody>
              <a:bodyPr wrap="square" rtlCol="0">
                <a:spAutoFit/>
              </a:bodyPr>
              <a:lstStyle/>
              <a:p>
                <a:r>
                  <a:rPr lang="en-US" sz="2100" kern="1200" dirty="0">
                    <a:solidFill>
                      <a:prstClr val="black"/>
                    </a:solidFill>
                    <a:latin typeface="Calibri"/>
                    <a:ea typeface="+mn-ea"/>
                    <a:cs typeface="+mn-cs"/>
                  </a:rPr>
                  <a:t>Feelings/Thoughts</a:t>
                </a:r>
              </a:p>
            </p:txBody>
          </p:sp>
        </p:grpSp>
        <p:sp>
          <p:nvSpPr>
            <p:cNvPr id="14" name="TextBox 13"/>
            <p:cNvSpPr txBox="1"/>
            <p:nvPr/>
          </p:nvSpPr>
          <p:spPr>
            <a:xfrm>
              <a:off x="6705600" y="1905000"/>
              <a:ext cx="1752600" cy="1231106"/>
            </a:xfrm>
            <a:prstGeom prst="rect">
              <a:avLst/>
            </a:prstGeom>
            <a:noFill/>
          </p:spPr>
          <p:txBody>
            <a:bodyPr wrap="square" rtlCol="0">
              <a:spAutoFit/>
            </a:bodyPr>
            <a:lstStyle/>
            <a:p>
              <a:r>
                <a:rPr lang="en-US" sz="1800" kern="1200" dirty="0">
                  <a:solidFill>
                    <a:prstClr val="black"/>
                  </a:solidFill>
                  <a:latin typeface="Calibri"/>
                  <a:ea typeface="+mn-ea"/>
                  <a:cs typeface="+mn-cs"/>
                </a:rPr>
                <a:t>Emotional,</a:t>
              </a:r>
            </a:p>
            <a:p>
              <a:r>
                <a:rPr lang="en-US" sz="1800" kern="1200" dirty="0">
                  <a:solidFill>
                    <a:prstClr val="black"/>
                  </a:solidFill>
                  <a:latin typeface="Calibri"/>
                  <a:ea typeface="+mn-ea"/>
                  <a:cs typeface="+mn-cs"/>
                </a:rPr>
                <a:t>Physical,</a:t>
              </a:r>
            </a:p>
            <a:p>
              <a:r>
                <a:rPr lang="en-US" sz="1800" kern="1200" dirty="0">
                  <a:solidFill>
                    <a:prstClr val="black"/>
                  </a:solidFill>
                  <a:latin typeface="Calibri"/>
                  <a:ea typeface="+mn-ea"/>
                  <a:cs typeface="+mn-cs"/>
                </a:rPr>
                <a:t>Stories</a:t>
              </a:r>
            </a:p>
          </p:txBody>
        </p:sp>
        <p:cxnSp>
          <p:nvCxnSpPr>
            <p:cNvPr id="15" name="Straight Arrow Connector 14"/>
            <p:cNvCxnSpPr/>
            <p:nvPr/>
          </p:nvCxnSpPr>
          <p:spPr>
            <a:xfrm>
              <a:off x="3200400" y="2133600"/>
              <a:ext cx="1447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8" name="Group 22"/>
          <p:cNvGrpSpPr/>
          <p:nvPr/>
        </p:nvGrpSpPr>
        <p:grpSpPr>
          <a:xfrm>
            <a:off x="4629150" y="2057400"/>
            <a:ext cx="3143250" cy="2580680"/>
            <a:chOff x="4648200" y="2743994"/>
            <a:chExt cx="4191000" cy="3440906"/>
          </a:xfrm>
        </p:grpSpPr>
        <p:grpSp>
          <p:nvGrpSpPr>
            <p:cNvPr id="19" name="Group 9"/>
            <p:cNvGrpSpPr/>
            <p:nvPr/>
          </p:nvGrpSpPr>
          <p:grpSpPr>
            <a:xfrm>
              <a:off x="4648200" y="4114800"/>
              <a:ext cx="2514600" cy="1219200"/>
              <a:chOff x="4419600" y="1905000"/>
              <a:chExt cx="2514600" cy="1219200"/>
            </a:xfrm>
          </p:grpSpPr>
          <p:sp>
            <p:nvSpPr>
              <p:cNvPr id="11" name="Oval 10"/>
              <p:cNvSpPr/>
              <p:nvPr/>
            </p:nvSpPr>
            <p:spPr>
              <a:xfrm>
                <a:off x="4419600" y="1905000"/>
                <a:ext cx="19050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12" name="TextBox 11"/>
              <p:cNvSpPr txBox="1"/>
              <p:nvPr/>
            </p:nvSpPr>
            <p:spPr>
              <a:xfrm>
                <a:off x="4800600" y="2209800"/>
                <a:ext cx="2133600" cy="553997"/>
              </a:xfrm>
              <a:prstGeom prst="rect">
                <a:avLst/>
              </a:prstGeom>
              <a:noFill/>
            </p:spPr>
            <p:txBody>
              <a:bodyPr wrap="square" rtlCol="0">
                <a:spAutoFit/>
              </a:bodyPr>
              <a:lstStyle/>
              <a:p>
                <a:r>
                  <a:rPr lang="en-US" sz="2100" kern="1200" dirty="0">
                    <a:solidFill>
                      <a:prstClr val="black"/>
                    </a:solidFill>
                    <a:latin typeface="Calibri"/>
                    <a:ea typeface="+mn-ea"/>
                    <a:cs typeface="+mn-cs"/>
                  </a:rPr>
                  <a:t>Data</a:t>
                </a:r>
              </a:p>
            </p:txBody>
          </p:sp>
        </p:grpSp>
        <p:sp>
          <p:nvSpPr>
            <p:cNvPr id="13" name="TextBox 12"/>
            <p:cNvSpPr txBox="1"/>
            <p:nvPr/>
          </p:nvSpPr>
          <p:spPr>
            <a:xfrm>
              <a:off x="6248400" y="4953794"/>
              <a:ext cx="2590800" cy="1231106"/>
            </a:xfrm>
            <a:prstGeom prst="rect">
              <a:avLst/>
            </a:prstGeom>
            <a:noFill/>
          </p:spPr>
          <p:txBody>
            <a:bodyPr wrap="square" rtlCol="0">
              <a:spAutoFit/>
            </a:bodyPr>
            <a:lstStyle/>
            <a:p>
              <a:r>
                <a:rPr lang="en-US" sz="1800" kern="1200" dirty="0">
                  <a:solidFill>
                    <a:prstClr val="black"/>
                  </a:solidFill>
                  <a:latin typeface="Calibri"/>
                  <a:ea typeface="+mn-ea"/>
                  <a:cs typeface="+mn-cs"/>
                </a:rPr>
                <a:t>Stop – observe.</a:t>
              </a:r>
            </a:p>
            <a:p>
              <a:r>
                <a:rPr lang="en-US" sz="1800" kern="1200" dirty="0">
                  <a:solidFill>
                    <a:prstClr val="black"/>
                  </a:solidFill>
                  <a:latin typeface="Calibri"/>
                  <a:ea typeface="+mn-ea"/>
                  <a:cs typeface="+mn-cs"/>
                </a:rPr>
                <a:t>Data?</a:t>
              </a:r>
            </a:p>
            <a:p>
              <a:r>
                <a:rPr lang="en-US" sz="1800" kern="1200" dirty="0">
                  <a:solidFill>
                    <a:prstClr val="black"/>
                  </a:solidFill>
                  <a:latin typeface="Calibri"/>
                  <a:ea typeface="+mn-ea"/>
                  <a:cs typeface="+mn-cs"/>
                </a:rPr>
                <a:t>Questions?</a:t>
              </a:r>
            </a:p>
          </p:txBody>
        </p:sp>
        <p:cxnSp>
          <p:nvCxnSpPr>
            <p:cNvPr id="16" name="Straight Arrow Connector 15"/>
            <p:cNvCxnSpPr>
              <a:stCxn id="8" idx="4"/>
              <a:endCxn id="11" idx="0"/>
            </p:cNvCxnSpPr>
            <p:nvPr/>
          </p:nvCxnSpPr>
          <p:spPr>
            <a:xfrm rot="5400000">
              <a:off x="4914900" y="3429000"/>
              <a:ext cx="1371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0" name="Group 26"/>
          <p:cNvGrpSpPr/>
          <p:nvPr/>
        </p:nvGrpSpPr>
        <p:grpSpPr>
          <a:xfrm>
            <a:off x="1714500" y="3086099"/>
            <a:ext cx="2914650" cy="1503581"/>
            <a:chOff x="762000" y="4114800"/>
            <a:chExt cx="3886200" cy="2004775"/>
          </a:xfrm>
        </p:grpSpPr>
        <p:cxnSp>
          <p:nvCxnSpPr>
            <p:cNvPr id="17" name="Straight Arrow Connector 16"/>
            <p:cNvCxnSpPr>
              <a:stCxn id="11" idx="2"/>
            </p:cNvCxnSpPr>
            <p:nvPr/>
          </p:nvCxnSpPr>
          <p:spPr>
            <a:xfrm rot="10800000">
              <a:off x="3352800" y="4723606"/>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22" name="Group 23"/>
            <p:cNvGrpSpPr/>
            <p:nvPr/>
          </p:nvGrpSpPr>
          <p:grpSpPr>
            <a:xfrm>
              <a:off x="1447800" y="4114800"/>
              <a:ext cx="1905000" cy="1365885"/>
              <a:chOff x="990600" y="1828800"/>
              <a:chExt cx="1905000" cy="1365885"/>
            </a:xfrm>
          </p:grpSpPr>
          <p:sp>
            <p:nvSpPr>
              <p:cNvPr id="25" name="Oval 24"/>
              <p:cNvSpPr/>
              <p:nvPr/>
            </p:nvSpPr>
            <p:spPr>
              <a:xfrm>
                <a:off x="990600" y="1828800"/>
                <a:ext cx="19050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26" name="TextBox 25"/>
              <p:cNvSpPr txBox="1"/>
              <p:nvPr/>
            </p:nvSpPr>
            <p:spPr>
              <a:xfrm>
                <a:off x="1219200" y="2209800"/>
                <a:ext cx="1600200" cy="984885"/>
              </a:xfrm>
              <a:prstGeom prst="rect">
                <a:avLst/>
              </a:prstGeom>
              <a:noFill/>
            </p:spPr>
            <p:txBody>
              <a:bodyPr wrap="square" rtlCol="0">
                <a:spAutoFit/>
              </a:bodyPr>
              <a:lstStyle/>
              <a:p>
                <a:r>
                  <a:rPr lang="en-US" sz="2100" kern="1200" dirty="0">
                    <a:solidFill>
                      <a:prstClr val="black"/>
                    </a:solidFill>
                    <a:latin typeface="Calibri"/>
                    <a:ea typeface="+mn-ea"/>
                    <a:cs typeface="+mn-cs"/>
                  </a:rPr>
                  <a:t>Response</a:t>
                </a:r>
              </a:p>
            </p:txBody>
          </p:sp>
        </p:grpSp>
        <p:sp>
          <p:nvSpPr>
            <p:cNvPr id="21" name="Rectangle 20"/>
            <p:cNvSpPr/>
            <p:nvPr/>
          </p:nvSpPr>
          <p:spPr>
            <a:xfrm>
              <a:off x="762000" y="5257800"/>
              <a:ext cx="2057400" cy="861775"/>
            </a:xfrm>
            <a:prstGeom prst="rect">
              <a:avLst/>
            </a:prstGeom>
          </p:spPr>
          <p:txBody>
            <a:bodyPr wrap="square">
              <a:spAutoFit/>
            </a:bodyPr>
            <a:lstStyle/>
            <a:p>
              <a:r>
                <a:rPr lang="en-US" sz="1800" kern="1200" dirty="0">
                  <a:solidFill>
                    <a:prstClr val="black"/>
                  </a:solidFill>
                  <a:latin typeface="Calibri"/>
                  <a:ea typeface="+mn-ea"/>
                  <a:cs typeface="+mn-cs"/>
                </a:rPr>
                <a:t>Intelligent Actions</a:t>
              </a:r>
            </a:p>
          </p:txBody>
        </p:sp>
      </p:grpSp>
      <p:sp>
        <p:nvSpPr>
          <p:cNvPr id="33" name="Rectangle 32"/>
          <p:cNvSpPr/>
          <p:nvPr/>
        </p:nvSpPr>
        <p:spPr>
          <a:xfrm>
            <a:off x="6343650" y="171450"/>
            <a:ext cx="1657350" cy="300082"/>
          </a:xfrm>
          <a:prstGeom prst="rect">
            <a:avLst/>
          </a:prstGeom>
        </p:spPr>
        <p:txBody>
          <a:bodyPr wrap="square">
            <a:spAutoFit/>
          </a:bodyPr>
          <a:lstStyle/>
          <a:p>
            <a:r>
              <a:rPr lang="en-US" sz="1350" kern="1200" dirty="0">
                <a:solidFill>
                  <a:prstClr val="white"/>
                </a:solidFill>
                <a:latin typeface="Calibri"/>
                <a:ea typeface="+mn-ea"/>
                <a:cs typeface="+mn-cs"/>
              </a:rPr>
              <a:t>Step 1. Don’t react</a:t>
            </a:r>
          </a:p>
        </p:txBody>
      </p:sp>
    </p:spTree>
    <p:extLst>
      <p:ext uri="{BB962C8B-B14F-4D97-AF65-F5344CB8AC3E}">
        <p14:creationId xmlns:p14="http://schemas.microsoft.com/office/powerpoint/2010/main" val="35450812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p:cNvSpPr>
            <a:spLocks/>
          </p:cNvSpPr>
          <p:nvPr/>
        </p:nvSpPr>
        <p:spPr bwMode="auto">
          <a:xfrm>
            <a:off x="1771650" y="1143000"/>
            <a:ext cx="3592116" cy="3387329"/>
          </a:xfrm>
          <a:custGeom>
            <a:avLst/>
            <a:gdLst>
              <a:gd name="T0" fmla="*/ 6 w 6034"/>
              <a:gd name="T1" fmla="*/ 3 h 5689"/>
              <a:gd name="T2" fmla="*/ 6 w 6034"/>
              <a:gd name="T3" fmla="*/ 4 h 5689"/>
              <a:gd name="T4" fmla="*/ 6 w 6034"/>
              <a:gd name="T5" fmla="*/ 4 h 5689"/>
              <a:gd name="T6" fmla="*/ 6 w 6034"/>
              <a:gd name="T7" fmla="*/ 4 h 5689"/>
              <a:gd name="T8" fmla="*/ 6 w 6034"/>
              <a:gd name="T9" fmla="*/ 4 h 5689"/>
              <a:gd name="T10" fmla="*/ 6 w 6034"/>
              <a:gd name="T11" fmla="*/ 5 h 5689"/>
              <a:gd name="T12" fmla="*/ 6 w 6034"/>
              <a:gd name="T13" fmla="*/ 5 h 5689"/>
              <a:gd name="T14" fmla="*/ 6 w 6034"/>
              <a:gd name="T15" fmla="*/ 5 h 5689"/>
              <a:gd name="T16" fmla="*/ 5 w 6034"/>
              <a:gd name="T17" fmla="*/ 5 h 5689"/>
              <a:gd name="T18" fmla="*/ 5 w 6034"/>
              <a:gd name="T19" fmla="*/ 6 h 5689"/>
              <a:gd name="T20" fmla="*/ 5 w 6034"/>
              <a:gd name="T21" fmla="*/ 6 h 5689"/>
              <a:gd name="T22" fmla="*/ 5 w 6034"/>
              <a:gd name="T23" fmla="*/ 6 h 5689"/>
              <a:gd name="T24" fmla="*/ 3 w 6034"/>
              <a:gd name="T25" fmla="*/ 6 h 5689"/>
              <a:gd name="T26" fmla="*/ 3 w 6034"/>
              <a:gd name="T27" fmla="*/ 6 h 5689"/>
              <a:gd name="T28" fmla="*/ 3 w 6034"/>
              <a:gd name="T29" fmla="*/ 6 h 5689"/>
              <a:gd name="T30" fmla="*/ 3 w 6034"/>
              <a:gd name="T31" fmla="*/ 6 h 5689"/>
              <a:gd name="T32" fmla="*/ 3 w 6034"/>
              <a:gd name="T33" fmla="*/ 6 h 5689"/>
              <a:gd name="T34" fmla="*/ 3 w 6034"/>
              <a:gd name="T35" fmla="*/ 6 h 5689"/>
              <a:gd name="T36" fmla="*/ 3 w 6034"/>
              <a:gd name="T37" fmla="*/ 6 h 5689"/>
              <a:gd name="T38" fmla="*/ 1 w 6034"/>
              <a:gd name="T39" fmla="*/ 6 h 5689"/>
              <a:gd name="T40" fmla="*/ 1 w 6034"/>
              <a:gd name="T41" fmla="*/ 6 h 5689"/>
              <a:gd name="T42" fmla="*/ 1 w 6034"/>
              <a:gd name="T43" fmla="*/ 6 h 5689"/>
              <a:gd name="T44" fmla="*/ 1 w 6034"/>
              <a:gd name="T45" fmla="*/ 5 h 5689"/>
              <a:gd name="T46" fmla="*/ 1 w 6034"/>
              <a:gd name="T47" fmla="*/ 5 h 5689"/>
              <a:gd name="T48" fmla="*/ 1 w 6034"/>
              <a:gd name="T49" fmla="*/ 5 h 5689"/>
              <a:gd name="T50" fmla="*/ 1 w 6034"/>
              <a:gd name="T51" fmla="*/ 5 h 5689"/>
              <a:gd name="T52" fmla="*/ 1 w 6034"/>
              <a:gd name="T53" fmla="*/ 5 h 5689"/>
              <a:gd name="T54" fmla="*/ 1 w 6034"/>
              <a:gd name="T55" fmla="*/ 4 h 5689"/>
              <a:gd name="T56" fmla="*/ 1 w 6034"/>
              <a:gd name="T57" fmla="*/ 4 h 5689"/>
              <a:gd name="T58" fmla="*/ 1 w 6034"/>
              <a:gd name="T59" fmla="*/ 4 h 5689"/>
              <a:gd name="T60" fmla="*/ 1 w 6034"/>
              <a:gd name="T61" fmla="*/ 3 h 5689"/>
              <a:gd name="T62" fmla="*/ 0 w 6034"/>
              <a:gd name="T63" fmla="*/ 3 h 5689"/>
              <a:gd name="T64" fmla="*/ 1 w 6034"/>
              <a:gd name="T65" fmla="*/ 3 h 5689"/>
              <a:gd name="T66" fmla="*/ 1 w 6034"/>
              <a:gd name="T67" fmla="*/ 3 h 5689"/>
              <a:gd name="T68" fmla="*/ 1 w 6034"/>
              <a:gd name="T69" fmla="*/ 2 h 5689"/>
              <a:gd name="T70" fmla="*/ 1 w 6034"/>
              <a:gd name="T71" fmla="*/ 2 h 5689"/>
              <a:gd name="T72" fmla="*/ 1 w 6034"/>
              <a:gd name="T73" fmla="*/ 2 h 5689"/>
              <a:gd name="T74" fmla="*/ 1 w 6034"/>
              <a:gd name="T75" fmla="*/ 2 h 5689"/>
              <a:gd name="T76" fmla="*/ 1 w 6034"/>
              <a:gd name="T77" fmla="*/ 1 h 5689"/>
              <a:gd name="T78" fmla="*/ 1 w 6034"/>
              <a:gd name="T79" fmla="*/ 1 h 5689"/>
              <a:gd name="T80" fmla="*/ 1 w 6034"/>
              <a:gd name="T81" fmla="*/ 1 h 5689"/>
              <a:gd name="T82" fmla="*/ 1 w 6034"/>
              <a:gd name="T83" fmla="*/ 1 h 5689"/>
              <a:gd name="T84" fmla="*/ 1 w 6034"/>
              <a:gd name="T85" fmla="*/ 1 h 5689"/>
              <a:gd name="T86" fmla="*/ 1 w 6034"/>
              <a:gd name="T87" fmla="*/ 1 h 5689"/>
              <a:gd name="T88" fmla="*/ 3 w 6034"/>
              <a:gd name="T89" fmla="*/ 1 h 5689"/>
              <a:gd name="T90" fmla="*/ 3 w 6034"/>
              <a:gd name="T91" fmla="*/ 1 h 5689"/>
              <a:gd name="T92" fmla="*/ 3 w 6034"/>
              <a:gd name="T93" fmla="*/ 1 h 5689"/>
              <a:gd name="T94" fmla="*/ 3 w 6034"/>
              <a:gd name="T95" fmla="*/ 1 h 5689"/>
              <a:gd name="T96" fmla="*/ 3 w 6034"/>
              <a:gd name="T97" fmla="*/ 1 h 5689"/>
              <a:gd name="T98" fmla="*/ 3 w 6034"/>
              <a:gd name="T99" fmla="*/ 1 h 5689"/>
              <a:gd name="T100" fmla="*/ 3 w 6034"/>
              <a:gd name="T101" fmla="*/ 1 h 5689"/>
              <a:gd name="T102" fmla="*/ 5 w 6034"/>
              <a:gd name="T103" fmla="*/ 1 h 5689"/>
              <a:gd name="T104" fmla="*/ 5 w 6034"/>
              <a:gd name="T105" fmla="*/ 1 h 5689"/>
              <a:gd name="T106" fmla="*/ 5 w 6034"/>
              <a:gd name="T107" fmla="*/ 1 h 5689"/>
              <a:gd name="T108" fmla="*/ 5 w 6034"/>
              <a:gd name="T109" fmla="*/ 1 h 5689"/>
              <a:gd name="T110" fmla="*/ 6 w 6034"/>
              <a:gd name="T111" fmla="*/ 1 h 5689"/>
              <a:gd name="T112" fmla="*/ 6 w 6034"/>
              <a:gd name="T113" fmla="*/ 2 h 5689"/>
              <a:gd name="T114" fmla="*/ 6 w 6034"/>
              <a:gd name="T115" fmla="*/ 2 h 5689"/>
              <a:gd name="T116" fmla="*/ 6 w 6034"/>
              <a:gd name="T117" fmla="*/ 2 h 5689"/>
              <a:gd name="T118" fmla="*/ 6 w 6034"/>
              <a:gd name="T119" fmla="*/ 2 h 5689"/>
              <a:gd name="T120" fmla="*/ 6 w 6034"/>
              <a:gd name="T121" fmla="*/ 3 h 5689"/>
              <a:gd name="T122" fmla="*/ 6 w 6034"/>
              <a:gd name="T123" fmla="*/ 3 h 5689"/>
              <a:gd name="T124" fmla="*/ 6 w 6034"/>
              <a:gd name="T125" fmla="*/ 3 h 5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4"/>
              <a:gd name="T190" fmla="*/ 0 h 5689"/>
              <a:gd name="T191" fmla="*/ 6034 w 6034"/>
              <a:gd name="T192" fmla="*/ 5689 h 5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4" h="5689">
                <a:moveTo>
                  <a:pt x="6034" y="2844"/>
                </a:moveTo>
                <a:lnTo>
                  <a:pt x="6030" y="2988"/>
                </a:lnTo>
                <a:lnTo>
                  <a:pt x="6019" y="3130"/>
                </a:lnTo>
                <a:lnTo>
                  <a:pt x="5999" y="3271"/>
                </a:lnTo>
                <a:lnTo>
                  <a:pt x="5973" y="3413"/>
                </a:lnTo>
                <a:lnTo>
                  <a:pt x="5938" y="3551"/>
                </a:lnTo>
                <a:lnTo>
                  <a:pt x="5898" y="3689"/>
                </a:lnTo>
                <a:lnTo>
                  <a:pt x="5848" y="3825"/>
                </a:lnTo>
                <a:lnTo>
                  <a:pt x="5793" y="3957"/>
                </a:lnTo>
                <a:lnTo>
                  <a:pt x="5729" y="4088"/>
                </a:lnTo>
                <a:lnTo>
                  <a:pt x="5660" y="4216"/>
                </a:lnTo>
                <a:lnTo>
                  <a:pt x="5584" y="4338"/>
                </a:lnTo>
                <a:lnTo>
                  <a:pt x="5501" y="4459"/>
                </a:lnTo>
                <a:lnTo>
                  <a:pt x="5411" y="4574"/>
                </a:lnTo>
                <a:lnTo>
                  <a:pt x="5318" y="4685"/>
                </a:lnTo>
                <a:lnTo>
                  <a:pt x="5216" y="4793"/>
                </a:lnTo>
                <a:lnTo>
                  <a:pt x="5109" y="4894"/>
                </a:lnTo>
                <a:lnTo>
                  <a:pt x="4998" y="4990"/>
                </a:lnTo>
                <a:lnTo>
                  <a:pt x="4881" y="5082"/>
                </a:lnTo>
                <a:lnTo>
                  <a:pt x="4758" y="5168"/>
                </a:lnTo>
                <a:lnTo>
                  <a:pt x="4634" y="5247"/>
                </a:lnTo>
                <a:lnTo>
                  <a:pt x="4504" y="5321"/>
                </a:lnTo>
                <a:lnTo>
                  <a:pt x="4370" y="5388"/>
                </a:lnTo>
                <a:lnTo>
                  <a:pt x="4232" y="5450"/>
                </a:lnTo>
                <a:lnTo>
                  <a:pt x="4092" y="5503"/>
                </a:lnTo>
                <a:lnTo>
                  <a:pt x="3948" y="5551"/>
                </a:lnTo>
                <a:lnTo>
                  <a:pt x="3803" y="5591"/>
                </a:lnTo>
                <a:lnTo>
                  <a:pt x="3655" y="5626"/>
                </a:lnTo>
                <a:lnTo>
                  <a:pt x="3508" y="5653"/>
                </a:lnTo>
                <a:lnTo>
                  <a:pt x="3357" y="5672"/>
                </a:lnTo>
                <a:lnTo>
                  <a:pt x="3205" y="5685"/>
                </a:lnTo>
                <a:lnTo>
                  <a:pt x="3054" y="5689"/>
                </a:lnTo>
                <a:lnTo>
                  <a:pt x="2903" y="5687"/>
                </a:lnTo>
                <a:lnTo>
                  <a:pt x="2751" y="5679"/>
                </a:lnTo>
                <a:lnTo>
                  <a:pt x="2600" y="5662"/>
                </a:lnTo>
                <a:lnTo>
                  <a:pt x="2451" y="5639"/>
                </a:lnTo>
                <a:lnTo>
                  <a:pt x="2303" y="5609"/>
                </a:lnTo>
                <a:lnTo>
                  <a:pt x="2156" y="5572"/>
                </a:lnTo>
                <a:lnTo>
                  <a:pt x="2012" y="5528"/>
                </a:lnTo>
                <a:lnTo>
                  <a:pt x="1871" y="5476"/>
                </a:lnTo>
                <a:lnTo>
                  <a:pt x="1733" y="5419"/>
                </a:lnTo>
                <a:lnTo>
                  <a:pt x="1597" y="5356"/>
                </a:lnTo>
                <a:lnTo>
                  <a:pt x="1465" y="5285"/>
                </a:lnTo>
                <a:lnTo>
                  <a:pt x="1336" y="5208"/>
                </a:lnTo>
                <a:lnTo>
                  <a:pt x="1212" y="5126"/>
                </a:lnTo>
                <a:lnTo>
                  <a:pt x="1093" y="5038"/>
                </a:lnTo>
                <a:lnTo>
                  <a:pt x="978" y="4944"/>
                </a:lnTo>
                <a:lnTo>
                  <a:pt x="869" y="4844"/>
                </a:lnTo>
                <a:lnTo>
                  <a:pt x="766" y="4739"/>
                </a:lnTo>
                <a:lnTo>
                  <a:pt x="668" y="4630"/>
                </a:lnTo>
                <a:lnTo>
                  <a:pt x="576" y="4517"/>
                </a:lnTo>
                <a:lnTo>
                  <a:pt x="490" y="4400"/>
                </a:lnTo>
                <a:lnTo>
                  <a:pt x="409" y="4277"/>
                </a:lnTo>
                <a:lnTo>
                  <a:pt x="337" y="4153"/>
                </a:lnTo>
                <a:lnTo>
                  <a:pt x="270" y="4024"/>
                </a:lnTo>
                <a:lnTo>
                  <a:pt x="210" y="3892"/>
                </a:lnTo>
                <a:lnTo>
                  <a:pt x="159" y="3758"/>
                </a:lnTo>
                <a:lnTo>
                  <a:pt x="114" y="3620"/>
                </a:lnTo>
                <a:lnTo>
                  <a:pt x="76" y="3482"/>
                </a:lnTo>
                <a:lnTo>
                  <a:pt x="46" y="3342"/>
                </a:lnTo>
                <a:lnTo>
                  <a:pt x="23" y="3201"/>
                </a:lnTo>
                <a:lnTo>
                  <a:pt x="7" y="3059"/>
                </a:lnTo>
                <a:lnTo>
                  <a:pt x="0" y="2915"/>
                </a:lnTo>
                <a:lnTo>
                  <a:pt x="0" y="2773"/>
                </a:lnTo>
                <a:lnTo>
                  <a:pt x="7" y="2630"/>
                </a:lnTo>
                <a:lnTo>
                  <a:pt x="23" y="2488"/>
                </a:lnTo>
                <a:lnTo>
                  <a:pt x="46" y="2346"/>
                </a:lnTo>
                <a:lnTo>
                  <a:pt x="76" y="2206"/>
                </a:lnTo>
                <a:lnTo>
                  <a:pt x="114" y="2068"/>
                </a:lnTo>
                <a:lnTo>
                  <a:pt x="159" y="1931"/>
                </a:lnTo>
                <a:lnTo>
                  <a:pt x="210" y="1796"/>
                </a:lnTo>
                <a:lnTo>
                  <a:pt x="270" y="1664"/>
                </a:lnTo>
                <a:lnTo>
                  <a:pt x="337" y="1536"/>
                </a:lnTo>
                <a:lnTo>
                  <a:pt x="409" y="1411"/>
                </a:lnTo>
                <a:lnTo>
                  <a:pt x="490" y="1289"/>
                </a:lnTo>
                <a:lnTo>
                  <a:pt x="576" y="1172"/>
                </a:lnTo>
                <a:lnTo>
                  <a:pt x="668" y="1059"/>
                </a:lnTo>
                <a:lnTo>
                  <a:pt x="766" y="950"/>
                </a:lnTo>
                <a:lnTo>
                  <a:pt x="869" y="844"/>
                </a:lnTo>
                <a:lnTo>
                  <a:pt x="978" y="745"/>
                </a:lnTo>
                <a:lnTo>
                  <a:pt x="1093" y="651"/>
                </a:lnTo>
                <a:lnTo>
                  <a:pt x="1212" y="563"/>
                </a:lnTo>
                <a:lnTo>
                  <a:pt x="1336" y="480"/>
                </a:lnTo>
                <a:lnTo>
                  <a:pt x="1465" y="404"/>
                </a:lnTo>
                <a:lnTo>
                  <a:pt x="1597" y="333"/>
                </a:lnTo>
                <a:lnTo>
                  <a:pt x="1733" y="270"/>
                </a:lnTo>
                <a:lnTo>
                  <a:pt x="1871" y="212"/>
                </a:lnTo>
                <a:lnTo>
                  <a:pt x="2012" y="160"/>
                </a:lnTo>
                <a:lnTo>
                  <a:pt x="2156" y="116"/>
                </a:lnTo>
                <a:lnTo>
                  <a:pt x="2303" y="80"/>
                </a:lnTo>
                <a:lnTo>
                  <a:pt x="2451" y="49"/>
                </a:lnTo>
                <a:lnTo>
                  <a:pt x="2600" y="26"/>
                </a:lnTo>
                <a:lnTo>
                  <a:pt x="2751" y="9"/>
                </a:lnTo>
                <a:lnTo>
                  <a:pt x="2903" y="1"/>
                </a:lnTo>
                <a:lnTo>
                  <a:pt x="3054" y="0"/>
                </a:lnTo>
                <a:lnTo>
                  <a:pt x="3205" y="3"/>
                </a:lnTo>
                <a:lnTo>
                  <a:pt x="3357" y="17"/>
                </a:lnTo>
                <a:lnTo>
                  <a:pt x="3508" y="36"/>
                </a:lnTo>
                <a:lnTo>
                  <a:pt x="3655" y="63"/>
                </a:lnTo>
                <a:lnTo>
                  <a:pt x="3803" y="97"/>
                </a:lnTo>
                <a:lnTo>
                  <a:pt x="3948" y="137"/>
                </a:lnTo>
                <a:lnTo>
                  <a:pt x="4092" y="185"/>
                </a:lnTo>
                <a:lnTo>
                  <a:pt x="4232" y="239"/>
                </a:lnTo>
                <a:lnTo>
                  <a:pt x="4370" y="300"/>
                </a:lnTo>
                <a:lnTo>
                  <a:pt x="4504" y="367"/>
                </a:lnTo>
                <a:lnTo>
                  <a:pt x="4634" y="442"/>
                </a:lnTo>
                <a:lnTo>
                  <a:pt x="4758" y="521"/>
                </a:lnTo>
                <a:lnTo>
                  <a:pt x="4881" y="607"/>
                </a:lnTo>
                <a:lnTo>
                  <a:pt x="4998" y="699"/>
                </a:lnTo>
                <a:lnTo>
                  <a:pt x="5109" y="795"/>
                </a:lnTo>
                <a:lnTo>
                  <a:pt x="5216" y="896"/>
                </a:lnTo>
                <a:lnTo>
                  <a:pt x="5318" y="1003"/>
                </a:lnTo>
                <a:lnTo>
                  <a:pt x="5411" y="1114"/>
                </a:lnTo>
                <a:lnTo>
                  <a:pt x="5501" y="1229"/>
                </a:lnTo>
                <a:lnTo>
                  <a:pt x="5584" y="1350"/>
                </a:lnTo>
                <a:lnTo>
                  <a:pt x="5660" y="1473"/>
                </a:lnTo>
                <a:lnTo>
                  <a:pt x="5729" y="1601"/>
                </a:lnTo>
                <a:lnTo>
                  <a:pt x="5793" y="1731"/>
                </a:lnTo>
                <a:lnTo>
                  <a:pt x="5848" y="1863"/>
                </a:lnTo>
                <a:lnTo>
                  <a:pt x="5898" y="1999"/>
                </a:lnTo>
                <a:lnTo>
                  <a:pt x="5938" y="2137"/>
                </a:lnTo>
                <a:lnTo>
                  <a:pt x="5973" y="2275"/>
                </a:lnTo>
                <a:lnTo>
                  <a:pt x="5999" y="2417"/>
                </a:lnTo>
                <a:lnTo>
                  <a:pt x="6019" y="2559"/>
                </a:lnTo>
                <a:lnTo>
                  <a:pt x="6030" y="2701"/>
                </a:lnTo>
                <a:lnTo>
                  <a:pt x="6034" y="2844"/>
                </a:lnTo>
                <a:close/>
              </a:path>
            </a:pathLst>
          </a:custGeom>
          <a:solidFill>
            <a:srgbClr val="FFFF99"/>
          </a:solidFill>
          <a:ln w="11113">
            <a:solidFill>
              <a:srgbClr val="000000"/>
            </a:solidFill>
            <a:round/>
            <a:headEnd/>
            <a:tailEnd/>
          </a:ln>
        </p:spPr>
        <p:txBody>
          <a:bodyPr/>
          <a:lstStyle/>
          <a:p>
            <a:pPr algn="r"/>
            <a:endParaRPr lang="en-US" sz="1350" kern="1200" dirty="0">
              <a:solidFill>
                <a:prstClr val="black"/>
              </a:solidFill>
              <a:latin typeface="Calibri"/>
              <a:ea typeface="+mn-ea"/>
              <a:cs typeface="+mn-cs"/>
            </a:endParaRPr>
          </a:p>
        </p:txBody>
      </p:sp>
      <p:grpSp>
        <p:nvGrpSpPr>
          <p:cNvPr id="13" name="Group 9"/>
          <p:cNvGrpSpPr>
            <a:grpSpLocks/>
          </p:cNvGrpSpPr>
          <p:nvPr/>
        </p:nvGrpSpPr>
        <p:grpSpPr bwMode="auto">
          <a:xfrm>
            <a:off x="3886200" y="1143000"/>
            <a:ext cx="3590925" cy="3387329"/>
            <a:chOff x="2016" y="672"/>
            <a:chExt cx="3016" cy="2845"/>
          </a:xfrm>
        </p:grpSpPr>
        <p:sp>
          <p:nvSpPr>
            <p:cNvPr id="14" name="Freeform 10"/>
            <p:cNvSpPr>
              <a:spLocks/>
            </p:cNvSpPr>
            <p:nvPr/>
          </p:nvSpPr>
          <p:spPr bwMode="auto">
            <a:xfrm>
              <a:off x="2016" y="672"/>
              <a:ext cx="3016" cy="2845"/>
            </a:xfrm>
            <a:custGeom>
              <a:avLst/>
              <a:gdLst>
                <a:gd name="T0" fmla="*/ 6 w 6032"/>
                <a:gd name="T1" fmla="*/ 3 h 5689"/>
                <a:gd name="T2" fmla="*/ 6 w 6032"/>
                <a:gd name="T3" fmla="*/ 4 h 5689"/>
                <a:gd name="T4" fmla="*/ 6 w 6032"/>
                <a:gd name="T5" fmla="*/ 4 h 5689"/>
                <a:gd name="T6" fmla="*/ 6 w 6032"/>
                <a:gd name="T7" fmla="*/ 4 h 5689"/>
                <a:gd name="T8" fmla="*/ 6 w 6032"/>
                <a:gd name="T9" fmla="*/ 4 h 5689"/>
                <a:gd name="T10" fmla="*/ 6 w 6032"/>
                <a:gd name="T11" fmla="*/ 5 h 5689"/>
                <a:gd name="T12" fmla="*/ 6 w 6032"/>
                <a:gd name="T13" fmla="*/ 5 h 5689"/>
                <a:gd name="T14" fmla="*/ 6 w 6032"/>
                <a:gd name="T15" fmla="*/ 5 h 5689"/>
                <a:gd name="T16" fmla="*/ 5 w 6032"/>
                <a:gd name="T17" fmla="*/ 5 h 5689"/>
                <a:gd name="T18" fmla="*/ 5 w 6032"/>
                <a:gd name="T19" fmla="*/ 6 h 5689"/>
                <a:gd name="T20" fmla="*/ 5 w 6032"/>
                <a:gd name="T21" fmla="*/ 6 h 5689"/>
                <a:gd name="T22" fmla="*/ 5 w 6032"/>
                <a:gd name="T23" fmla="*/ 6 h 5689"/>
                <a:gd name="T24" fmla="*/ 3 w 6032"/>
                <a:gd name="T25" fmla="*/ 6 h 5689"/>
                <a:gd name="T26" fmla="*/ 3 w 6032"/>
                <a:gd name="T27" fmla="*/ 6 h 5689"/>
                <a:gd name="T28" fmla="*/ 3 w 6032"/>
                <a:gd name="T29" fmla="*/ 6 h 5689"/>
                <a:gd name="T30" fmla="*/ 3 w 6032"/>
                <a:gd name="T31" fmla="*/ 6 h 5689"/>
                <a:gd name="T32" fmla="*/ 3 w 6032"/>
                <a:gd name="T33" fmla="*/ 6 h 5689"/>
                <a:gd name="T34" fmla="*/ 3 w 6032"/>
                <a:gd name="T35" fmla="*/ 6 h 5689"/>
                <a:gd name="T36" fmla="*/ 3 w 6032"/>
                <a:gd name="T37" fmla="*/ 6 h 5689"/>
                <a:gd name="T38" fmla="*/ 1 w 6032"/>
                <a:gd name="T39" fmla="*/ 6 h 5689"/>
                <a:gd name="T40" fmla="*/ 1 w 6032"/>
                <a:gd name="T41" fmla="*/ 6 h 5689"/>
                <a:gd name="T42" fmla="*/ 1 w 6032"/>
                <a:gd name="T43" fmla="*/ 6 h 5689"/>
                <a:gd name="T44" fmla="*/ 1 w 6032"/>
                <a:gd name="T45" fmla="*/ 5 h 5689"/>
                <a:gd name="T46" fmla="*/ 1 w 6032"/>
                <a:gd name="T47" fmla="*/ 5 h 5689"/>
                <a:gd name="T48" fmla="*/ 1 w 6032"/>
                <a:gd name="T49" fmla="*/ 5 h 5689"/>
                <a:gd name="T50" fmla="*/ 1 w 6032"/>
                <a:gd name="T51" fmla="*/ 5 h 5689"/>
                <a:gd name="T52" fmla="*/ 1 w 6032"/>
                <a:gd name="T53" fmla="*/ 5 h 5689"/>
                <a:gd name="T54" fmla="*/ 1 w 6032"/>
                <a:gd name="T55" fmla="*/ 4 h 5689"/>
                <a:gd name="T56" fmla="*/ 1 w 6032"/>
                <a:gd name="T57" fmla="*/ 4 h 5689"/>
                <a:gd name="T58" fmla="*/ 1 w 6032"/>
                <a:gd name="T59" fmla="*/ 4 h 5689"/>
                <a:gd name="T60" fmla="*/ 1 w 6032"/>
                <a:gd name="T61" fmla="*/ 3 h 5689"/>
                <a:gd name="T62" fmla="*/ 0 w 6032"/>
                <a:gd name="T63" fmla="*/ 3 h 5689"/>
                <a:gd name="T64" fmla="*/ 1 w 6032"/>
                <a:gd name="T65" fmla="*/ 3 h 5689"/>
                <a:gd name="T66" fmla="*/ 1 w 6032"/>
                <a:gd name="T67" fmla="*/ 3 h 5689"/>
                <a:gd name="T68" fmla="*/ 1 w 6032"/>
                <a:gd name="T69" fmla="*/ 2 h 5689"/>
                <a:gd name="T70" fmla="*/ 1 w 6032"/>
                <a:gd name="T71" fmla="*/ 2 h 5689"/>
                <a:gd name="T72" fmla="*/ 1 w 6032"/>
                <a:gd name="T73" fmla="*/ 2 h 5689"/>
                <a:gd name="T74" fmla="*/ 1 w 6032"/>
                <a:gd name="T75" fmla="*/ 2 h 5689"/>
                <a:gd name="T76" fmla="*/ 1 w 6032"/>
                <a:gd name="T77" fmla="*/ 1 h 5689"/>
                <a:gd name="T78" fmla="*/ 1 w 6032"/>
                <a:gd name="T79" fmla="*/ 1 h 5689"/>
                <a:gd name="T80" fmla="*/ 1 w 6032"/>
                <a:gd name="T81" fmla="*/ 1 h 5689"/>
                <a:gd name="T82" fmla="*/ 1 w 6032"/>
                <a:gd name="T83" fmla="*/ 1 h 5689"/>
                <a:gd name="T84" fmla="*/ 1 w 6032"/>
                <a:gd name="T85" fmla="*/ 1 h 5689"/>
                <a:gd name="T86" fmla="*/ 1 w 6032"/>
                <a:gd name="T87" fmla="*/ 1 h 5689"/>
                <a:gd name="T88" fmla="*/ 3 w 6032"/>
                <a:gd name="T89" fmla="*/ 1 h 5689"/>
                <a:gd name="T90" fmla="*/ 3 w 6032"/>
                <a:gd name="T91" fmla="*/ 1 h 5689"/>
                <a:gd name="T92" fmla="*/ 3 w 6032"/>
                <a:gd name="T93" fmla="*/ 1 h 5689"/>
                <a:gd name="T94" fmla="*/ 3 w 6032"/>
                <a:gd name="T95" fmla="*/ 1 h 5689"/>
                <a:gd name="T96" fmla="*/ 3 w 6032"/>
                <a:gd name="T97" fmla="*/ 1 h 5689"/>
                <a:gd name="T98" fmla="*/ 3 w 6032"/>
                <a:gd name="T99" fmla="*/ 1 h 5689"/>
                <a:gd name="T100" fmla="*/ 3 w 6032"/>
                <a:gd name="T101" fmla="*/ 1 h 5689"/>
                <a:gd name="T102" fmla="*/ 5 w 6032"/>
                <a:gd name="T103" fmla="*/ 1 h 5689"/>
                <a:gd name="T104" fmla="*/ 5 w 6032"/>
                <a:gd name="T105" fmla="*/ 1 h 5689"/>
                <a:gd name="T106" fmla="*/ 5 w 6032"/>
                <a:gd name="T107" fmla="*/ 1 h 5689"/>
                <a:gd name="T108" fmla="*/ 5 w 6032"/>
                <a:gd name="T109" fmla="*/ 1 h 5689"/>
                <a:gd name="T110" fmla="*/ 6 w 6032"/>
                <a:gd name="T111" fmla="*/ 1 h 5689"/>
                <a:gd name="T112" fmla="*/ 6 w 6032"/>
                <a:gd name="T113" fmla="*/ 2 h 5689"/>
                <a:gd name="T114" fmla="*/ 6 w 6032"/>
                <a:gd name="T115" fmla="*/ 2 h 5689"/>
                <a:gd name="T116" fmla="*/ 6 w 6032"/>
                <a:gd name="T117" fmla="*/ 2 h 5689"/>
                <a:gd name="T118" fmla="*/ 6 w 6032"/>
                <a:gd name="T119" fmla="*/ 2 h 5689"/>
                <a:gd name="T120" fmla="*/ 6 w 6032"/>
                <a:gd name="T121" fmla="*/ 3 h 5689"/>
                <a:gd name="T122" fmla="*/ 6 w 6032"/>
                <a:gd name="T123" fmla="*/ 3 h 5689"/>
                <a:gd name="T124" fmla="*/ 6 w 6032"/>
                <a:gd name="T125" fmla="*/ 3 h 5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2"/>
                <a:gd name="T190" fmla="*/ 0 h 5689"/>
                <a:gd name="T191" fmla="*/ 6032 w 6032"/>
                <a:gd name="T192" fmla="*/ 5689 h 5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2" h="5689">
                  <a:moveTo>
                    <a:pt x="6032" y="2844"/>
                  </a:moveTo>
                  <a:lnTo>
                    <a:pt x="6029" y="2988"/>
                  </a:lnTo>
                  <a:lnTo>
                    <a:pt x="6017" y="3130"/>
                  </a:lnTo>
                  <a:lnTo>
                    <a:pt x="5998" y="3271"/>
                  </a:lnTo>
                  <a:lnTo>
                    <a:pt x="5971" y="3413"/>
                  </a:lnTo>
                  <a:lnTo>
                    <a:pt x="5939" y="3551"/>
                  </a:lnTo>
                  <a:lnTo>
                    <a:pt x="5896" y="3689"/>
                  </a:lnTo>
                  <a:lnTo>
                    <a:pt x="5849" y="3825"/>
                  </a:lnTo>
                  <a:lnTo>
                    <a:pt x="5793" y="3957"/>
                  </a:lnTo>
                  <a:lnTo>
                    <a:pt x="5730" y="4088"/>
                  </a:lnTo>
                  <a:lnTo>
                    <a:pt x="5659" y="4216"/>
                  </a:lnTo>
                  <a:lnTo>
                    <a:pt x="5582" y="4338"/>
                  </a:lnTo>
                  <a:lnTo>
                    <a:pt x="5500" y="4459"/>
                  </a:lnTo>
                  <a:lnTo>
                    <a:pt x="5412" y="4574"/>
                  </a:lnTo>
                  <a:lnTo>
                    <a:pt x="5316" y="4685"/>
                  </a:lnTo>
                  <a:lnTo>
                    <a:pt x="5215" y="4793"/>
                  </a:lnTo>
                  <a:lnTo>
                    <a:pt x="5109" y="4894"/>
                  </a:lnTo>
                  <a:lnTo>
                    <a:pt x="4996" y="4990"/>
                  </a:lnTo>
                  <a:lnTo>
                    <a:pt x="4880" y="5082"/>
                  </a:lnTo>
                  <a:lnTo>
                    <a:pt x="4759" y="5168"/>
                  </a:lnTo>
                  <a:lnTo>
                    <a:pt x="4633" y="5247"/>
                  </a:lnTo>
                  <a:lnTo>
                    <a:pt x="4502" y="5321"/>
                  </a:lnTo>
                  <a:lnTo>
                    <a:pt x="4368" y="5388"/>
                  </a:lnTo>
                  <a:lnTo>
                    <a:pt x="4230" y="5450"/>
                  </a:lnTo>
                  <a:lnTo>
                    <a:pt x="4091" y="5503"/>
                  </a:lnTo>
                  <a:lnTo>
                    <a:pt x="3949" y="5551"/>
                  </a:lnTo>
                  <a:lnTo>
                    <a:pt x="3803" y="5591"/>
                  </a:lnTo>
                  <a:lnTo>
                    <a:pt x="3656" y="5626"/>
                  </a:lnTo>
                  <a:lnTo>
                    <a:pt x="3507" y="5653"/>
                  </a:lnTo>
                  <a:lnTo>
                    <a:pt x="3355" y="5672"/>
                  </a:lnTo>
                  <a:lnTo>
                    <a:pt x="3206" y="5685"/>
                  </a:lnTo>
                  <a:lnTo>
                    <a:pt x="3053" y="5689"/>
                  </a:lnTo>
                  <a:lnTo>
                    <a:pt x="2901" y="5687"/>
                  </a:lnTo>
                  <a:lnTo>
                    <a:pt x="2750" y="5679"/>
                  </a:lnTo>
                  <a:lnTo>
                    <a:pt x="2601" y="5662"/>
                  </a:lnTo>
                  <a:lnTo>
                    <a:pt x="2449" y="5639"/>
                  </a:lnTo>
                  <a:lnTo>
                    <a:pt x="2302" y="5609"/>
                  </a:lnTo>
                  <a:lnTo>
                    <a:pt x="2156" y="5572"/>
                  </a:lnTo>
                  <a:lnTo>
                    <a:pt x="2011" y="5528"/>
                  </a:lnTo>
                  <a:lnTo>
                    <a:pt x="1869" y="5476"/>
                  </a:lnTo>
                  <a:lnTo>
                    <a:pt x="1731" y="5419"/>
                  </a:lnTo>
                  <a:lnTo>
                    <a:pt x="1595" y="5356"/>
                  </a:lnTo>
                  <a:lnTo>
                    <a:pt x="1463" y="5285"/>
                  </a:lnTo>
                  <a:lnTo>
                    <a:pt x="1335" y="5208"/>
                  </a:lnTo>
                  <a:lnTo>
                    <a:pt x="1212" y="5126"/>
                  </a:lnTo>
                  <a:lnTo>
                    <a:pt x="1092" y="5038"/>
                  </a:lnTo>
                  <a:lnTo>
                    <a:pt x="979" y="4944"/>
                  </a:lnTo>
                  <a:lnTo>
                    <a:pt x="870" y="4844"/>
                  </a:lnTo>
                  <a:lnTo>
                    <a:pt x="764" y="4739"/>
                  </a:lnTo>
                  <a:lnTo>
                    <a:pt x="667" y="4630"/>
                  </a:lnTo>
                  <a:lnTo>
                    <a:pt x="575" y="4517"/>
                  </a:lnTo>
                  <a:lnTo>
                    <a:pt x="488" y="4400"/>
                  </a:lnTo>
                  <a:lnTo>
                    <a:pt x="408" y="4277"/>
                  </a:lnTo>
                  <a:lnTo>
                    <a:pt x="335" y="4153"/>
                  </a:lnTo>
                  <a:lnTo>
                    <a:pt x="270" y="4024"/>
                  </a:lnTo>
                  <a:lnTo>
                    <a:pt x="211" y="3892"/>
                  </a:lnTo>
                  <a:lnTo>
                    <a:pt x="157" y="3758"/>
                  </a:lnTo>
                  <a:lnTo>
                    <a:pt x="113" y="3620"/>
                  </a:lnTo>
                  <a:lnTo>
                    <a:pt x="75" y="3482"/>
                  </a:lnTo>
                  <a:lnTo>
                    <a:pt x="44" y="3342"/>
                  </a:lnTo>
                  <a:lnTo>
                    <a:pt x="23" y="3201"/>
                  </a:lnTo>
                  <a:lnTo>
                    <a:pt x="8" y="3059"/>
                  </a:lnTo>
                  <a:lnTo>
                    <a:pt x="0" y="2915"/>
                  </a:lnTo>
                  <a:lnTo>
                    <a:pt x="0" y="2773"/>
                  </a:lnTo>
                  <a:lnTo>
                    <a:pt x="8" y="2630"/>
                  </a:lnTo>
                  <a:lnTo>
                    <a:pt x="23" y="2488"/>
                  </a:lnTo>
                  <a:lnTo>
                    <a:pt x="44" y="2346"/>
                  </a:lnTo>
                  <a:lnTo>
                    <a:pt x="75" y="2206"/>
                  </a:lnTo>
                  <a:lnTo>
                    <a:pt x="113" y="2068"/>
                  </a:lnTo>
                  <a:lnTo>
                    <a:pt x="157" y="1931"/>
                  </a:lnTo>
                  <a:lnTo>
                    <a:pt x="211" y="1796"/>
                  </a:lnTo>
                  <a:lnTo>
                    <a:pt x="270" y="1664"/>
                  </a:lnTo>
                  <a:lnTo>
                    <a:pt x="335" y="1536"/>
                  </a:lnTo>
                  <a:lnTo>
                    <a:pt x="408" y="1411"/>
                  </a:lnTo>
                  <a:lnTo>
                    <a:pt x="488" y="1289"/>
                  </a:lnTo>
                  <a:lnTo>
                    <a:pt x="575" y="1172"/>
                  </a:lnTo>
                  <a:lnTo>
                    <a:pt x="667" y="1059"/>
                  </a:lnTo>
                  <a:lnTo>
                    <a:pt x="764" y="950"/>
                  </a:lnTo>
                  <a:lnTo>
                    <a:pt x="870" y="844"/>
                  </a:lnTo>
                  <a:lnTo>
                    <a:pt x="979" y="745"/>
                  </a:lnTo>
                  <a:lnTo>
                    <a:pt x="1092" y="651"/>
                  </a:lnTo>
                  <a:lnTo>
                    <a:pt x="1212" y="563"/>
                  </a:lnTo>
                  <a:lnTo>
                    <a:pt x="1335" y="480"/>
                  </a:lnTo>
                  <a:lnTo>
                    <a:pt x="1463" y="404"/>
                  </a:lnTo>
                  <a:lnTo>
                    <a:pt x="1595" y="333"/>
                  </a:lnTo>
                  <a:lnTo>
                    <a:pt x="1731" y="270"/>
                  </a:lnTo>
                  <a:lnTo>
                    <a:pt x="1869" y="212"/>
                  </a:lnTo>
                  <a:lnTo>
                    <a:pt x="2011" y="160"/>
                  </a:lnTo>
                  <a:lnTo>
                    <a:pt x="2156" y="116"/>
                  </a:lnTo>
                  <a:lnTo>
                    <a:pt x="2302" y="80"/>
                  </a:lnTo>
                  <a:lnTo>
                    <a:pt x="2449" y="49"/>
                  </a:lnTo>
                  <a:lnTo>
                    <a:pt x="2601" y="26"/>
                  </a:lnTo>
                  <a:lnTo>
                    <a:pt x="2750" y="9"/>
                  </a:lnTo>
                  <a:lnTo>
                    <a:pt x="2901" y="1"/>
                  </a:lnTo>
                  <a:lnTo>
                    <a:pt x="3053" y="0"/>
                  </a:lnTo>
                  <a:lnTo>
                    <a:pt x="3206" y="3"/>
                  </a:lnTo>
                  <a:lnTo>
                    <a:pt x="3355" y="17"/>
                  </a:lnTo>
                  <a:lnTo>
                    <a:pt x="3507" y="36"/>
                  </a:lnTo>
                  <a:lnTo>
                    <a:pt x="3656" y="63"/>
                  </a:lnTo>
                  <a:lnTo>
                    <a:pt x="3803" y="97"/>
                  </a:lnTo>
                  <a:lnTo>
                    <a:pt x="3949" y="137"/>
                  </a:lnTo>
                  <a:lnTo>
                    <a:pt x="4091" y="185"/>
                  </a:lnTo>
                  <a:lnTo>
                    <a:pt x="4230" y="239"/>
                  </a:lnTo>
                  <a:lnTo>
                    <a:pt x="4368" y="300"/>
                  </a:lnTo>
                  <a:lnTo>
                    <a:pt x="4502" y="367"/>
                  </a:lnTo>
                  <a:lnTo>
                    <a:pt x="4633" y="442"/>
                  </a:lnTo>
                  <a:lnTo>
                    <a:pt x="4759" y="521"/>
                  </a:lnTo>
                  <a:lnTo>
                    <a:pt x="4880" y="607"/>
                  </a:lnTo>
                  <a:lnTo>
                    <a:pt x="4996" y="699"/>
                  </a:lnTo>
                  <a:lnTo>
                    <a:pt x="5109" y="795"/>
                  </a:lnTo>
                  <a:lnTo>
                    <a:pt x="5215" y="896"/>
                  </a:lnTo>
                  <a:lnTo>
                    <a:pt x="5316" y="1003"/>
                  </a:lnTo>
                  <a:lnTo>
                    <a:pt x="5412" y="1114"/>
                  </a:lnTo>
                  <a:lnTo>
                    <a:pt x="5500" y="1229"/>
                  </a:lnTo>
                  <a:lnTo>
                    <a:pt x="5582" y="1350"/>
                  </a:lnTo>
                  <a:lnTo>
                    <a:pt x="5659" y="1473"/>
                  </a:lnTo>
                  <a:lnTo>
                    <a:pt x="5730" y="1601"/>
                  </a:lnTo>
                  <a:lnTo>
                    <a:pt x="5793" y="1731"/>
                  </a:lnTo>
                  <a:lnTo>
                    <a:pt x="5849" y="1863"/>
                  </a:lnTo>
                  <a:lnTo>
                    <a:pt x="5896" y="1999"/>
                  </a:lnTo>
                  <a:lnTo>
                    <a:pt x="5939" y="2137"/>
                  </a:lnTo>
                  <a:lnTo>
                    <a:pt x="5971" y="2275"/>
                  </a:lnTo>
                  <a:lnTo>
                    <a:pt x="5998" y="2417"/>
                  </a:lnTo>
                  <a:lnTo>
                    <a:pt x="6017" y="2559"/>
                  </a:lnTo>
                  <a:lnTo>
                    <a:pt x="6029" y="2701"/>
                  </a:lnTo>
                  <a:lnTo>
                    <a:pt x="6032" y="2844"/>
                  </a:lnTo>
                  <a:close/>
                </a:path>
              </a:pathLst>
            </a:custGeom>
            <a:solidFill>
              <a:srgbClr val="99CCFF"/>
            </a:solidFill>
            <a:ln w="11113">
              <a:solidFill>
                <a:srgbClr val="000000"/>
              </a:solidFill>
              <a:round/>
              <a:headEnd/>
              <a:tailEnd/>
            </a:ln>
          </p:spPr>
          <p:txBody>
            <a:bodyPr/>
            <a:lstStyle/>
            <a:p>
              <a:pPr algn="r"/>
              <a:endParaRPr lang="en-US" sz="1350" kern="1200" dirty="0">
                <a:solidFill>
                  <a:prstClr val="black"/>
                </a:solidFill>
                <a:latin typeface="Calibri"/>
                <a:ea typeface="+mn-ea"/>
                <a:cs typeface="+mn-cs"/>
              </a:endParaRPr>
            </a:p>
          </p:txBody>
        </p:sp>
        <p:sp>
          <p:nvSpPr>
            <p:cNvPr id="16" name="Freeform 12"/>
            <p:cNvSpPr>
              <a:spLocks/>
            </p:cNvSpPr>
            <p:nvPr/>
          </p:nvSpPr>
          <p:spPr bwMode="auto">
            <a:xfrm>
              <a:off x="2352" y="2352"/>
              <a:ext cx="864" cy="1056"/>
            </a:xfrm>
            <a:custGeom>
              <a:avLst/>
              <a:gdLst>
                <a:gd name="T0" fmla="*/ 0 w 1189"/>
                <a:gd name="T1" fmla="*/ 3 h 2061"/>
                <a:gd name="T2" fmla="*/ 1 w 1189"/>
                <a:gd name="T3" fmla="*/ 3 h 2061"/>
                <a:gd name="T4" fmla="*/ 1 w 1189"/>
                <a:gd name="T5" fmla="*/ 3 h 2061"/>
                <a:gd name="T6" fmla="*/ 1 w 1189"/>
                <a:gd name="T7" fmla="*/ 3 h 2061"/>
                <a:gd name="T8" fmla="*/ 2 w 1189"/>
                <a:gd name="T9" fmla="*/ 3 h 2061"/>
                <a:gd name="T10" fmla="*/ 4 w 1189"/>
                <a:gd name="T11" fmla="*/ 3 h 2061"/>
                <a:gd name="T12" fmla="*/ 5 w 1189"/>
                <a:gd name="T13" fmla="*/ 3 h 2061"/>
                <a:gd name="T14" fmla="*/ 7 w 1189"/>
                <a:gd name="T15" fmla="*/ 3 h 2061"/>
                <a:gd name="T16" fmla="*/ 8 w 1189"/>
                <a:gd name="T17" fmla="*/ 3 h 2061"/>
                <a:gd name="T18" fmla="*/ 9 w 1189"/>
                <a:gd name="T19" fmla="*/ 3 h 2061"/>
                <a:gd name="T20" fmla="*/ 12 w 1189"/>
                <a:gd name="T21" fmla="*/ 3 h 2061"/>
                <a:gd name="T22" fmla="*/ 14 w 1189"/>
                <a:gd name="T23" fmla="*/ 2 h 2061"/>
                <a:gd name="T24" fmla="*/ 16 w 1189"/>
                <a:gd name="T25" fmla="*/ 2 h 2061"/>
                <a:gd name="T26" fmla="*/ 18 w 1189"/>
                <a:gd name="T27" fmla="*/ 2 h 2061"/>
                <a:gd name="T28" fmla="*/ 20 w 1189"/>
                <a:gd name="T29" fmla="*/ 2 h 2061"/>
                <a:gd name="T30" fmla="*/ 22 w 1189"/>
                <a:gd name="T31" fmla="*/ 2 h 2061"/>
                <a:gd name="T32" fmla="*/ 24 w 1189"/>
                <a:gd name="T33" fmla="*/ 2 h 2061"/>
                <a:gd name="T34" fmla="*/ 26 w 1189"/>
                <a:gd name="T35" fmla="*/ 2 h 2061"/>
                <a:gd name="T36" fmla="*/ 28 w 1189"/>
                <a:gd name="T37" fmla="*/ 2 h 2061"/>
                <a:gd name="T38" fmla="*/ 30 w 1189"/>
                <a:gd name="T39" fmla="*/ 2 h 2061"/>
                <a:gd name="T40" fmla="*/ 32 w 1189"/>
                <a:gd name="T41" fmla="*/ 2 h 2061"/>
                <a:gd name="T42" fmla="*/ 36 w 1189"/>
                <a:gd name="T43" fmla="*/ 2 h 2061"/>
                <a:gd name="T44" fmla="*/ 37 w 1189"/>
                <a:gd name="T45" fmla="*/ 2 h 2061"/>
                <a:gd name="T46" fmla="*/ 39 w 1189"/>
                <a:gd name="T47" fmla="*/ 2 h 2061"/>
                <a:gd name="T48" fmla="*/ 40 w 1189"/>
                <a:gd name="T49" fmla="*/ 1 h 2061"/>
                <a:gd name="T50" fmla="*/ 41 w 1189"/>
                <a:gd name="T51" fmla="*/ 1 h 2061"/>
                <a:gd name="T52" fmla="*/ 42 w 1189"/>
                <a:gd name="T53" fmla="*/ 1 h 2061"/>
                <a:gd name="T54" fmla="*/ 44 w 1189"/>
                <a:gd name="T55" fmla="*/ 1 h 2061"/>
                <a:gd name="T56" fmla="*/ 44 w 1189"/>
                <a:gd name="T57" fmla="*/ 1 h 2061"/>
                <a:gd name="T58" fmla="*/ 45 w 1189"/>
                <a:gd name="T59" fmla="*/ 1 h 2061"/>
                <a:gd name="T60" fmla="*/ 45 w 1189"/>
                <a:gd name="T61" fmla="*/ 1 h 2061"/>
                <a:gd name="T62" fmla="*/ 47 w 1189"/>
                <a:gd name="T63" fmla="*/ 1 h 2061"/>
                <a:gd name="T64" fmla="*/ 47 w 1189"/>
                <a:gd name="T65" fmla="*/ 1 h 2061"/>
                <a:gd name="T66" fmla="*/ 47 w 1189"/>
                <a:gd name="T67" fmla="*/ 1 h 2061"/>
                <a:gd name="T68" fmla="*/ 47 w 1189"/>
                <a:gd name="T69" fmla="*/ 1 h 2061"/>
                <a:gd name="T70" fmla="*/ 48 w 1189"/>
                <a:gd name="T71" fmla="*/ 1 h 2061"/>
                <a:gd name="T72" fmla="*/ 49 w 1189"/>
                <a:gd name="T73" fmla="*/ 1 h 2061"/>
                <a:gd name="T74" fmla="*/ 49 w 1189"/>
                <a:gd name="T75" fmla="*/ 1 h 2061"/>
                <a:gd name="T76" fmla="*/ 49 w 1189"/>
                <a:gd name="T77" fmla="*/ 1 h 2061"/>
                <a:gd name="T78" fmla="*/ 49 w 1189"/>
                <a:gd name="T79" fmla="*/ 1 h 2061"/>
                <a:gd name="T80" fmla="*/ 49 w 1189"/>
                <a:gd name="T81" fmla="*/ 1 h 2061"/>
                <a:gd name="T82" fmla="*/ 49 w 1189"/>
                <a:gd name="T83" fmla="*/ 0 h 20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89"/>
                <a:gd name="T127" fmla="*/ 0 h 2061"/>
                <a:gd name="T128" fmla="*/ 1189 w 1189"/>
                <a:gd name="T129" fmla="*/ 2061 h 20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89" h="2061">
                  <a:moveTo>
                    <a:pt x="0" y="2061"/>
                  </a:moveTo>
                  <a:lnTo>
                    <a:pt x="3" y="2057"/>
                  </a:lnTo>
                  <a:lnTo>
                    <a:pt x="13" y="2050"/>
                  </a:lnTo>
                  <a:lnTo>
                    <a:pt x="30" y="2038"/>
                  </a:lnTo>
                  <a:lnTo>
                    <a:pt x="53" y="2021"/>
                  </a:lnTo>
                  <a:lnTo>
                    <a:pt x="80" y="2000"/>
                  </a:lnTo>
                  <a:lnTo>
                    <a:pt x="113" y="1973"/>
                  </a:lnTo>
                  <a:lnTo>
                    <a:pt x="149" y="1942"/>
                  </a:lnTo>
                  <a:lnTo>
                    <a:pt x="191" y="1908"/>
                  </a:lnTo>
                  <a:lnTo>
                    <a:pt x="235" y="1871"/>
                  </a:lnTo>
                  <a:lnTo>
                    <a:pt x="281" y="1829"/>
                  </a:lnTo>
                  <a:lnTo>
                    <a:pt x="329" y="1783"/>
                  </a:lnTo>
                  <a:lnTo>
                    <a:pt x="381" y="1735"/>
                  </a:lnTo>
                  <a:lnTo>
                    <a:pt x="432" y="1684"/>
                  </a:lnTo>
                  <a:lnTo>
                    <a:pt x="484" y="1628"/>
                  </a:lnTo>
                  <a:lnTo>
                    <a:pt x="538" y="1571"/>
                  </a:lnTo>
                  <a:lnTo>
                    <a:pt x="591" y="1509"/>
                  </a:lnTo>
                  <a:lnTo>
                    <a:pt x="643" y="1446"/>
                  </a:lnTo>
                  <a:lnTo>
                    <a:pt x="693" y="1379"/>
                  </a:lnTo>
                  <a:lnTo>
                    <a:pt x="743" y="1312"/>
                  </a:lnTo>
                  <a:lnTo>
                    <a:pt x="789" y="1241"/>
                  </a:lnTo>
                  <a:lnTo>
                    <a:pt x="873" y="1094"/>
                  </a:lnTo>
                  <a:lnTo>
                    <a:pt x="911" y="1019"/>
                  </a:lnTo>
                  <a:lnTo>
                    <a:pt x="946" y="942"/>
                  </a:lnTo>
                  <a:lnTo>
                    <a:pt x="978" y="866"/>
                  </a:lnTo>
                  <a:lnTo>
                    <a:pt x="1007" y="789"/>
                  </a:lnTo>
                  <a:lnTo>
                    <a:pt x="1034" y="712"/>
                  </a:lnTo>
                  <a:lnTo>
                    <a:pt x="1057" y="638"/>
                  </a:lnTo>
                  <a:lnTo>
                    <a:pt x="1078" y="565"/>
                  </a:lnTo>
                  <a:lnTo>
                    <a:pt x="1097" y="494"/>
                  </a:lnTo>
                  <a:lnTo>
                    <a:pt x="1114" y="425"/>
                  </a:lnTo>
                  <a:lnTo>
                    <a:pt x="1129" y="360"/>
                  </a:lnTo>
                  <a:lnTo>
                    <a:pt x="1141" y="299"/>
                  </a:lnTo>
                  <a:lnTo>
                    <a:pt x="1152" y="241"/>
                  </a:lnTo>
                  <a:lnTo>
                    <a:pt x="1162" y="190"/>
                  </a:lnTo>
                  <a:lnTo>
                    <a:pt x="1170" y="142"/>
                  </a:lnTo>
                  <a:lnTo>
                    <a:pt x="1175" y="101"/>
                  </a:lnTo>
                  <a:lnTo>
                    <a:pt x="1181" y="67"/>
                  </a:lnTo>
                  <a:lnTo>
                    <a:pt x="1183" y="38"/>
                  </a:lnTo>
                  <a:lnTo>
                    <a:pt x="1187" y="17"/>
                  </a:lnTo>
                  <a:lnTo>
                    <a:pt x="1189" y="4"/>
                  </a:lnTo>
                  <a:lnTo>
                    <a:pt x="1189" y="0"/>
                  </a:lnTo>
                </a:path>
              </a:pathLst>
            </a:custGeom>
            <a:noFill/>
            <a:ln w="15875">
              <a:solidFill>
                <a:srgbClr val="000000"/>
              </a:solidFill>
              <a:round/>
              <a:headEnd/>
              <a:tailEnd/>
            </a:ln>
          </p:spPr>
          <p:txBody>
            <a:bodyPr/>
            <a:lstStyle/>
            <a:p>
              <a:pPr algn="r"/>
              <a:endParaRPr lang="en-US" sz="1350" kern="1200" dirty="0">
                <a:solidFill>
                  <a:prstClr val="black"/>
                </a:solidFill>
                <a:latin typeface="Calibri"/>
                <a:ea typeface="+mn-ea"/>
                <a:cs typeface="+mn-cs"/>
              </a:endParaRPr>
            </a:p>
          </p:txBody>
        </p:sp>
        <p:sp>
          <p:nvSpPr>
            <p:cNvPr id="17" name="Freeform 13"/>
            <p:cNvSpPr>
              <a:spLocks/>
            </p:cNvSpPr>
            <p:nvPr/>
          </p:nvSpPr>
          <p:spPr bwMode="auto">
            <a:xfrm>
              <a:off x="2592" y="912"/>
              <a:ext cx="624" cy="1440"/>
            </a:xfrm>
            <a:custGeom>
              <a:avLst/>
              <a:gdLst>
                <a:gd name="T0" fmla="*/ 0 w 1233"/>
                <a:gd name="T1" fmla="*/ 0 h 2776"/>
                <a:gd name="T2" fmla="*/ 1 w 1233"/>
                <a:gd name="T3" fmla="*/ 1 h 2776"/>
                <a:gd name="T4" fmla="*/ 1 w 1233"/>
                <a:gd name="T5" fmla="*/ 1 h 2776"/>
                <a:gd name="T6" fmla="*/ 1 w 1233"/>
                <a:gd name="T7" fmla="*/ 1 h 2776"/>
                <a:gd name="T8" fmla="*/ 1 w 1233"/>
                <a:gd name="T9" fmla="*/ 1 h 2776"/>
                <a:gd name="T10" fmla="*/ 1 w 1233"/>
                <a:gd name="T11" fmla="*/ 1 h 2776"/>
                <a:gd name="T12" fmla="*/ 1 w 1233"/>
                <a:gd name="T13" fmla="*/ 1 h 2776"/>
                <a:gd name="T14" fmla="*/ 1 w 1233"/>
                <a:gd name="T15" fmla="*/ 1 h 2776"/>
                <a:gd name="T16" fmla="*/ 1 w 1233"/>
                <a:gd name="T17" fmla="*/ 1 h 2776"/>
                <a:gd name="T18" fmla="*/ 1 w 1233"/>
                <a:gd name="T19" fmla="*/ 1 h 2776"/>
                <a:gd name="T20" fmla="*/ 1 w 1233"/>
                <a:gd name="T21" fmla="*/ 1 h 2776"/>
                <a:gd name="T22" fmla="*/ 1 w 1233"/>
                <a:gd name="T23" fmla="*/ 1 h 2776"/>
                <a:gd name="T24" fmla="*/ 1 w 1233"/>
                <a:gd name="T25" fmla="*/ 1 h 2776"/>
                <a:gd name="T26" fmla="*/ 1 w 1233"/>
                <a:gd name="T27" fmla="*/ 1 h 2776"/>
                <a:gd name="T28" fmla="*/ 1 w 1233"/>
                <a:gd name="T29" fmla="*/ 1 h 2776"/>
                <a:gd name="T30" fmla="*/ 1 w 1233"/>
                <a:gd name="T31" fmla="*/ 1 h 2776"/>
                <a:gd name="T32" fmla="*/ 1 w 1233"/>
                <a:gd name="T33" fmla="*/ 1 h 2776"/>
                <a:gd name="T34" fmla="*/ 1 w 1233"/>
                <a:gd name="T35" fmla="*/ 1 h 2776"/>
                <a:gd name="T36" fmla="*/ 1 w 1233"/>
                <a:gd name="T37" fmla="*/ 1 h 2776"/>
                <a:gd name="T38" fmla="*/ 1 w 1233"/>
                <a:gd name="T39" fmla="*/ 2 h 2776"/>
                <a:gd name="T40" fmla="*/ 1 w 1233"/>
                <a:gd name="T41" fmla="*/ 2 h 2776"/>
                <a:gd name="T42" fmla="*/ 1 w 1233"/>
                <a:gd name="T43" fmla="*/ 2 h 2776"/>
                <a:gd name="T44" fmla="*/ 1 w 1233"/>
                <a:gd name="T45" fmla="*/ 2 h 2776"/>
                <a:gd name="T46" fmla="*/ 2 w 1233"/>
                <a:gd name="T47" fmla="*/ 2 h 2776"/>
                <a:gd name="T48" fmla="*/ 2 w 1233"/>
                <a:gd name="T49" fmla="*/ 2 h 2776"/>
                <a:gd name="T50" fmla="*/ 2 w 1233"/>
                <a:gd name="T51" fmla="*/ 2 h 2776"/>
                <a:gd name="T52" fmla="*/ 2 w 1233"/>
                <a:gd name="T53" fmla="*/ 2 h 2776"/>
                <a:gd name="T54" fmla="*/ 2 w 1233"/>
                <a:gd name="T55" fmla="*/ 3 h 2776"/>
                <a:gd name="T56" fmla="*/ 2 w 1233"/>
                <a:gd name="T57" fmla="*/ 3 h 2776"/>
                <a:gd name="T58" fmla="*/ 2 w 1233"/>
                <a:gd name="T59" fmla="*/ 3 h 2776"/>
                <a:gd name="T60" fmla="*/ 2 w 1233"/>
                <a:gd name="T61" fmla="*/ 3 h 2776"/>
                <a:gd name="T62" fmla="*/ 2 w 1233"/>
                <a:gd name="T63" fmla="*/ 3 h 2776"/>
                <a:gd name="T64" fmla="*/ 2 w 1233"/>
                <a:gd name="T65" fmla="*/ 3 h 2776"/>
                <a:gd name="T66" fmla="*/ 2 w 1233"/>
                <a:gd name="T67" fmla="*/ 3 h 2776"/>
                <a:gd name="T68" fmla="*/ 2 w 1233"/>
                <a:gd name="T69" fmla="*/ 3 h 2776"/>
                <a:gd name="T70" fmla="*/ 2 w 1233"/>
                <a:gd name="T71" fmla="*/ 3 h 2776"/>
                <a:gd name="T72" fmla="*/ 2 w 1233"/>
                <a:gd name="T73" fmla="*/ 3 h 2776"/>
                <a:gd name="T74" fmla="*/ 2 w 1233"/>
                <a:gd name="T75" fmla="*/ 3 h 2776"/>
                <a:gd name="T76" fmla="*/ 2 w 1233"/>
                <a:gd name="T77" fmla="*/ 4 h 2776"/>
                <a:gd name="T78" fmla="*/ 2 w 1233"/>
                <a:gd name="T79" fmla="*/ 4 h 2776"/>
                <a:gd name="T80" fmla="*/ 2 w 1233"/>
                <a:gd name="T81" fmla="*/ 4 h 2776"/>
                <a:gd name="T82" fmla="*/ 2 w 1233"/>
                <a:gd name="T83" fmla="*/ 4 h 2776"/>
                <a:gd name="T84" fmla="*/ 2 w 1233"/>
                <a:gd name="T85" fmla="*/ 4 h 2776"/>
                <a:gd name="T86" fmla="*/ 2 w 1233"/>
                <a:gd name="T87" fmla="*/ 4 h 2776"/>
                <a:gd name="T88" fmla="*/ 2 w 1233"/>
                <a:gd name="T89" fmla="*/ 4 h 2776"/>
                <a:gd name="T90" fmla="*/ 2 w 1233"/>
                <a:gd name="T91" fmla="*/ 4 h 2776"/>
                <a:gd name="T92" fmla="*/ 2 w 1233"/>
                <a:gd name="T93" fmla="*/ 4 h 2776"/>
                <a:gd name="T94" fmla="*/ 2 w 1233"/>
                <a:gd name="T95" fmla="*/ 4 h 27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3"/>
                <a:gd name="T145" fmla="*/ 0 h 2776"/>
                <a:gd name="T146" fmla="*/ 1233 w 1233"/>
                <a:gd name="T147" fmla="*/ 2776 h 27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3" h="2776">
                  <a:moveTo>
                    <a:pt x="0" y="0"/>
                  </a:moveTo>
                  <a:lnTo>
                    <a:pt x="4" y="4"/>
                  </a:lnTo>
                  <a:lnTo>
                    <a:pt x="15" y="12"/>
                  </a:lnTo>
                  <a:lnTo>
                    <a:pt x="32" y="27"/>
                  </a:lnTo>
                  <a:lnTo>
                    <a:pt x="55" y="48"/>
                  </a:lnTo>
                  <a:lnTo>
                    <a:pt x="84" y="73"/>
                  </a:lnTo>
                  <a:lnTo>
                    <a:pt x="118" y="104"/>
                  </a:lnTo>
                  <a:lnTo>
                    <a:pt x="157" y="138"/>
                  </a:lnTo>
                  <a:lnTo>
                    <a:pt x="199" y="178"/>
                  </a:lnTo>
                  <a:lnTo>
                    <a:pt x="245" y="222"/>
                  </a:lnTo>
                  <a:lnTo>
                    <a:pt x="293" y="270"/>
                  </a:lnTo>
                  <a:lnTo>
                    <a:pt x="344" y="322"/>
                  </a:lnTo>
                  <a:lnTo>
                    <a:pt x="398" y="379"/>
                  </a:lnTo>
                  <a:lnTo>
                    <a:pt x="454" y="439"/>
                  </a:lnTo>
                  <a:lnTo>
                    <a:pt x="509" y="502"/>
                  </a:lnTo>
                  <a:lnTo>
                    <a:pt x="567" y="567"/>
                  </a:lnTo>
                  <a:lnTo>
                    <a:pt x="622" y="638"/>
                  </a:lnTo>
                  <a:lnTo>
                    <a:pt x="680" y="709"/>
                  </a:lnTo>
                  <a:lnTo>
                    <a:pt x="735" y="784"/>
                  </a:lnTo>
                  <a:lnTo>
                    <a:pt x="789" y="862"/>
                  </a:lnTo>
                  <a:lnTo>
                    <a:pt x="840" y="941"/>
                  </a:lnTo>
                  <a:lnTo>
                    <a:pt x="892" y="1021"/>
                  </a:lnTo>
                  <a:lnTo>
                    <a:pt x="938" y="1105"/>
                  </a:lnTo>
                  <a:lnTo>
                    <a:pt x="982" y="1190"/>
                  </a:lnTo>
                  <a:lnTo>
                    <a:pt x="1059" y="1362"/>
                  </a:lnTo>
                  <a:lnTo>
                    <a:pt x="1089" y="1450"/>
                  </a:lnTo>
                  <a:lnTo>
                    <a:pt x="1118" y="1538"/>
                  </a:lnTo>
                  <a:lnTo>
                    <a:pt x="1141" y="1626"/>
                  </a:lnTo>
                  <a:lnTo>
                    <a:pt x="1162" y="1715"/>
                  </a:lnTo>
                  <a:lnTo>
                    <a:pt x="1179" y="1801"/>
                  </a:lnTo>
                  <a:lnTo>
                    <a:pt x="1195" y="1887"/>
                  </a:lnTo>
                  <a:lnTo>
                    <a:pt x="1206" y="1971"/>
                  </a:lnTo>
                  <a:lnTo>
                    <a:pt x="1216" y="2054"/>
                  </a:lnTo>
                  <a:lnTo>
                    <a:pt x="1223" y="2134"/>
                  </a:lnTo>
                  <a:lnTo>
                    <a:pt x="1227" y="2211"/>
                  </a:lnTo>
                  <a:lnTo>
                    <a:pt x="1231" y="2284"/>
                  </a:lnTo>
                  <a:lnTo>
                    <a:pt x="1233" y="2354"/>
                  </a:lnTo>
                  <a:lnTo>
                    <a:pt x="1233" y="2421"/>
                  </a:lnTo>
                  <a:lnTo>
                    <a:pt x="1233" y="2483"/>
                  </a:lnTo>
                  <a:lnTo>
                    <a:pt x="1231" y="2540"/>
                  </a:lnTo>
                  <a:lnTo>
                    <a:pt x="1229" y="2592"/>
                  </a:lnTo>
                  <a:lnTo>
                    <a:pt x="1225" y="2638"/>
                  </a:lnTo>
                  <a:lnTo>
                    <a:pt x="1223" y="2678"/>
                  </a:lnTo>
                  <a:lnTo>
                    <a:pt x="1220" y="2713"/>
                  </a:lnTo>
                  <a:lnTo>
                    <a:pt x="1218" y="2739"/>
                  </a:lnTo>
                  <a:lnTo>
                    <a:pt x="1216" y="2759"/>
                  </a:lnTo>
                  <a:lnTo>
                    <a:pt x="1214" y="2772"/>
                  </a:lnTo>
                  <a:lnTo>
                    <a:pt x="1214" y="2776"/>
                  </a:lnTo>
                </a:path>
              </a:pathLst>
            </a:custGeom>
            <a:noFill/>
            <a:ln w="15875">
              <a:solidFill>
                <a:srgbClr val="000000"/>
              </a:solidFill>
              <a:round/>
              <a:headEnd/>
              <a:tailEnd/>
            </a:ln>
          </p:spPr>
          <p:txBody>
            <a:bodyPr/>
            <a:lstStyle/>
            <a:p>
              <a:pPr algn="r"/>
              <a:endParaRPr lang="en-US" sz="1350" kern="1200" dirty="0">
                <a:solidFill>
                  <a:prstClr val="black"/>
                </a:solidFill>
                <a:latin typeface="Calibri"/>
                <a:ea typeface="+mn-ea"/>
                <a:cs typeface="+mn-cs"/>
              </a:endParaRPr>
            </a:p>
          </p:txBody>
        </p:sp>
      </p:grpSp>
      <p:sp>
        <p:nvSpPr>
          <p:cNvPr id="2" name="Title 1"/>
          <p:cNvSpPr>
            <a:spLocks noGrp="1"/>
          </p:cNvSpPr>
          <p:nvPr>
            <p:ph type="title"/>
          </p:nvPr>
        </p:nvSpPr>
        <p:spPr/>
        <p:txBody>
          <a:bodyPr/>
          <a:lstStyle/>
          <a:p>
            <a:endParaRPr lang="en-US" dirty="0"/>
          </a:p>
        </p:txBody>
      </p:sp>
      <p:sp>
        <p:nvSpPr>
          <p:cNvPr id="4" name="TextBox 3"/>
          <p:cNvSpPr txBox="1"/>
          <p:nvPr/>
        </p:nvSpPr>
        <p:spPr>
          <a:xfrm>
            <a:off x="2361507" y="1366079"/>
            <a:ext cx="1873250" cy="854080"/>
          </a:xfrm>
          <a:prstGeom prst="rect">
            <a:avLst/>
          </a:prstGeom>
          <a:noFill/>
        </p:spPr>
        <p:txBody>
          <a:bodyPr wrap="square" rtlCol="0">
            <a:spAutoFit/>
          </a:bodyPr>
          <a:lstStyle/>
          <a:p>
            <a:r>
              <a:rPr lang="en-US" sz="4950" kern="1200" dirty="0">
                <a:solidFill>
                  <a:prstClr val="black"/>
                </a:solidFill>
                <a:latin typeface="Calibri"/>
                <a:ea typeface="+mn-ea"/>
                <a:cs typeface="+mn-cs"/>
              </a:rPr>
              <a:t>1. ME</a:t>
            </a:r>
          </a:p>
        </p:txBody>
      </p:sp>
      <p:sp>
        <p:nvSpPr>
          <p:cNvPr id="5" name="TextBox 4"/>
          <p:cNvSpPr txBox="1"/>
          <p:nvPr/>
        </p:nvSpPr>
        <p:spPr>
          <a:xfrm>
            <a:off x="5222635" y="1481256"/>
            <a:ext cx="1933574" cy="854080"/>
          </a:xfrm>
          <a:prstGeom prst="rect">
            <a:avLst/>
          </a:prstGeom>
          <a:noFill/>
        </p:spPr>
        <p:txBody>
          <a:bodyPr wrap="square" rtlCol="0">
            <a:spAutoFit/>
          </a:bodyPr>
          <a:lstStyle/>
          <a:p>
            <a:r>
              <a:rPr lang="en-US" sz="4950" kern="1200" dirty="0">
                <a:solidFill>
                  <a:prstClr val="black"/>
                </a:solidFill>
                <a:latin typeface="Calibri"/>
                <a:ea typeface="+mn-ea"/>
                <a:cs typeface="+mn-cs"/>
              </a:rPr>
              <a:t>2. YOU</a:t>
            </a:r>
          </a:p>
        </p:txBody>
      </p:sp>
      <p:sp>
        <p:nvSpPr>
          <p:cNvPr id="21" name="Oval 20"/>
          <p:cNvSpPr/>
          <p:nvPr/>
        </p:nvSpPr>
        <p:spPr>
          <a:xfrm>
            <a:off x="3846165" y="1143000"/>
            <a:ext cx="1517601" cy="338732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sp>
        <p:nvSpPr>
          <p:cNvPr id="6" name="TextBox 5"/>
          <p:cNvSpPr txBox="1"/>
          <p:nvPr/>
        </p:nvSpPr>
        <p:spPr>
          <a:xfrm>
            <a:off x="3863282" y="2421166"/>
            <a:ext cx="1600199" cy="854080"/>
          </a:xfrm>
          <a:prstGeom prst="rect">
            <a:avLst/>
          </a:prstGeom>
          <a:noFill/>
        </p:spPr>
        <p:txBody>
          <a:bodyPr wrap="square" rtlCol="0">
            <a:spAutoFit/>
          </a:bodyPr>
          <a:lstStyle/>
          <a:p>
            <a:r>
              <a:rPr lang="en-US" sz="4950" kern="1200" dirty="0">
                <a:solidFill>
                  <a:prstClr val="black"/>
                </a:solidFill>
                <a:latin typeface="Calibri"/>
                <a:ea typeface="+mn-ea"/>
                <a:cs typeface="+mn-cs"/>
              </a:rPr>
              <a:t>3. US</a:t>
            </a:r>
          </a:p>
        </p:txBody>
      </p:sp>
    </p:spTree>
    <p:extLst>
      <p:ext uri="{BB962C8B-B14F-4D97-AF65-F5344CB8AC3E}">
        <p14:creationId xmlns:p14="http://schemas.microsoft.com/office/powerpoint/2010/main" val="10342940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21" grpId="0" animBg="1"/>
      <p:bldP spid="6" grpId="0"/>
      <p:bldP spid="6" grpId="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2"/>
          <p:cNvGrpSpPr/>
          <p:nvPr/>
        </p:nvGrpSpPr>
        <p:grpSpPr>
          <a:xfrm>
            <a:off x="1877428" y="702070"/>
            <a:ext cx="4956083" cy="1667284"/>
            <a:chOff x="634138" y="1565108"/>
            <a:chExt cx="5307106" cy="1511788"/>
          </a:xfrm>
        </p:grpSpPr>
        <p:pic>
          <p:nvPicPr>
            <p:cNvPr id="7" name="Picture 6"/>
            <p:cNvPicPr>
              <a:picLocks noChangeAspect="1"/>
            </p:cNvPicPr>
            <p:nvPr/>
          </p:nvPicPr>
          <p:blipFill>
            <a:blip r:embed="rId3" cstate="print"/>
            <a:stretch>
              <a:fillRect/>
            </a:stretch>
          </p:blipFill>
          <p:spPr>
            <a:xfrm>
              <a:off x="637379" y="1565108"/>
              <a:ext cx="2401681" cy="1477509"/>
            </a:xfrm>
            <a:prstGeom prst="rect">
              <a:avLst/>
            </a:prstGeom>
          </p:spPr>
        </p:pic>
        <p:sp>
          <p:nvSpPr>
            <p:cNvPr id="2" name="TextBox 1"/>
            <p:cNvSpPr txBox="1"/>
            <p:nvPr/>
          </p:nvSpPr>
          <p:spPr>
            <a:xfrm>
              <a:off x="634138" y="2532705"/>
              <a:ext cx="5307106" cy="544191"/>
            </a:xfrm>
            <a:prstGeom prst="rect">
              <a:avLst/>
            </a:prstGeom>
            <a:noFill/>
          </p:spPr>
          <p:txBody>
            <a:bodyPr wrap="square" rtlCol="0">
              <a:spAutoFit/>
            </a:bodyPr>
            <a:lstStyle/>
            <a:p>
              <a:r>
                <a:rPr lang="en-US" sz="3300" b="1" kern="1200" dirty="0">
                  <a:solidFill>
                    <a:prstClr val="white"/>
                  </a:solidFill>
                  <a:latin typeface="Calibri"/>
                  <a:ea typeface="+mn-ea"/>
                  <a:cs typeface="+mn-cs"/>
                </a:rPr>
                <a:t>Motivations</a:t>
              </a:r>
            </a:p>
          </p:txBody>
        </p:sp>
      </p:grpSp>
      <p:grpSp>
        <p:nvGrpSpPr>
          <p:cNvPr id="4" name="Group 3"/>
          <p:cNvGrpSpPr/>
          <p:nvPr/>
        </p:nvGrpSpPr>
        <p:grpSpPr>
          <a:xfrm>
            <a:off x="5039999" y="727370"/>
            <a:ext cx="1970649" cy="1701277"/>
            <a:chOff x="4772580" y="1167604"/>
            <a:chExt cx="3732585" cy="2326433"/>
          </a:xfrm>
        </p:grpSpPr>
        <p:pic>
          <p:nvPicPr>
            <p:cNvPr id="8" name="Picture 1"/>
            <p:cNvPicPr>
              <a:picLocks noChangeAspect="1" noChangeArrowheads="1"/>
            </p:cNvPicPr>
            <p:nvPr/>
          </p:nvPicPr>
          <p:blipFill>
            <a:blip r:embed="rId4" cstate="print"/>
            <a:srcRect/>
            <a:stretch>
              <a:fillRect/>
            </a:stretch>
          </p:blipFill>
          <p:spPr bwMode="auto">
            <a:xfrm>
              <a:off x="4772580" y="1167604"/>
              <a:ext cx="3328567" cy="2326433"/>
            </a:xfrm>
            <a:prstGeom prst="rect">
              <a:avLst/>
            </a:prstGeom>
            <a:noFill/>
            <a:ln w="9525">
              <a:noFill/>
              <a:miter lim="800000"/>
              <a:headEnd/>
              <a:tailEnd/>
            </a:ln>
          </p:spPr>
        </p:pic>
        <p:pic>
          <p:nvPicPr>
            <p:cNvPr id="5" name="Picture 4" descr="https://encrypted-tbn3.gstatic.com/images?q=tbn:ANd9GcShZlht8bDKON1sPbjk3WYWdyNGEcn9UFOBfaawqKqHZ2Ge7yVV"/>
            <p:cNvPicPr>
              <a:picLocks noChangeAspect="1" noChangeArrowheads="1"/>
            </p:cNvPicPr>
            <p:nvPr/>
          </p:nvPicPr>
          <p:blipFill>
            <a:blip r:embed="rId5" cstate="print"/>
            <a:srcRect/>
            <a:stretch>
              <a:fillRect/>
            </a:stretch>
          </p:blipFill>
          <p:spPr bwMode="auto">
            <a:xfrm>
              <a:off x="6962945" y="2467759"/>
              <a:ext cx="1542220" cy="1026278"/>
            </a:xfrm>
            <a:prstGeom prst="rect">
              <a:avLst/>
            </a:prstGeom>
            <a:noFill/>
          </p:spPr>
        </p:pic>
      </p:grpSp>
      <p:grpSp>
        <p:nvGrpSpPr>
          <p:cNvPr id="6" name="Group 16"/>
          <p:cNvGrpSpPr/>
          <p:nvPr/>
        </p:nvGrpSpPr>
        <p:grpSpPr>
          <a:xfrm>
            <a:off x="1877427" y="2895479"/>
            <a:ext cx="1314450" cy="1869336"/>
            <a:chOff x="480148" y="2919694"/>
            <a:chExt cx="1752600" cy="2492448"/>
          </a:xfrm>
        </p:grpSpPr>
        <p:pic>
          <p:nvPicPr>
            <p:cNvPr id="16" name="Picture 4" descr="http://ts1.mm.bing.net/images/thumbnail.aspx?q=1581162769420&amp;id=27d61c75d39891a70ac7e2f6af249dac&amp;url=http%3a%2f%2fwww.nscblog.com%2fwp-content%2fuploads%2f2009%2f08%2fempowermenthands.jpg"/>
            <p:cNvPicPr>
              <a:picLocks noChangeAspect="1" noChangeArrowheads="1"/>
            </p:cNvPicPr>
            <p:nvPr/>
          </p:nvPicPr>
          <p:blipFill>
            <a:blip r:embed="rId6" cstate="print"/>
            <a:srcRect/>
            <a:stretch>
              <a:fillRect/>
            </a:stretch>
          </p:blipFill>
          <p:spPr bwMode="auto">
            <a:xfrm>
              <a:off x="480148" y="2919694"/>
              <a:ext cx="1752600" cy="2492448"/>
            </a:xfrm>
            <a:prstGeom prst="rect">
              <a:avLst/>
            </a:prstGeom>
            <a:noFill/>
          </p:spPr>
        </p:pic>
        <p:sp>
          <p:nvSpPr>
            <p:cNvPr id="19" name="TextBox 18"/>
            <p:cNvSpPr txBox="1"/>
            <p:nvPr/>
          </p:nvSpPr>
          <p:spPr>
            <a:xfrm>
              <a:off x="577833" y="2950931"/>
              <a:ext cx="1320867" cy="615553"/>
            </a:xfrm>
            <a:prstGeom prst="rect">
              <a:avLst/>
            </a:prstGeom>
            <a:noFill/>
          </p:spPr>
          <p:txBody>
            <a:bodyPr wrap="square" rtlCol="0">
              <a:spAutoFit/>
            </a:bodyPr>
            <a:lstStyle/>
            <a:p>
              <a:r>
                <a:rPr lang="en-US" sz="2400" kern="1200" dirty="0">
                  <a:solidFill>
                    <a:prstClr val="black"/>
                  </a:solidFill>
                  <a:latin typeface="Calibri"/>
                  <a:ea typeface="+mn-ea"/>
                  <a:cs typeface="+mn-cs"/>
                </a:rPr>
                <a:t>TRUST</a:t>
              </a:r>
            </a:p>
          </p:txBody>
        </p:sp>
      </p:grpSp>
      <p:grpSp>
        <p:nvGrpSpPr>
          <p:cNvPr id="9" name="Group 14"/>
          <p:cNvGrpSpPr/>
          <p:nvPr/>
        </p:nvGrpSpPr>
        <p:grpSpPr>
          <a:xfrm>
            <a:off x="5736134" y="2708813"/>
            <a:ext cx="3750514" cy="2096402"/>
            <a:chOff x="4867029" y="3602704"/>
            <a:chExt cx="5000685" cy="2795203"/>
          </a:xfrm>
        </p:grpSpPr>
        <p:pic>
          <p:nvPicPr>
            <p:cNvPr id="21" name="Picture 20" descr="importance-of-effective-communication-skills-01.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0000" y="3602704"/>
              <a:ext cx="1974281" cy="2795203"/>
            </a:xfrm>
            <a:prstGeom prst="rect">
              <a:avLst/>
            </a:prstGeom>
          </p:spPr>
        </p:pic>
        <p:sp>
          <p:nvSpPr>
            <p:cNvPr id="20" name="TextBox 19"/>
            <p:cNvSpPr txBox="1"/>
            <p:nvPr/>
          </p:nvSpPr>
          <p:spPr>
            <a:xfrm>
              <a:off x="4867029" y="3605699"/>
              <a:ext cx="5000685" cy="430887"/>
            </a:xfrm>
            <a:prstGeom prst="rect">
              <a:avLst/>
            </a:prstGeom>
            <a:noFill/>
          </p:spPr>
          <p:txBody>
            <a:bodyPr wrap="square" rtlCol="0">
              <a:spAutoFit/>
            </a:bodyPr>
            <a:lstStyle/>
            <a:p>
              <a:r>
                <a:rPr lang="en-US" sz="1500" kern="1200" dirty="0">
                  <a:solidFill>
                    <a:srgbClr val="FF0000"/>
                  </a:solidFill>
                  <a:latin typeface="Calibri"/>
                  <a:ea typeface="+mn-ea"/>
                  <a:cs typeface="+mn-cs"/>
                </a:rPr>
                <a:t>CONFLICT MANAGEMENT</a:t>
              </a:r>
            </a:p>
          </p:txBody>
        </p:sp>
      </p:grpSp>
      <p:grpSp>
        <p:nvGrpSpPr>
          <p:cNvPr id="10" name="Group 9"/>
          <p:cNvGrpSpPr/>
          <p:nvPr/>
        </p:nvGrpSpPr>
        <p:grpSpPr>
          <a:xfrm>
            <a:off x="3618342" y="3373794"/>
            <a:ext cx="3750514" cy="1357671"/>
            <a:chOff x="6224682" y="1309257"/>
            <a:chExt cx="5000685" cy="1810228"/>
          </a:xfrm>
        </p:grpSpPr>
        <p:sp>
          <p:nvSpPr>
            <p:cNvPr id="18" name="TextBox 17"/>
            <p:cNvSpPr txBox="1"/>
            <p:nvPr/>
          </p:nvSpPr>
          <p:spPr>
            <a:xfrm>
              <a:off x="6224682" y="1309257"/>
              <a:ext cx="5000685" cy="430887"/>
            </a:xfrm>
            <a:prstGeom prst="rect">
              <a:avLst/>
            </a:prstGeom>
            <a:noFill/>
          </p:spPr>
          <p:txBody>
            <a:bodyPr wrap="square" rtlCol="0">
              <a:spAutoFit/>
            </a:bodyPr>
            <a:lstStyle/>
            <a:p>
              <a:r>
                <a:rPr lang="en-US" sz="1500" kern="1200" dirty="0">
                  <a:solidFill>
                    <a:srgbClr val="00B050"/>
                  </a:solidFill>
                  <a:latin typeface="Calibri"/>
                  <a:ea typeface="+mn-ea"/>
                  <a:cs typeface="+mn-cs"/>
                </a:rPr>
                <a:t>COMMUNICATION</a:t>
              </a:r>
            </a:p>
          </p:txBody>
        </p:sp>
        <p:pic>
          <p:nvPicPr>
            <p:cNvPr id="496644" name="Picture 4" descr="https://encrypted-tbn2.gstatic.com/images?q=tbn:ANd9GcQMGSebsd0f4VWhzjs4k8hp-41eYRd6bTQAgLIUb3QMDa43npdcbQ"/>
            <p:cNvPicPr>
              <a:picLocks noChangeAspect="1" noChangeArrowheads="1"/>
            </p:cNvPicPr>
            <p:nvPr/>
          </p:nvPicPr>
          <p:blipFill>
            <a:blip r:embed="rId8" cstate="print"/>
            <a:srcRect/>
            <a:stretch>
              <a:fillRect/>
            </a:stretch>
          </p:blipFill>
          <p:spPr bwMode="auto">
            <a:xfrm>
              <a:off x="6340359" y="1649823"/>
              <a:ext cx="2208507" cy="1469662"/>
            </a:xfrm>
            <a:prstGeom prst="rect">
              <a:avLst/>
            </a:prstGeom>
            <a:noFill/>
          </p:spPr>
        </p:pic>
      </p:grpSp>
      <p:sp>
        <p:nvSpPr>
          <p:cNvPr id="26" name="Rectangle 25"/>
          <p:cNvSpPr/>
          <p:nvPr/>
        </p:nvSpPr>
        <p:spPr>
          <a:xfrm>
            <a:off x="5150412" y="236608"/>
            <a:ext cx="1412566" cy="553998"/>
          </a:xfrm>
          <a:prstGeom prst="rect">
            <a:avLst/>
          </a:prstGeom>
        </p:spPr>
        <p:txBody>
          <a:bodyPr wrap="none">
            <a:spAutoFit/>
          </a:bodyPr>
          <a:lstStyle/>
          <a:p>
            <a:r>
              <a:rPr lang="en-US" sz="3000" kern="1200" dirty="0">
                <a:solidFill>
                  <a:prstClr val="black"/>
                </a:solidFill>
                <a:latin typeface="Calibri"/>
                <a:ea typeface="+mn-ea"/>
                <a:cs typeface="+mn-cs"/>
              </a:rPr>
              <a:t>Buy in? </a:t>
            </a:r>
          </a:p>
        </p:txBody>
      </p:sp>
      <p:sp>
        <p:nvSpPr>
          <p:cNvPr id="27" name="Rectangle 26"/>
          <p:cNvSpPr/>
          <p:nvPr/>
        </p:nvSpPr>
        <p:spPr>
          <a:xfrm>
            <a:off x="1549665" y="196029"/>
            <a:ext cx="4137354" cy="553998"/>
          </a:xfrm>
          <a:prstGeom prst="rect">
            <a:avLst/>
          </a:prstGeom>
        </p:spPr>
        <p:txBody>
          <a:bodyPr wrap="square">
            <a:spAutoFit/>
          </a:bodyPr>
          <a:lstStyle/>
          <a:p>
            <a:r>
              <a:rPr lang="en-US" sz="3000" kern="1200" dirty="0">
                <a:solidFill>
                  <a:prstClr val="black"/>
                </a:solidFill>
                <a:latin typeface="Calibri"/>
                <a:ea typeface="+mn-ea"/>
                <a:cs typeface="+mn-cs"/>
              </a:rPr>
              <a:t>Data ‘</a:t>
            </a:r>
            <a:r>
              <a:rPr lang="en-US" sz="3000" kern="1200" dirty="0" err="1">
                <a:solidFill>
                  <a:prstClr val="black"/>
                </a:solidFill>
                <a:latin typeface="Calibri"/>
                <a:ea typeface="+mn-ea"/>
                <a:cs typeface="+mn-cs"/>
              </a:rPr>
              <a:t>Mine’ing</a:t>
            </a:r>
            <a:endParaRPr lang="en-US" sz="3000" kern="1200" dirty="0">
              <a:solidFill>
                <a:prstClr val="black"/>
              </a:solidFill>
              <a:latin typeface="Calibri"/>
              <a:ea typeface="+mn-ea"/>
              <a:cs typeface="+mn-cs"/>
            </a:endParaRPr>
          </a:p>
        </p:txBody>
      </p:sp>
      <p:sp>
        <p:nvSpPr>
          <p:cNvPr id="28" name="Rectangle 27"/>
          <p:cNvSpPr/>
          <p:nvPr/>
        </p:nvSpPr>
        <p:spPr>
          <a:xfrm>
            <a:off x="3539596" y="2846684"/>
            <a:ext cx="1676677" cy="553998"/>
          </a:xfrm>
          <a:prstGeom prst="rect">
            <a:avLst/>
          </a:prstGeom>
        </p:spPr>
        <p:txBody>
          <a:bodyPr wrap="none">
            <a:spAutoFit/>
          </a:bodyPr>
          <a:lstStyle/>
          <a:p>
            <a:r>
              <a:rPr lang="en-US" sz="3000" kern="1200" dirty="0">
                <a:solidFill>
                  <a:prstClr val="black"/>
                </a:solidFill>
                <a:latin typeface="Calibri"/>
                <a:ea typeface="+mn-ea"/>
                <a:cs typeface="+mn-cs"/>
              </a:rPr>
              <a:t>I am right</a:t>
            </a:r>
          </a:p>
        </p:txBody>
      </p:sp>
      <p:sp>
        <p:nvSpPr>
          <p:cNvPr id="29" name="Rectangle 28"/>
          <p:cNvSpPr/>
          <p:nvPr/>
        </p:nvSpPr>
        <p:spPr>
          <a:xfrm>
            <a:off x="1700290" y="2389168"/>
            <a:ext cx="1284647" cy="553998"/>
          </a:xfrm>
          <a:prstGeom prst="rect">
            <a:avLst/>
          </a:prstGeom>
        </p:spPr>
        <p:txBody>
          <a:bodyPr wrap="none">
            <a:spAutoFit/>
          </a:bodyPr>
          <a:lstStyle/>
          <a:p>
            <a:r>
              <a:rPr lang="en-US" sz="3000" kern="1200" dirty="0">
                <a:solidFill>
                  <a:prstClr val="black"/>
                </a:solidFill>
                <a:latin typeface="Calibri"/>
                <a:ea typeface="+mn-ea"/>
                <a:cs typeface="+mn-cs"/>
              </a:rPr>
              <a:t>Politics</a:t>
            </a:r>
          </a:p>
        </p:txBody>
      </p:sp>
      <p:sp>
        <p:nvSpPr>
          <p:cNvPr id="30" name="Rectangle 29"/>
          <p:cNvSpPr/>
          <p:nvPr/>
        </p:nvSpPr>
        <p:spPr>
          <a:xfrm>
            <a:off x="4579539" y="2316894"/>
            <a:ext cx="3414333" cy="553998"/>
          </a:xfrm>
          <a:prstGeom prst="rect">
            <a:avLst/>
          </a:prstGeom>
        </p:spPr>
        <p:txBody>
          <a:bodyPr wrap="none">
            <a:spAutoFit/>
          </a:bodyPr>
          <a:lstStyle/>
          <a:p>
            <a:r>
              <a:rPr lang="en-US" sz="3000" kern="1200" dirty="0">
                <a:solidFill>
                  <a:prstClr val="black"/>
                </a:solidFill>
                <a:latin typeface="Calibri"/>
                <a:ea typeface="+mn-ea"/>
                <a:cs typeface="+mn-cs"/>
              </a:rPr>
              <a:t>Enterprise Vs Project</a:t>
            </a:r>
          </a:p>
        </p:txBody>
      </p:sp>
      <p:sp>
        <p:nvSpPr>
          <p:cNvPr id="11" name="TextBox 10"/>
          <p:cNvSpPr txBox="1"/>
          <p:nvPr/>
        </p:nvSpPr>
        <p:spPr>
          <a:xfrm>
            <a:off x="2115517" y="1433530"/>
            <a:ext cx="5382348" cy="1200329"/>
          </a:xfrm>
          <a:prstGeom prst="rect">
            <a:avLst/>
          </a:prstGeom>
          <a:noFill/>
        </p:spPr>
        <p:txBody>
          <a:bodyPr wrap="square" rtlCol="0">
            <a:spAutoFit/>
          </a:bodyPr>
          <a:lstStyle/>
          <a:p>
            <a:r>
              <a:rPr lang="en-US" sz="7200" b="1" kern="1200" dirty="0">
                <a:solidFill>
                  <a:srgbClr val="FF0000"/>
                </a:solidFill>
                <a:latin typeface="Calibri"/>
                <a:ea typeface="+mn-ea"/>
                <a:cs typeface="+mn-cs"/>
              </a:rPr>
              <a:t>SUMMARY</a:t>
            </a:r>
          </a:p>
        </p:txBody>
      </p:sp>
    </p:spTree>
    <p:extLst>
      <p:ext uri="{BB962C8B-B14F-4D97-AF65-F5344CB8AC3E}">
        <p14:creationId xmlns:p14="http://schemas.microsoft.com/office/powerpoint/2010/main" val="1930973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strVal val="ppt_h"/>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715332"/>
            <a:ext cx="9170069" cy="6570221"/>
          </a:xfrm>
          <a:prstGeom prst="rect">
            <a:avLst/>
          </a:prstGeom>
        </p:spPr>
      </p:pic>
      <p:sp>
        <p:nvSpPr>
          <p:cNvPr id="2" name="Title 1"/>
          <p:cNvSpPr>
            <a:spLocks noGrp="1"/>
          </p:cNvSpPr>
          <p:nvPr>
            <p:ph type="title"/>
          </p:nvPr>
        </p:nvSpPr>
        <p:spPr/>
        <p:txBody>
          <a:bodyPr/>
          <a:lstStyle/>
          <a:p>
            <a:r>
              <a:rPr lang="en-US" dirty="0" smtClean="0">
                <a:solidFill>
                  <a:schemeClr val="bg1"/>
                </a:solidFill>
              </a:rPr>
              <a:t>What Will You Do With This?</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83012025"/>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422672"/>
          </a:xfrm>
        </p:spPr>
        <p:txBody>
          <a:bodyPr>
            <a:normAutofit/>
          </a:bodyPr>
          <a:lstStyle/>
          <a:p>
            <a:r>
              <a:rPr lang="en-US" sz="1200" dirty="0"/>
              <a:t>Creative Commons Image Attributions</a:t>
            </a:r>
          </a:p>
        </p:txBody>
      </p:sp>
      <p:sp>
        <p:nvSpPr>
          <p:cNvPr id="3" name="Content Placeholder 2"/>
          <p:cNvSpPr>
            <a:spLocks noGrp="1"/>
          </p:cNvSpPr>
          <p:nvPr>
            <p:ph idx="1"/>
          </p:nvPr>
        </p:nvSpPr>
        <p:spPr>
          <a:xfrm>
            <a:off x="1485900" y="685801"/>
            <a:ext cx="6172200" cy="3908822"/>
          </a:xfrm>
        </p:spPr>
        <p:txBody>
          <a:bodyPr>
            <a:normAutofit/>
          </a:bodyPr>
          <a:lstStyle/>
          <a:p>
            <a:pPr marL="0" indent="0">
              <a:buNone/>
            </a:pPr>
            <a:r>
              <a:rPr lang="en-US" sz="1350" dirty="0"/>
              <a:t>Much thanks to those who provided the creative common images in this presentation. Thanks for:</a:t>
            </a:r>
          </a:p>
          <a:p>
            <a:pPr marL="0" indent="0">
              <a:buNone/>
            </a:pPr>
            <a:endParaRPr lang="en-US" sz="1350" dirty="0"/>
          </a:p>
          <a:p>
            <a:pPr marL="0" indent="0">
              <a:buNone/>
            </a:pPr>
            <a:endParaRPr lang="en-US" sz="1350" dirty="0"/>
          </a:p>
        </p:txBody>
      </p:sp>
      <p:sp>
        <p:nvSpPr>
          <p:cNvPr id="4" name="Rectangle 3"/>
          <p:cNvSpPr/>
          <p:nvPr/>
        </p:nvSpPr>
        <p:spPr>
          <a:xfrm>
            <a:off x="1143000" y="1485900"/>
            <a:ext cx="6686550" cy="2065950"/>
          </a:xfrm>
          <a:prstGeom prst="rect">
            <a:avLst/>
          </a:prstGeom>
        </p:spPr>
        <p:txBody>
          <a:bodyPr wrap="square">
            <a:spAutoFit/>
          </a:bodyPr>
          <a:lstStyle/>
          <a:p>
            <a:pPr marL="342900" lvl="1" indent="-342900" eaLnBrk="0" fontAlgn="base" hangingPunct="0">
              <a:spcBef>
                <a:spcPct val="0"/>
              </a:spcBef>
              <a:spcAft>
                <a:spcPct val="0"/>
              </a:spcAft>
            </a:pPr>
            <a:r>
              <a:rPr lang="en-US" altLang="en-US" sz="1200" kern="1200" dirty="0">
                <a:latin typeface="Arial" panose="020B0604020202020204" pitchFamily="34" charset="0"/>
                <a:ea typeface="+mn-ea"/>
                <a:cs typeface="Arial" panose="020B0604020202020204" pitchFamily="34" charset="0"/>
                <a:hlinkClick r:id="rId3"/>
              </a:rPr>
              <a:t>	 Toolkit https://www.flickr.com/photos/goodmoldings/4008546255/sizes/o/</a:t>
            </a:r>
            <a:r>
              <a:rPr lang="en-US" altLang="en-US" sz="1200" kern="1200" dirty="0">
                <a:latin typeface="Arial" panose="020B0604020202020204" pitchFamily="34" charset="0"/>
                <a:ea typeface="+mn-ea"/>
                <a:cs typeface="Arial" panose="020B0604020202020204" pitchFamily="34" charset="0"/>
              </a:rPr>
              <a:t> </a:t>
            </a:r>
            <a:r>
              <a:rPr lang="en-US" sz="1200" kern="1200" dirty="0">
                <a:solidFill>
                  <a:prstClr val="black"/>
                </a:solidFill>
                <a:latin typeface="Calibri"/>
                <a:ea typeface="+mn-ea"/>
                <a:cs typeface="+mn-cs"/>
              </a:rPr>
              <a:t>© </a:t>
            </a:r>
            <a:r>
              <a:rPr lang="en-US" altLang="en-US" sz="1200" kern="1200" dirty="0">
                <a:latin typeface="Arial" panose="020B0604020202020204" pitchFamily="34" charset="0"/>
                <a:ea typeface="+mn-ea"/>
                <a:cs typeface="Arial" panose="020B0604020202020204" pitchFamily="34" charset="0"/>
              </a:rPr>
              <a:t>All rights reserved by </a:t>
            </a:r>
            <a:r>
              <a:rPr lang="en-US" altLang="en-US" sz="1200" kern="1200" dirty="0">
                <a:solidFill>
                  <a:srgbClr val="0063DC"/>
                </a:solidFill>
                <a:latin typeface="Arial" panose="020B0604020202020204" pitchFamily="34" charset="0"/>
                <a:ea typeface="+mn-ea"/>
                <a:cs typeface="Arial" panose="020B0604020202020204" pitchFamily="34" charset="0"/>
                <a:hlinkClick r:id="rId4"/>
              </a:rPr>
              <a:t>Good Millwork </a:t>
            </a:r>
            <a:endParaRPr lang="en-US" altLang="en-US" sz="1200" kern="1200" dirty="0">
              <a:solidFill>
                <a:srgbClr val="0063DC"/>
              </a:solidFill>
              <a:latin typeface="Arial" panose="020B0604020202020204" pitchFamily="34" charset="0"/>
              <a:ea typeface="+mn-ea"/>
              <a:cs typeface="Arial" panose="020B0604020202020204" pitchFamily="34" charset="0"/>
            </a:endParaRPr>
          </a:p>
          <a:p>
            <a:pPr marL="342900" lvl="1" indent="-342900" eaLnBrk="0" fontAlgn="base" hangingPunct="0">
              <a:spcBef>
                <a:spcPct val="0"/>
              </a:spcBef>
              <a:spcAft>
                <a:spcPct val="0"/>
              </a:spcAft>
            </a:pPr>
            <a:r>
              <a:rPr lang="en-US" altLang="en-US" sz="1200" kern="1200" dirty="0">
                <a:solidFill>
                  <a:srgbClr val="0063DC"/>
                </a:solidFill>
                <a:latin typeface="Arial" panose="020B0604020202020204" pitchFamily="34" charset="0"/>
                <a:ea typeface="+mn-ea"/>
                <a:cs typeface="Arial" panose="020B0604020202020204" pitchFamily="34" charset="0"/>
              </a:rPr>
              <a:t>	</a:t>
            </a:r>
            <a:r>
              <a:rPr lang="en-US" altLang="en-US" sz="1200" kern="1200" dirty="0">
                <a:latin typeface="Arial" panose="020B0604020202020204" pitchFamily="34" charset="0"/>
                <a:ea typeface="+mn-ea"/>
                <a:cs typeface="Arial" panose="020B0604020202020204" pitchFamily="34" charset="0"/>
              </a:rPr>
              <a:t>Sky </a:t>
            </a:r>
            <a:r>
              <a:rPr lang="en-US" altLang="en-US" sz="1200" kern="1200" dirty="0">
                <a:latin typeface="Arial" panose="020B0604020202020204" pitchFamily="34" charset="0"/>
                <a:ea typeface="+mn-ea"/>
                <a:cs typeface="Arial" panose="020B0604020202020204" pitchFamily="34" charset="0"/>
                <a:hlinkClick r:id="rId5"/>
              </a:rPr>
              <a:t>https://www.flickr.com/photos/cubagallery/9679210392</a:t>
            </a:r>
            <a:r>
              <a:rPr lang="en-US" altLang="en-US" sz="1200" kern="1200" dirty="0">
                <a:latin typeface="Arial" panose="020B0604020202020204" pitchFamily="34" charset="0"/>
                <a:ea typeface="+mn-ea"/>
                <a:cs typeface="Arial" panose="020B0604020202020204" pitchFamily="34" charset="0"/>
              </a:rPr>
              <a:t> </a:t>
            </a:r>
            <a:r>
              <a:rPr lang="en-US" sz="1200" kern="1200" dirty="0">
                <a:solidFill>
                  <a:prstClr val="black"/>
                </a:solidFill>
                <a:latin typeface="Calibri"/>
                <a:ea typeface="+mn-ea"/>
                <a:cs typeface="+mn-cs"/>
              </a:rPr>
              <a:t>© </a:t>
            </a:r>
            <a:r>
              <a:rPr lang="en-US" altLang="en-US" sz="1200" kern="1200" dirty="0">
                <a:latin typeface="Arial" panose="020B0604020202020204" pitchFamily="34" charset="0"/>
                <a:ea typeface="+mn-ea"/>
                <a:cs typeface="Arial" panose="020B0604020202020204" pitchFamily="34" charset="0"/>
              </a:rPr>
              <a:t>All rights reserved by </a:t>
            </a:r>
            <a:r>
              <a:rPr lang="en-US" altLang="en-US" sz="1200" kern="1200" dirty="0">
                <a:solidFill>
                  <a:srgbClr val="0063DC"/>
                </a:solidFill>
                <a:latin typeface="Arial" panose="020B0604020202020204" pitchFamily="34" charset="0"/>
                <a:ea typeface="+mn-ea"/>
                <a:cs typeface="Arial" panose="020B0604020202020204" pitchFamily="34" charset="0"/>
                <a:hlinkClick r:id="rId6"/>
              </a:rPr>
              <a:t>►</a:t>
            </a:r>
            <a:r>
              <a:rPr lang="en-US" altLang="en-US" sz="1200" kern="1200" dirty="0" err="1">
                <a:solidFill>
                  <a:srgbClr val="0063DC"/>
                </a:solidFill>
                <a:latin typeface="Arial" panose="020B0604020202020204" pitchFamily="34" charset="0"/>
                <a:ea typeface="+mn-ea"/>
                <a:cs typeface="Arial" panose="020B0604020202020204" pitchFamily="34" charset="0"/>
                <a:hlinkClick r:id="rId6"/>
              </a:rPr>
              <a:t>CubaGallery</a:t>
            </a:r>
            <a:r>
              <a:rPr lang="en-US" altLang="en-US" sz="1200" kern="1200" dirty="0">
                <a:solidFill>
                  <a:srgbClr val="0063DC"/>
                </a:solidFill>
                <a:latin typeface="Arial" panose="020B0604020202020204" pitchFamily="34" charset="0"/>
                <a:ea typeface="+mn-ea"/>
                <a:cs typeface="Arial" panose="020B0604020202020204" pitchFamily="34" charset="0"/>
              </a:rPr>
              <a:t/>
            </a:r>
            <a:br>
              <a:rPr lang="en-US" altLang="en-US" sz="1200" kern="1200" dirty="0">
                <a:solidFill>
                  <a:srgbClr val="0063DC"/>
                </a:solidFill>
                <a:latin typeface="Arial" panose="020B0604020202020204" pitchFamily="34" charset="0"/>
                <a:ea typeface="+mn-ea"/>
                <a:cs typeface="Arial" panose="020B0604020202020204" pitchFamily="34" charset="0"/>
              </a:rPr>
            </a:br>
            <a:r>
              <a:rPr lang="en-US" altLang="en-US" sz="1200" kern="1200" dirty="0">
                <a:solidFill>
                  <a:srgbClr val="0063DC"/>
                </a:solidFill>
                <a:latin typeface="Arial" panose="020B0604020202020204" pitchFamily="34" charset="0"/>
                <a:ea typeface="+mn-ea"/>
                <a:cs typeface="Arial" panose="020B0604020202020204" pitchFamily="34" charset="0"/>
              </a:rPr>
              <a:t/>
            </a:r>
            <a:br>
              <a:rPr lang="en-US" altLang="en-US" sz="1200" kern="1200" dirty="0">
                <a:solidFill>
                  <a:srgbClr val="0063DC"/>
                </a:solidFill>
                <a:latin typeface="Arial" panose="020B0604020202020204" pitchFamily="34" charset="0"/>
                <a:ea typeface="+mn-ea"/>
                <a:cs typeface="Arial" panose="020B0604020202020204" pitchFamily="34" charset="0"/>
              </a:rPr>
            </a:br>
            <a:endParaRPr lang="en-US" altLang="en-US" sz="1200" kern="1200" dirty="0">
              <a:latin typeface="Arial" panose="020B0604020202020204" pitchFamily="34" charset="0"/>
              <a:ea typeface="+mn-ea"/>
              <a:cs typeface="Arial" panose="020B0604020202020204" pitchFamily="34" charset="0"/>
            </a:endParaRPr>
          </a:p>
          <a:p>
            <a:pPr eaLnBrk="0" fontAlgn="base" hangingPunct="0">
              <a:spcBef>
                <a:spcPct val="0"/>
              </a:spcBef>
              <a:spcAft>
                <a:spcPct val="0"/>
              </a:spcAft>
            </a:pPr>
            <a:r>
              <a:rPr lang="en-US" altLang="en-US" sz="675" kern="1200" dirty="0">
                <a:latin typeface="Arial" panose="020B0604020202020204" pitchFamily="34" charset="0"/>
                <a:ea typeface="+mn-ea"/>
                <a:cs typeface="Arial" panose="020B0604020202020204" pitchFamily="34" charset="0"/>
              </a:rPr>
              <a:t/>
            </a:r>
            <a:br>
              <a:rPr lang="en-US" altLang="en-US" sz="675" kern="1200" dirty="0">
                <a:latin typeface="Arial" panose="020B0604020202020204" pitchFamily="34" charset="0"/>
                <a:ea typeface="+mn-ea"/>
                <a:cs typeface="Arial" panose="020B0604020202020204" pitchFamily="34" charset="0"/>
              </a:rPr>
            </a:br>
            <a:endParaRPr lang="en-US" altLang="en-US" sz="675" kern="1200" dirty="0">
              <a:latin typeface="Arial" panose="020B0604020202020204" pitchFamily="34" charset="0"/>
              <a:ea typeface="+mn-ea"/>
              <a:cs typeface="Arial" panose="020B0604020202020204" pitchFamily="34" charset="0"/>
            </a:endParaRPr>
          </a:p>
          <a:p>
            <a:pPr marL="342900" lvl="1" eaLnBrk="0" fontAlgn="ctr" hangingPunct="0">
              <a:spcBef>
                <a:spcPct val="0"/>
              </a:spcBef>
              <a:spcAft>
                <a:spcPct val="0"/>
              </a:spcAft>
            </a:pPr>
            <a:endParaRPr lang="en-US" altLang="en-US" sz="750" kern="1200" dirty="0">
              <a:latin typeface="Arial" panose="020B0604020202020204" pitchFamily="34" charset="0"/>
              <a:ea typeface="+mn-ea"/>
              <a:cs typeface="Arial" panose="020B0604020202020204" pitchFamily="34" charset="0"/>
            </a:endParaRPr>
          </a:p>
          <a:p>
            <a:pPr marL="342900" lvl="1" eaLnBrk="0" fontAlgn="ctr" hangingPunct="0">
              <a:spcBef>
                <a:spcPct val="0"/>
              </a:spcBef>
              <a:spcAft>
                <a:spcPct val="0"/>
              </a:spcAft>
            </a:pPr>
            <a:endParaRPr lang="en-US" altLang="en-US" sz="750" kern="1200" dirty="0">
              <a:latin typeface="Arial" panose="020B0604020202020204" pitchFamily="34" charset="0"/>
              <a:ea typeface="+mn-ea"/>
              <a:cs typeface="Arial" panose="020B0604020202020204" pitchFamily="34" charset="0"/>
            </a:endParaRPr>
          </a:p>
          <a:p>
            <a:pPr marL="342900" lvl="1" eaLnBrk="0" fontAlgn="ctr" hangingPunct="0">
              <a:spcBef>
                <a:spcPct val="0"/>
              </a:spcBef>
              <a:spcAft>
                <a:spcPct val="0"/>
              </a:spcAft>
            </a:pPr>
            <a:endParaRPr lang="en-US" altLang="en-US" sz="750" kern="1200" dirty="0">
              <a:solidFill>
                <a:srgbClr val="0063DC"/>
              </a:solidFill>
              <a:latin typeface="Arial" panose="020B0604020202020204" pitchFamily="34" charset="0"/>
              <a:ea typeface="+mn-ea"/>
              <a:cs typeface="Arial" panose="020B0604020202020204" pitchFamily="34" charset="0"/>
            </a:endParaRPr>
          </a:p>
          <a:p>
            <a:pPr marL="342900" lvl="1" eaLnBrk="0" fontAlgn="ctr" hangingPunct="0">
              <a:spcBef>
                <a:spcPct val="0"/>
              </a:spcBef>
              <a:spcAft>
                <a:spcPct val="0"/>
              </a:spcAft>
            </a:pPr>
            <a:r>
              <a:rPr lang="en-US" altLang="en-US" sz="525" kern="1200" dirty="0">
                <a:solidFill>
                  <a:prstClr val="black"/>
                </a:solidFill>
                <a:latin typeface="Calibri"/>
                <a:ea typeface="+mn-ea"/>
                <a:cs typeface="+mn-cs"/>
              </a:rPr>
              <a:t> </a:t>
            </a:r>
            <a:endParaRPr lang="en-US" altLang="en-US" sz="1500" kern="1200" dirty="0">
              <a:solidFill>
                <a:prstClr val="black"/>
              </a:solidFill>
              <a:latin typeface="Arial" panose="020B0604020202020204" pitchFamily="34" charset="0"/>
              <a:ea typeface="+mn-ea"/>
              <a:cs typeface="+mn-cs"/>
            </a:endParaRPr>
          </a:p>
          <a:p>
            <a:pPr marL="342900" lvl="1" eaLnBrk="0" fontAlgn="ctr" hangingPunct="0">
              <a:spcBef>
                <a:spcPct val="0"/>
              </a:spcBef>
              <a:spcAft>
                <a:spcPct val="0"/>
              </a:spcAft>
            </a:pPr>
            <a:endParaRPr lang="en-US" altLang="en-US" sz="750" b="1" kern="1200" dirty="0">
              <a:solidFill>
                <a:srgbClr val="4C6DA9"/>
              </a:solidFill>
              <a:latin typeface="Arial" panose="020B0604020202020204" pitchFamily="34" charset="0"/>
              <a:ea typeface="+mn-ea"/>
              <a:cs typeface="+mn-cs"/>
            </a:endParaRPr>
          </a:p>
          <a:p>
            <a:endParaRPr lang="en-US" sz="750" kern="1200" dirty="0">
              <a:solidFill>
                <a:prstClr val="black"/>
              </a:solidFill>
              <a:latin typeface="Calibri"/>
              <a:ea typeface="+mn-ea"/>
              <a:cs typeface="+mn-cs"/>
            </a:endParaRPr>
          </a:p>
        </p:txBody>
      </p:sp>
      <p:sp>
        <p:nvSpPr>
          <p:cNvPr id="5" name="Rectangle 2"/>
          <p:cNvSpPr>
            <a:spLocks noChangeArrowheads="1"/>
          </p:cNvSpPr>
          <p:nvPr/>
        </p:nvSpPr>
        <p:spPr bwMode="auto">
          <a:xfrm>
            <a:off x="3143250" y="2717250"/>
            <a:ext cx="1276544" cy="39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783185" bIns="59513" numCol="1" anchor="ctr" anchorCtr="0" compatLnSpc="1">
            <a:prstTxWarp prst="textNoShape">
              <a:avLst/>
            </a:prstTxWarp>
            <a:spAutoFit/>
          </a:bodyPr>
          <a:lstStyle/>
          <a:p>
            <a:pPr eaLnBrk="0" fontAlgn="base" hangingPunct="0">
              <a:spcBef>
                <a:spcPct val="0"/>
              </a:spcBef>
              <a:spcAft>
                <a:spcPct val="0"/>
              </a:spcAft>
            </a:pPr>
            <a:endParaRPr lang="en-US" altLang="en-US" sz="1350" kern="1200" dirty="0">
              <a:solidFill>
                <a:srgbClr val="FFFFFF"/>
              </a:solidFill>
              <a:latin typeface="Arial" panose="020B0604020202020204" pitchFamily="34" charset="0"/>
              <a:ea typeface="+mn-ea"/>
              <a:cs typeface="+mn-cs"/>
            </a:endParaRPr>
          </a:p>
          <a:p>
            <a:pPr marL="342900" lvl="1" eaLnBrk="0" fontAlgn="ctr" hangingPunct="0">
              <a:spcBef>
                <a:spcPct val="0"/>
              </a:spcBef>
              <a:spcAft>
                <a:spcPct val="0"/>
              </a:spcAft>
            </a:pPr>
            <a:r>
              <a:rPr lang="en-US" altLang="en-US" sz="825" b="1" kern="1200" dirty="0">
                <a:solidFill>
                  <a:srgbClr val="4C6DA9"/>
                </a:solidFill>
                <a:latin typeface="Arial" panose="020B0604020202020204" pitchFamily="34" charset="0"/>
                <a:ea typeface="+mn-ea"/>
                <a:cs typeface="+mn-cs"/>
                <a:hlinkClick r:id="rId7"/>
              </a:rPr>
              <a:t>  </a:t>
            </a:r>
            <a:r>
              <a:rPr lang="en-US" altLang="en-US" sz="675" b="1" kern="1200" dirty="0">
                <a:solidFill>
                  <a:srgbClr val="4C6DA9"/>
                </a:solidFill>
                <a:latin typeface="Arial" panose="020B0604020202020204" pitchFamily="34" charset="0"/>
                <a:ea typeface="+mn-ea"/>
                <a:cs typeface="+mn-cs"/>
              </a:rPr>
              <a:t> </a:t>
            </a:r>
            <a:r>
              <a:rPr lang="en-US" altLang="en-US" sz="825" b="1" kern="1200" dirty="0">
                <a:solidFill>
                  <a:srgbClr val="4C6DA9"/>
                </a:solidFill>
                <a:latin typeface="Arial" panose="020B0604020202020204" pitchFamily="34" charset="0"/>
                <a:ea typeface="+mn-ea"/>
                <a:cs typeface="+mn-cs"/>
              </a:rPr>
              <a:t>  </a:t>
            </a:r>
          </a:p>
        </p:txBody>
      </p:sp>
      <p:pic>
        <p:nvPicPr>
          <p:cNvPr id="7" name="Picture 6"/>
          <p:cNvPicPr>
            <a:picLocks noChangeAspect="1"/>
          </p:cNvPicPr>
          <p:nvPr/>
        </p:nvPicPr>
        <p:blipFill>
          <a:blip r:embed="rId8"/>
          <a:stretch>
            <a:fillRect/>
          </a:stretch>
        </p:blipFill>
        <p:spPr>
          <a:xfrm>
            <a:off x="1504084" y="267295"/>
            <a:ext cx="857250" cy="300038"/>
          </a:xfrm>
          <a:prstGeom prst="rect">
            <a:avLst/>
          </a:prstGeom>
        </p:spPr>
      </p:pic>
      <p:sp>
        <p:nvSpPr>
          <p:cNvPr id="13" name="Rectangle 17"/>
          <p:cNvSpPr>
            <a:spLocks noChangeArrowheads="1"/>
          </p:cNvSpPr>
          <p:nvPr/>
        </p:nvSpPr>
        <p:spPr bwMode="auto">
          <a:xfrm>
            <a:off x="1143000" y="-155812"/>
            <a:ext cx="65" cy="311624"/>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sz="1350" kern="1200" dirty="0">
              <a:solidFill>
                <a:prstClr val="black"/>
              </a:solidFill>
              <a:latin typeface="Arial" panose="020B0604020202020204" pitchFamily="34" charset="0"/>
              <a:ea typeface="+mn-ea"/>
              <a:cs typeface="+mn-cs"/>
            </a:endParaRPr>
          </a:p>
          <a:p>
            <a:pPr eaLnBrk="0" fontAlgn="base" hangingPunct="0">
              <a:spcBef>
                <a:spcPct val="0"/>
              </a:spcBef>
              <a:spcAft>
                <a:spcPct val="0"/>
              </a:spcAft>
            </a:pPr>
            <a:endParaRPr lang="en-US" altLang="en-US" sz="675" kern="1200" dirty="0">
              <a:latin typeface="Arial" panose="020B0604020202020204" pitchFamily="34" charset="0"/>
              <a:ea typeface="+mn-ea"/>
              <a:cs typeface="Arial" panose="020B0604020202020204" pitchFamily="34" charset="0"/>
            </a:endParaRPr>
          </a:p>
        </p:txBody>
      </p:sp>
      <p:sp>
        <p:nvSpPr>
          <p:cNvPr id="18" name="Rectangle 20"/>
          <p:cNvSpPr>
            <a:spLocks noChangeArrowheads="1"/>
          </p:cNvSpPr>
          <p:nvPr/>
        </p:nvSpPr>
        <p:spPr bwMode="auto">
          <a:xfrm>
            <a:off x="1371600" y="20851"/>
            <a:ext cx="65" cy="415498"/>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675" kern="1200" dirty="0">
                <a:latin typeface="Arial" panose="020B0604020202020204" pitchFamily="34" charset="0"/>
                <a:ea typeface="+mn-ea"/>
                <a:cs typeface="Arial" panose="020B0604020202020204" pitchFamily="34" charset="0"/>
              </a:rPr>
              <a:t/>
            </a:r>
            <a:br>
              <a:rPr lang="en-US" altLang="en-US" sz="675" kern="1200" dirty="0">
                <a:latin typeface="Arial" panose="020B0604020202020204" pitchFamily="34" charset="0"/>
                <a:ea typeface="+mn-ea"/>
                <a:cs typeface="Arial" panose="020B0604020202020204" pitchFamily="34" charset="0"/>
              </a:rPr>
            </a:br>
            <a:endParaRPr lang="en-US" altLang="en-US" sz="675" kern="1200" dirty="0">
              <a:latin typeface="Arial" panose="020B0604020202020204" pitchFamily="34" charset="0"/>
              <a:ea typeface="+mn-ea"/>
              <a:cs typeface="Arial" panose="020B0604020202020204" pitchFamily="34" charset="0"/>
            </a:endParaRPr>
          </a:p>
          <a:p>
            <a:pPr eaLnBrk="0" fontAlgn="base" hangingPunct="0">
              <a:spcBef>
                <a:spcPct val="0"/>
              </a:spcBef>
              <a:spcAft>
                <a:spcPct val="0"/>
              </a:spcAft>
            </a:pPr>
            <a:endParaRPr lang="en-US" altLang="en-US" sz="1350" kern="1200" dirty="0">
              <a:solidFill>
                <a:prstClr val="black"/>
              </a:solidFill>
              <a:latin typeface="Arial" panose="020B0604020202020204" pitchFamily="34" charset="0"/>
              <a:ea typeface="+mn-ea"/>
              <a:cs typeface="+mn-cs"/>
            </a:endParaRPr>
          </a:p>
        </p:txBody>
      </p:sp>
      <p:sp>
        <p:nvSpPr>
          <p:cNvPr id="6" name="Rectangle 1"/>
          <p:cNvSpPr>
            <a:spLocks noChangeArrowheads="1"/>
          </p:cNvSpPr>
          <p:nvPr/>
        </p:nvSpPr>
        <p:spPr bwMode="auto">
          <a:xfrm>
            <a:off x="1143000" y="-363561"/>
            <a:ext cx="65" cy="727122"/>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sz="1350" kern="1200" dirty="0">
              <a:solidFill>
                <a:prstClr val="black"/>
              </a:solidFill>
              <a:latin typeface="Arial" panose="020B0604020202020204" pitchFamily="34" charset="0"/>
              <a:ea typeface="+mn-ea"/>
              <a:cs typeface="+mn-cs"/>
            </a:endParaRPr>
          </a:p>
          <a:p>
            <a:pPr marL="342900" lvl="1" indent="-342900" eaLnBrk="0" fontAlgn="base" hangingPunct="0">
              <a:spcBef>
                <a:spcPct val="0"/>
              </a:spcBef>
              <a:spcAft>
                <a:spcPct val="0"/>
              </a:spcAft>
            </a:pPr>
            <a:endParaRPr lang="en-US" altLang="en-US" sz="675" kern="1200" dirty="0">
              <a:latin typeface="Arial" panose="020B0604020202020204" pitchFamily="34" charset="0"/>
              <a:ea typeface="+mn-ea"/>
              <a:cs typeface="Arial" panose="020B0604020202020204" pitchFamily="34" charset="0"/>
            </a:endParaRPr>
          </a:p>
          <a:p>
            <a:pPr eaLnBrk="0" fontAlgn="base" hangingPunct="0">
              <a:spcBef>
                <a:spcPct val="0"/>
              </a:spcBef>
              <a:spcAft>
                <a:spcPct val="0"/>
              </a:spcAft>
            </a:pPr>
            <a:r>
              <a:rPr lang="en-US" altLang="en-US" sz="675" kern="1200" dirty="0">
                <a:latin typeface="Arial" panose="020B0604020202020204" pitchFamily="34" charset="0"/>
                <a:ea typeface="+mn-ea"/>
                <a:cs typeface="Arial" panose="020B0604020202020204" pitchFamily="34" charset="0"/>
              </a:rPr>
              <a:t/>
            </a:r>
            <a:br>
              <a:rPr lang="en-US" altLang="en-US" sz="675" kern="1200" dirty="0">
                <a:latin typeface="Arial" panose="020B0604020202020204" pitchFamily="34" charset="0"/>
                <a:ea typeface="+mn-ea"/>
                <a:cs typeface="Arial" panose="020B0604020202020204" pitchFamily="34" charset="0"/>
              </a:rPr>
            </a:br>
            <a:endParaRPr lang="en-US" altLang="en-US" sz="675" kern="1200" dirty="0">
              <a:latin typeface="Arial" panose="020B0604020202020204" pitchFamily="34" charset="0"/>
              <a:ea typeface="+mn-ea"/>
              <a:cs typeface="Arial" panose="020B0604020202020204" pitchFamily="34" charset="0"/>
            </a:endParaRPr>
          </a:p>
          <a:p>
            <a:pPr eaLnBrk="0" fontAlgn="base" hangingPunct="0">
              <a:spcBef>
                <a:spcPct val="0"/>
              </a:spcBef>
              <a:spcAft>
                <a:spcPct val="0"/>
              </a:spcAft>
            </a:pPr>
            <a:endParaRPr lang="en-US" altLang="en-US" sz="135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2595855"/>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371600" y="228600"/>
            <a:ext cx="6457950" cy="400050"/>
          </a:xfrm>
        </p:spPr>
        <p:txBody>
          <a:bodyPr vert="horz" lIns="69056" tIns="34529" rIns="69056" bIns="34529" rtlCol="0" anchor="ctr">
            <a:normAutofit fontScale="90000"/>
          </a:bodyPr>
          <a:lstStyle/>
          <a:p>
            <a:pPr eaLnBrk="1" hangingPunct="1"/>
            <a:r>
              <a:rPr lang="en-US" sz="4050" i="1" dirty="0"/>
              <a:t>Questions or More Info?</a:t>
            </a:r>
          </a:p>
        </p:txBody>
      </p:sp>
      <p:sp>
        <p:nvSpPr>
          <p:cNvPr id="4" name="Content Placeholder 3"/>
          <p:cNvSpPr>
            <a:spLocks noGrp="1"/>
          </p:cNvSpPr>
          <p:nvPr>
            <p:ph idx="1"/>
          </p:nvPr>
        </p:nvSpPr>
        <p:spPr>
          <a:xfrm>
            <a:off x="1371600" y="857250"/>
            <a:ext cx="6629400" cy="3714750"/>
          </a:xfrm>
        </p:spPr>
        <p:txBody>
          <a:bodyPr>
            <a:normAutofit fontScale="32500" lnSpcReduction="20000"/>
          </a:bodyPr>
          <a:lstStyle/>
          <a:p>
            <a:pPr>
              <a:buNone/>
              <a:defRPr/>
            </a:pPr>
            <a:endParaRPr lang="en-US" sz="14400" dirty="0"/>
          </a:p>
          <a:p>
            <a:pPr>
              <a:buNone/>
              <a:defRPr/>
            </a:pPr>
            <a:endParaRPr lang="en-US" sz="14400" dirty="0"/>
          </a:p>
          <a:p>
            <a:pPr>
              <a:buNone/>
              <a:defRPr/>
            </a:pPr>
            <a:endParaRPr lang="en-US" sz="14400" dirty="0"/>
          </a:p>
          <a:p>
            <a:pPr>
              <a:buNone/>
              <a:defRPr/>
            </a:pPr>
            <a:r>
              <a:rPr lang="en-US" sz="13200" dirty="0"/>
              <a:t/>
            </a:r>
            <a:br>
              <a:rPr lang="en-US" sz="13200" dirty="0"/>
            </a:br>
            <a:endParaRPr lang="en-US" dirty="0" smtClean="0"/>
          </a:p>
          <a:p>
            <a:pPr lvl="1">
              <a:defRPr/>
            </a:pPr>
            <a:endParaRPr lang="en-US" dirty="0" smtClean="0"/>
          </a:p>
          <a:p>
            <a:pPr lvl="1">
              <a:defRPr/>
            </a:pPr>
            <a:endParaRPr lang="en-US" dirty="0" smtClean="0"/>
          </a:p>
          <a:p>
            <a:pPr>
              <a:buFont typeface="Monotype Sorts" pitchFamily="2" charset="2"/>
              <a:buNone/>
              <a:defRPr/>
            </a:pPr>
            <a:r>
              <a:rPr lang="en-US" dirty="0" smtClean="0"/>
              <a:t/>
            </a:r>
            <a:br>
              <a:rPr lang="en-US" dirty="0" smtClean="0"/>
            </a:br>
            <a:endParaRPr lang="en-US" dirty="0"/>
          </a:p>
        </p:txBody>
      </p:sp>
      <p:sp>
        <p:nvSpPr>
          <p:cNvPr id="8" name="Rectangle 7"/>
          <p:cNvSpPr/>
          <p:nvPr/>
        </p:nvSpPr>
        <p:spPr>
          <a:xfrm>
            <a:off x="1657350" y="1665454"/>
            <a:ext cx="6858000" cy="646331"/>
          </a:xfrm>
          <a:prstGeom prst="rect">
            <a:avLst/>
          </a:prstGeom>
        </p:spPr>
        <p:txBody>
          <a:bodyPr wrap="square">
            <a:spAutoFit/>
          </a:bodyPr>
          <a:lstStyle/>
          <a:p>
            <a:pPr>
              <a:defRPr/>
            </a:pPr>
            <a:r>
              <a:rPr lang="en-US" sz="3600" kern="1200" dirty="0">
                <a:solidFill>
                  <a:prstClr val="black"/>
                </a:solidFill>
                <a:latin typeface="Calibri"/>
                <a:ea typeface="+mn-ea"/>
                <a:cs typeface="+mn-cs"/>
                <a:hlinkClick r:id="rId3"/>
              </a:rPr>
              <a:t>www.universaldatamodels.com</a:t>
            </a:r>
            <a:endParaRPr lang="en-US" sz="3600" kern="1200" dirty="0">
              <a:solidFill>
                <a:prstClr val="black"/>
              </a:solidFill>
              <a:latin typeface="Calibri"/>
              <a:ea typeface="+mn-ea"/>
              <a:cs typeface="+mn-cs"/>
            </a:endParaRPr>
          </a:p>
        </p:txBody>
      </p:sp>
      <p:sp>
        <p:nvSpPr>
          <p:cNvPr id="9" name="Rectangle 8"/>
          <p:cNvSpPr/>
          <p:nvPr/>
        </p:nvSpPr>
        <p:spPr>
          <a:xfrm>
            <a:off x="2000250" y="2403001"/>
            <a:ext cx="5486400" cy="646331"/>
          </a:xfrm>
          <a:prstGeom prst="rect">
            <a:avLst/>
          </a:prstGeom>
        </p:spPr>
        <p:txBody>
          <a:bodyPr wrap="square">
            <a:spAutoFit/>
          </a:bodyPr>
          <a:lstStyle/>
          <a:p>
            <a:pPr>
              <a:defRPr/>
            </a:pPr>
            <a:r>
              <a:rPr lang="en-US" sz="3600" kern="1200" dirty="0">
                <a:solidFill>
                  <a:srgbClr val="C0504D">
                    <a:lumMod val="75000"/>
                  </a:srgbClr>
                </a:solidFill>
                <a:latin typeface="Calibri"/>
                <a:ea typeface="+mn-ea"/>
                <a:cs typeface="+mn-cs"/>
                <a:hlinkClick r:id="rId4"/>
              </a:rPr>
              <a:t>lsilverston@univdata.com</a:t>
            </a:r>
            <a:endParaRPr lang="en-US" sz="3600" kern="1200" dirty="0">
              <a:solidFill>
                <a:srgbClr val="C0504D">
                  <a:lumMod val="75000"/>
                </a:srgbClr>
              </a:solidFill>
              <a:latin typeface="Calibri"/>
              <a:ea typeface="+mn-ea"/>
              <a:cs typeface="+mn-cs"/>
            </a:endParaRPr>
          </a:p>
        </p:txBody>
      </p:sp>
      <p:sp>
        <p:nvSpPr>
          <p:cNvPr id="6" name="Rectangle 5"/>
          <p:cNvSpPr/>
          <p:nvPr/>
        </p:nvSpPr>
        <p:spPr>
          <a:xfrm>
            <a:off x="2343150" y="3096904"/>
            <a:ext cx="5486400" cy="646331"/>
          </a:xfrm>
          <a:prstGeom prst="rect">
            <a:avLst/>
          </a:prstGeom>
        </p:spPr>
        <p:txBody>
          <a:bodyPr wrap="square">
            <a:spAutoFit/>
          </a:bodyPr>
          <a:lstStyle/>
          <a:p>
            <a:pPr>
              <a:defRPr/>
            </a:pPr>
            <a:r>
              <a:rPr lang="en-US" sz="3600" kern="1200" dirty="0">
                <a:solidFill>
                  <a:srgbClr val="C0504D">
                    <a:lumMod val="75000"/>
                  </a:srgbClr>
                </a:solidFill>
                <a:latin typeface="Calibri"/>
                <a:ea typeface="+mn-ea"/>
                <a:cs typeface="+mn-cs"/>
              </a:rPr>
              <a:t>len@zenwithlen.com</a:t>
            </a:r>
          </a:p>
        </p:txBody>
      </p:sp>
      <p:sp>
        <p:nvSpPr>
          <p:cNvPr id="7" name="Rectangle 6"/>
          <p:cNvSpPr/>
          <p:nvPr/>
        </p:nvSpPr>
        <p:spPr>
          <a:xfrm>
            <a:off x="2343150" y="3790807"/>
            <a:ext cx="5486400" cy="646331"/>
          </a:xfrm>
          <a:prstGeom prst="rect">
            <a:avLst/>
          </a:prstGeom>
        </p:spPr>
        <p:txBody>
          <a:bodyPr wrap="square">
            <a:spAutoFit/>
          </a:bodyPr>
          <a:lstStyle/>
          <a:p>
            <a:pPr>
              <a:defRPr/>
            </a:pPr>
            <a:r>
              <a:rPr lang="en-US" sz="3600" kern="1200" dirty="0">
                <a:solidFill>
                  <a:srgbClr val="C0504D">
                    <a:lumMod val="75000"/>
                  </a:srgbClr>
                </a:solidFill>
                <a:latin typeface="Calibri"/>
                <a:ea typeface="+mn-ea"/>
                <a:cs typeface="+mn-cs"/>
              </a:rPr>
              <a:t>Twitter: @</a:t>
            </a:r>
            <a:r>
              <a:rPr lang="en-US" sz="3600" kern="1200" dirty="0" err="1">
                <a:solidFill>
                  <a:srgbClr val="C0504D">
                    <a:lumMod val="75000"/>
                  </a:srgbClr>
                </a:solidFill>
                <a:latin typeface="Calibri"/>
                <a:ea typeface="+mn-ea"/>
                <a:cs typeface="+mn-cs"/>
              </a:rPr>
              <a:t>lensilverston</a:t>
            </a:r>
            <a:endParaRPr lang="en-US" sz="3600" kern="1200" dirty="0">
              <a:solidFill>
                <a:srgbClr val="C0504D">
                  <a:lumMod val="75000"/>
                </a:srgbClr>
              </a:solidFill>
              <a:latin typeface="Calibri"/>
              <a:ea typeface="+mn-ea"/>
              <a:cs typeface="+mn-cs"/>
            </a:endParaRPr>
          </a:p>
        </p:txBody>
      </p:sp>
      <p:pic>
        <p:nvPicPr>
          <p:cNvPr id="10" name="Picture 9" descr="udmlogo.gif"/>
          <p:cNvPicPr>
            <a:picLocks noChangeAspect="1"/>
          </p:cNvPicPr>
          <p:nvPr/>
        </p:nvPicPr>
        <p:blipFill>
          <a:blip r:embed="rId5" cstate="print"/>
          <a:stretch>
            <a:fillRect/>
          </a:stretch>
        </p:blipFill>
        <p:spPr>
          <a:xfrm>
            <a:off x="1371600" y="4914900"/>
            <a:ext cx="1224643" cy="228600"/>
          </a:xfrm>
          <a:prstGeom prst="rect">
            <a:avLst/>
          </a:prstGeom>
        </p:spPr>
      </p:pic>
    </p:spTree>
    <p:extLst>
      <p:ext uri="{BB962C8B-B14F-4D97-AF65-F5344CB8AC3E}">
        <p14:creationId xmlns:p14="http://schemas.microsoft.com/office/powerpoint/2010/main" val="4276885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457200" y="4406309"/>
            <a:ext cx="8229600" cy="519599"/>
          </a:xfrm>
          <a:prstGeom prst="rect">
            <a:avLst/>
          </a:prstGeom>
        </p:spPr>
        <p:txBody>
          <a:bodyPr lIns="91425" tIns="91425" rIns="91425" bIns="91425" anchor="t" anchorCtr="0">
            <a:noAutofit/>
          </a:bodyPr>
          <a:lstStyle/>
          <a:p>
            <a:pPr>
              <a:spcBef>
                <a:spcPts val="0"/>
              </a:spcBef>
              <a:buNone/>
            </a:pPr>
            <a:r>
              <a:rPr lang="en"/>
              <a:t>TDWI Membership</a:t>
            </a:r>
          </a:p>
        </p:txBody>
      </p:sp>
      <p:pic>
        <p:nvPicPr>
          <p:cNvPr id="96" name="Shape 96"/>
          <p:cNvPicPr preferRelativeResize="0"/>
          <p:nvPr/>
        </p:nvPicPr>
        <p:blipFill>
          <a:blip r:embed="rId3">
            <a:alphaModFix/>
          </a:blip>
          <a:stretch>
            <a:fillRect/>
          </a:stretch>
        </p:blipFill>
        <p:spPr>
          <a:xfrm rot="-545999">
            <a:off x="747025" y="936575"/>
            <a:ext cx="2086400" cy="2806799"/>
          </a:xfrm>
          <a:prstGeom prst="rect">
            <a:avLst/>
          </a:prstGeom>
          <a:noFill/>
          <a:ln w="19050" cap="flat" cmpd="sng">
            <a:solidFill>
              <a:schemeClr val="lt2"/>
            </a:solidFill>
            <a:prstDash val="solid"/>
            <a:round/>
            <a:headEnd type="none" w="med" len="med"/>
            <a:tailEnd type="none" w="med" len="med"/>
          </a:ln>
        </p:spPr>
      </p:pic>
      <p:pic>
        <p:nvPicPr>
          <p:cNvPr id="97" name="Shape 97"/>
          <p:cNvPicPr preferRelativeResize="0"/>
          <p:nvPr/>
        </p:nvPicPr>
        <p:blipFill>
          <a:blip r:embed="rId4">
            <a:alphaModFix/>
          </a:blip>
          <a:stretch>
            <a:fillRect/>
          </a:stretch>
        </p:blipFill>
        <p:spPr>
          <a:xfrm rot="503999">
            <a:off x="2898650" y="430274"/>
            <a:ext cx="2721150" cy="1144125"/>
          </a:xfrm>
          <a:prstGeom prst="rect">
            <a:avLst/>
          </a:prstGeom>
          <a:noFill/>
          <a:ln>
            <a:noFill/>
          </a:ln>
        </p:spPr>
      </p:pic>
      <p:pic>
        <p:nvPicPr>
          <p:cNvPr id="98" name="Shape 98"/>
          <p:cNvPicPr preferRelativeResize="0"/>
          <p:nvPr/>
        </p:nvPicPr>
        <p:blipFill>
          <a:blip r:embed="rId5">
            <a:alphaModFix/>
          </a:blip>
          <a:stretch>
            <a:fillRect/>
          </a:stretch>
        </p:blipFill>
        <p:spPr>
          <a:xfrm>
            <a:off x="5788225" y="376209"/>
            <a:ext cx="2448549" cy="1252265"/>
          </a:xfrm>
          <a:prstGeom prst="rect">
            <a:avLst/>
          </a:prstGeom>
          <a:noFill/>
          <a:ln>
            <a:noFill/>
          </a:ln>
        </p:spPr>
      </p:pic>
      <p:pic>
        <p:nvPicPr>
          <p:cNvPr id="99" name="Shape 99"/>
          <p:cNvPicPr preferRelativeResize="0"/>
          <p:nvPr/>
        </p:nvPicPr>
        <p:blipFill>
          <a:blip r:embed="rId6">
            <a:alphaModFix/>
          </a:blip>
          <a:stretch>
            <a:fillRect/>
          </a:stretch>
        </p:blipFill>
        <p:spPr>
          <a:xfrm rot="-258000">
            <a:off x="6859537" y="1798837"/>
            <a:ext cx="1619249" cy="2285999"/>
          </a:xfrm>
          <a:prstGeom prst="rect">
            <a:avLst/>
          </a:prstGeom>
          <a:noFill/>
          <a:ln>
            <a:noFill/>
          </a:ln>
        </p:spPr>
      </p:pic>
      <p:pic>
        <p:nvPicPr>
          <p:cNvPr id="100" name="Shape 100"/>
          <p:cNvPicPr preferRelativeResize="0"/>
          <p:nvPr/>
        </p:nvPicPr>
        <p:blipFill>
          <a:blip r:embed="rId7">
            <a:alphaModFix/>
          </a:blip>
          <a:stretch>
            <a:fillRect/>
          </a:stretch>
        </p:blipFill>
        <p:spPr>
          <a:xfrm>
            <a:off x="3312600" y="2576875"/>
            <a:ext cx="3276600" cy="14573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ctrTitle"/>
          </p:nvPr>
        </p:nvSpPr>
        <p:spPr>
          <a:xfrm>
            <a:off x="685800" y="1867781"/>
            <a:ext cx="7772400" cy="1648800"/>
          </a:xfrm>
          <a:prstGeom prst="rect">
            <a:avLst/>
          </a:prstGeom>
        </p:spPr>
        <p:txBody>
          <a:bodyPr lIns="91425" tIns="91425" rIns="91425" bIns="91425" anchor="b" anchorCtr="0">
            <a:noAutofit/>
          </a:bodyPr>
          <a:lstStyle/>
          <a:p>
            <a:pPr>
              <a:spcBef>
                <a:spcPts val="0"/>
              </a:spcBef>
              <a:buNone/>
            </a:pPr>
            <a:r>
              <a:rPr lang="en"/>
              <a:t>Break</a:t>
            </a:r>
          </a:p>
        </p:txBody>
      </p:sp>
      <p:sp>
        <p:nvSpPr>
          <p:cNvPr id="196" name="Shape 196"/>
          <p:cNvSpPr txBox="1">
            <a:spLocks noGrp="1"/>
          </p:cNvSpPr>
          <p:nvPr>
            <p:ph type="subTitle" idx="1"/>
          </p:nvPr>
        </p:nvSpPr>
        <p:spPr>
          <a:xfrm>
            <a:off x="685800" y="3627026"/>
            <a:ext cx="7772400" cy="774300"/>
          </a:xfrm>
          <a:prstGeom prst="rect">
            <a:avLst/>
          </a:prstGeom>
        </p:spPr>
        <p:txBody>
          <a:bodyPr lIns="91425" tIns="91425" rIns="91425" bIns="91425" anchor="t" anchorCtr="0">
            <a:noAutofit/>
          </a:bodyPr>
          <a:lstStyle/>
          <a:p>
            <a:pPr>
              <a:spcBef>
                <a:spcPts val="0"/>
              </a:spcBef>
              <a:buNone/>
            </a:pPr>
            <a:r>
              <a:rPr lang="en"/>
              <a:t>Come back at 10:30</a:t>
            </a: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srgbClr val="FFFFFF"/>
              </a:solidFill>
            </a:endParaRPr>
          </a:p>
        </p:txBody>
      </p:sp>
      <p:sp>
        <p:nvSpPr>
          <p:cNvPr id="7" name="Freeform 6"/>
          <p:cNvSpPr>
            <a:spLocks noEditPoints="1"/>
          </p:cNvSpPr>
          <p:nvPr userDrawn="1"/>
        </p:nvSpPr>
        <p:spPr bwMode="auto">
          <a:xfrm>
            <a:off x="5291539" y="3128193"/>
            <a:ext cx="108175" cy="108175"/>
          </a:xfrm>
          <a:custGeom>
            <a:avLst/>
            <a:gdLst>
              <a:gd name="T0" fmla="*/ 208 w 351"/>
              <a:gd name="T1" fmla="*/ 141 h 352"/>
              <a:gd name="T2" fmla="*/ 182 w 351"/>
              <a:gd name="T3" fmla="*/ 165 h 352"/>
              <a:gd name="T4" fmla="*/ 153 w 351"/>
              <a:gd name="T5" fmla="*/ 165 h 352"/>
              <a:gd name="T6" fmla="*/ 153 w 351"/>
              <a:gd name="T7" fmla="*/ 116 h 352"/>
              <a:gd name="T8" fmla="*/ 182 w 351"/>
              <a:gd name="T9" fmla="*/ 116 h 352"/>
              <a:gd name="T10" fmla="*/ 208 w 351"/>
              <a:gd name="T11" fmla="*/ 141 h 352"/>
              <a:gd name="T12" fmla="*/ 255 w 351"/>
              <a:gd name="T13" fmla="*/ 269 h 352"/>
              <a:gd name="T14" fmla="*/ 215 w 351"/>
              <a:gd name="T15" fmla="*/ 190 h 352"/>
              <a:gd name="T16" fmla="*/ 250 w 351"/>
              <a:gd name="T17" fmla="*/ 141 h 352"/>
              <a:gd name="T18" fmla="*/ 188 w 351"/>
              <a:gd name="T19" fmla="*/ 82 h 352"/>
              <a:gd name="T20" fmla="*/ 111 w 351"/>
              <a:gd name="T21" fmla="*/ 82 h 352"/>
              <a:gd name="T22" fmla="*/ 111 w 351"/>
              <a:gd name="T23" fmla="*/ 269 h 352"/>
              <a:gd name="T24" fmla="*/ 153 w 351"/>
              <a:gd name="T25" fmla="*/ 269 h 352"/>
              <a:gd name="T26" fmla="*/ 153 w 351"/>
              <a:gd name="T27" fmla="*/ 197 h 352"/>
              <a:gd name="T28" fmla="*/ 173 w 351"/>
              <a:gd name="T29" fmla="*/ 197 h 352"/>
              <a:gd name="T30" fmla="*/ 207 w 351"/>
              <a:gd name="T31" fmla="*/ 269 h 352"/>
              <a:gd name="T32" fmla="*/ 255 w 351"/>
              <a:gd name="T33" fmla="*/ 269 h 352"/>
              <a:gd name="T34" fmla="*/ 309 w 351"/>
              <a:gd name="T35" fmla="*/ 176 h 352"/>
              <a:gd name="T36" fmla="*/ 175 w 351"/>
              <a:gd name="T37" fmla="*/ 312 h 352"/>
              <a:gd name="T38" fmla="*/ 41 w 351"/>
              <a:gd name="T39" fmla="*/ 176 h 352"/>
              <a:gd name="T40" fmla="*/ 175 w 351"/>
              <a:gd name="T41" fmla="*/ 39 h 352"/>
              <a:gd name="T42" fmla="*/ 309 w 351"/>
              <a:gd name="T43" fmla="*/ 176 h 352"/>
              <a:gd name="T44" fmla="*/ 351 w 351"/>
              <a:gd name="T45" fmla="*/ 176 h 352"/>
              <a:gd name="T46" fmla="*/ 175 w 351"/>
              <a:gd name="T47" fmla="*/ 0 h 352"/>
              <a:gd name="T48" fmla="*/ 0 w 351"/>
              <a:gd name="T49" fmla="*/ 176 h 352"/>
              <a:gd name="T50" fmla="*/ 175 w 351"/>
              <a:gd name="T51" fmla="*/ 352 h 352"/>
              <a:gd name="T52" fmla="*/ 351 w 351"/>
              <a:gd name="T53"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1" h="352">
                <a:moveTo>
                  <a:pt x="208" y="141"/>
                </a:moveTo>
                <a:cubicBezTo>
                  <a:pt x="208" y="154"/>
                  <a:pt x="198" y="165"/>
                  <a:pt x="182" y="165"/>
                </a:cubicBezTo>
                <a:cubicBezTo>
                  <a:pt x="153" y="165"/>
                  <a:pt x="153" y="165"/>
                  <a:pt x="153" y="165"/>
                </a:cubicBezTo>
                <a:cubicBezTo>
                  <a:pt x="153" y="116"/>
                  <a:pt x="153" y="116"/>
                  <a:pt x="153" y="116"/>
                </a:cubicBezTo>
                <a:cubicBezTo>
                  <a:pt x="182" y="116"/>
                  <a:pt x="182" y="116"/>
                  <a:pt x="182" y="116"/>
                </a:cubicBezTo>
                <a:cubicBezTo>
                  <a:pt x="198" y="116"/>
                  <a:pt x="208" y="128"/>
                  <a:pt x="208" y="141"/>
                </a:cubicBezTo>
                <a:moveTo>
                  <a:pt x="255" y="269"/>
                </a:moveTo>
                <a:cubicBezTo>
                  <a:pt x="215" y="190"/>
                  <a:pt x="215" y="190"/>
                  <a:pt x="215" y="190"/>
                </a:cubicBezTo>
                <a:cubicBezTo>
                  <a:pt x="233" y="183"/>
                  <a:pt x="250" y="166"/>
                  <a:pt x="250" y="141"/>
                </a:cubicBezTo>
                <a:cubicBezTo>
                  <a:pt x="250" y="110"/>
                  <a:pt x="225" y="82"/>
                  <a:pt x="188" y="82"/>
                </a:cubicBezTo>
                <a:cubicBezTo>
                  <a:pt x="111" y="82"/>
                  <a:pt x="111" y="82"/>
                  <a:pt x="111" y="82"/>
                </a:cubicBezTo>
                <a:cubicBezTo>
                  <a:pt x="111" y="269"/>
                  <a:pt x="111" y="269"/>
                  <a:pt x="111" y="269"/>
                </a:cubicBezTo>
                <a:cubicBezTo>
                  <a:pt x="153" y="269"/>
                  <a:pt x="153" y="269"/>
                  <a:pt x="153" y="269"/>
                </a:cubicBezTo>
                <a:cubicBezTo>
                  <a:pt x="153" y="197"/>
                  <a:pt x="153" y="197"/>
                  <a:pt x="153" y="197"/>
                </a:cubicBezTo>
                <a:cubicBezTo>
                  <a:pt x="173" y="197"/>
                  <a:pt x="173" y="197"/>
                  <a:pt x="173" y="197"/>
                </a:cubicBezTo>
                <a:cubicBezTo>
                  <a:pt x="207" y="269"/>
                  <a:pt x="207" y="269"/>
                  <a:pt x="207" y="269"/>
                </a:cubicBezTo>
                <a:lnTo>
                  <a:pt x="255" y="269"/>
                </a:lnTo>
                <a:close/>
                <a:moveTo>
                  <a:pt x="309" y="176"/>
                </a:moveTo>
                <a:cubicBezTo>
                  <a:pt x="309" y="254"/>
                  <a:pt x="251" y="312"/>
                  <a:pt x="175" y="312"/>
                </a:cubicBezTo>
                <a:cubicBezTo>
                  <a:pt x="100" y="312"/>
                  <a:pt x="41" y="254"/>
                  <a:pt x="41" y="176"/>
                </a:cubicBezTo>
                <a:cubicBezTo>
                  <a:pt x="41" y="97"/>
                  <a:pt x="100" y="39"/>
                  <a:pt x="175" y="39"/>
                </a:cubicBezTo>
                <a:cubicBezTo>
                  <a:pt x="251" y="39"/>
                  <a:pt x="309" y="97"/>
                  <a:pt x="309" y="176"/>
                </a:cubicBezTo>
                <a:moveTo>
                  <a:pt x="351" y="176"/>
                </a:moveTo>
                <a:cubicBezTo>
                  <a:pt x="351" y="79"/>
                  <a:pt x="273" y="0"/>
                  <a:pt x="175" y="0"/>
                </a:cubicBezTo>
                <a:cubicBezTo>
                  <a:pt x="78" y="0"/>
                  <a:pt x="0" y="79"/>
                  <a:pt x="0" y="176"/>
                </a:cubicBezTo>
                <a:cubicBezTo>
                  <a:pt x="0" y="273"/>
                  <a:pt x="78" y="352"/>
                  <a:pt x="175" y="352"/>
                </a:cubicBezTo>
                <a:cubicBezTo>
                  <a:pt x="273" y="352"/>
                  <a:pt x="351" y="273"/>
                  <a:pt x="351" y="176"/>
                </a:cubicBezTo>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kern="1200">
              <a:ea typeface="+mn-ea"/>
            </a:endParaRPr>
          </a:p>
        </p:txBody>
      </p:sp>
      <p:sp>
        <p:nvSpPr>
          <p:cNvPr id="9" name="Title 1"/>
          <p:cNvSpPr>
            <a:spLocks noGrp="1"/>
          </p:cNvSpPr>
          <p:nvPr>
            <p:ph type="title"/>
          </p:nvPr>
        </p:nvSpPr>
        <p:spPr>
          <a:xfrm>
            <a:off x="1485900" y="3463528"/>
            <a:ext cx="6172200" cy="594122"/>
          </a:xfrm>
        </p:spPr>
        <p:txBody>
          <a:bodyPr>
            <a:normAutofit/>
          </a:bodyPr>
          <a:lstStyle/>
          <a:p>
            <a:pPr algn="ctr"/>
            <a:r>
              <a:rPr lang="en-US" sz="1500" dirty="0">
                <a:solidFill>
                  <a:schemeClr val="bg1"/>
                </a:solidFill>
              </a:rPr>
              <a:t>POWERFUL BRANDS. POWERFUL PLATFORMS. ONE VF.</a:t>
            </a:r>
          </a:p>
        </p:txBody>
      </p:sp>
      <p:sp>
        <p:nvSpPr>
          <p:cNvPr id="10" name="Title 1"/>
          <p:cNvSpPr txBox="1">
            <a:spLocks/>
          </p:cNvSpPr>
          <p:nvPr/>
        </p:nvSpPr>
        <p:spPr>
          <a:xfrm>
            <a:off x="1485900" y="505226"/>
            <a:ext cx="6172200" cy="594122"/>
          </a:xfrm>
          <a:prstGeom prst="rect">
            <a:avLst/>
          </a:prstGeom>
        </p:spPr>
        <p:txBody>
          <a:bodyPr vert="horz" lIns="68580" tIns="34290" rIns="68580" bIns="34290" rtlCol="0" anchor="ctr">
            <a:normAutofit fontScale="77500" lnSpcReduction="20000"/>
          </a:bodyPr>
          <a:lstStyle>
            <a:lvl1pPr algn="ctr" defTabSz="914400" rtl="0" eaLnBrk="1" latinLnBrk="0" hangingPunct="1">
              <a:spcBef>
                <a:spcPct val="0"/>
              </a:spcBef>
              <a:buNone/>
              <a:defRPr sz="2000" b="1" kern="1200" spc="100" baseline="0">
                <a:solidFill>
                  <a:schemeClr val="bg1"/>
                </a:solidFill>
                <a:latin typeface="+mj-lt"/>
                <a:ea typeface="+mj-ea"/>
                <a:cs typeface="+mj-cs"/>
              </a:defRPr>
            </a:lvl1pPr>
          </a:lstStyle>
          <a:p>
            <a:r>
              <a:rPr lang="en-US" sz="2700" dirty="0">
                <a:solidFill>
                  <a:srgbClr val="FFFFFF"/>
                </a:solidFill>
                <a:latin typeface="Arial"/>
              </a:rPr>
              <a:t>SUPPLY CHAIN – Master Data </a:t>
            </a:r>
            <a:r>
              <a:rPr lang="en-US" sz="2700" dirty="0" smtClean="0">
                <a:solidFill>
                  <a:srgbClr val="FFFFFF"/>
                </a:solidFill>
                <a:latin typeface="Arial"/>
              </a:rPr>
              <a:t>Management</a:t>
            </a:r>
            <a:endParaRPr lang="en-US" sz="2700" dirty="0">
              <a:solidFill>
                <a:srgbClr val="FFFFFF"/>
              </a:solidFill>
              <a:latin typeface="Arial"/>
            </a:endParaRPr>
          </a:p>
        </p:txBody>
      </p:sp>
      <p:grpSp>
        <p:nvGrpSpPr>
          <p:cNvPr id="11" name="Group 10"/>
          <p:cNvGrpSpPr/>
          <p:nvPr/>
        </p:nvGrpSpPr>
        <p:grpSpPr>
          <a:xfrm>
            <a:off x="3629571" y="1485900"/>
            <a:ext cx="1884858" cy="1888137"/>
            <a:chOff x="3660775" y="1371600"/>
            <a:chExt cx="1825625" cy="1828800"/>
          </a:xfrm>
          <a:solidFill>
            <a:srgbClr val="0070C0"/>
          </a:solidFill>
        </p:grpSpPr>
        <p:sp>
          <p:nvSpPr>
            <p:cNvPr id="12" name="Freeform 11"/>
            <p:cNvSpPr>
              <a:spLocks noEditPoints="1"/>
            </p:cNvSpPr>
            <p:nvPr userDrawn="1"/>
          </p:nvSpPr>
          <p:spPr bwMode="auto">
            <a:xfrm>
              <a:off x="5270500" y="2962275"/>
              <a:ext cx="104775" cy="104775"/>
            </a:xfrm>
            <a:custGeom>
              <a:avLst/>
              <a:gdLst>
                <a:gd name="T0" fmla="*/ 208 w 351"/>
                <a:gd name="T1" fmla="*/ 141 h 352"/>
                <a:gd name="T2" fmla="*/ 182 w 351"/>
                <a:gd name="T3" fmla="*/ 165 h 352"/>
                <a:gd name="T4" fmla="*/ 153 w 351"/>
                <a:gd name="T5" fmla="*/ 165 h 352"/>
                <a:gd name="T6" fmla="*/ 153 w 351"/>
                <a:gd name="T7" fmla="*/ 116 h 352"/>
                <a:gd name="T8" fmla="*/ 182 w 351"/>
                <a:gd name="T9" fmla="*/ 116 h 352"/>
                <a:gd name="T10" fmla="*/ 208 w 351"/>
                <a:gd name="T11" fmla="*/ 141 h 352"/>
                <a:gd name="T12" fmla="*/ 255 w 351"/>
                <a:gd name="T13" fmla="*/ 269 h 352"/>
                <a:gd name="T14" fmla="*/ 215 w 351"/>
                <a:gd name="T15" fmla="*/ 190 h 352"/>
                <a:gd name="T16" fmla="*/ 250 w 351"/>
                <a:gd name="T17" fmla="*/ 141 h 352"/>
                <a:gd name="T18" fmla="*/ 188 w 351"/>
                <a:gd name="T19" fmla="*/ 82 h 352"/>
                <a:gd name="T20" fmla="*/ 111 w 351"/>
                <a:gd name="T21" fmla="*/ 82 h 352"/>
                <a:gd name="T22" fmla="*/ 111 w 351"/>
                <a:gd name="T23" fmla="*/ 269 h 352"/>
                <a:gd name="T24" fmla="*/ 153 w 351"/>
                <a:gd name="T25" fmla="*/ 269 h 352"/>
                <a:gd name="T26" fmla="*/ 153 w 351"/>
                <a:gd name="T27" fmla="*/ 197 h 352"/>
                <a:gd name="T28" fmla="*/ 173 w 351"/>
                <a:gd name="T29" fmla="*/ 197 h 352"/>
                <a:gd name="T30" fmla="*/ 207 w 351"/>
                <a:gd name="T31" fmla="*/ 269 h 352"/>
                <a:gd name="T32" fmla="*/ 255 w 351"/>
                <a:gd name="T33" fmla="*/ 269 h 352"/>
                <a:gd name="T34" fmla="*/ 309 w 351"/>
                <a:gd name="T35" fmla="*/ 176 h 352"/>
                <a:gd name="T36" fmla="*/ 175 w 351"/>
                <a:gd name="T37" fmla="*/ 312 h 352"/>
                <a:gd name="T38" fmla="*/ 41 w 351"/>
                <a:gd name="T39" fmla="*/ 176 h 352"/>
                <a:gd name="T40" fmla="*/ 175 w 351"/>
                <a:gd name="T41" fmla="*/ 39 h 352"/>
                <a:gd name="T42" fmla="*/ 309 w 351"/>
                <a:gd name="T43" fmla="*/ 176 h 352"/>
                <a:gd name="T44" fmla="*/ 351 w 351"/>
                <a:gd name="T45" fmla="*/ 176 h 352"/>
                <a:gd name="T46" fmla="*/ 175 w 351"/>
                <a:gd name="T47" fmla="*/ 0 h 352"/>
                <a:gd name="T48" fmla="*/ 0 w 351"/>
                <a:gd name="T49" fmla="*/ 176 h 352"/>
                <a:gd name="T50" fmla="*/ 175 w 351"/>
                <a:gd name="T51" fmla="*/ 352 h 352"/>
                <a:gd name="T52" fmla="*/ 351 w 351"/>
                <a:gd name="T53"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1" h="352">
                  <a:moveTo>
                    <a:pt x="208" y="141"/>
                  </a:moveTo>
                  <a:cubicBezTo>
                    <a:pt x="208" y="154"/>
                    <a:pt x="198" y="165"/>
                    <a:pt x="182" y="165"/>
                  </a:cubicBezTo>
                  <a:cubicBezTo>
                    <a:pt x="153" y="165"/>
                    <a:pt x="153" y="165"/>
                    <a:pt x="153" y="165"/>
                  </a:cubicBezTo>
                  <a:cubicBezTo>
                    <a:pt x="153" y="116"/>
                    <a:pt x="153" y="116"/>
                    <a:pt x="153" y="116"/>
                  </a:cubicBezTo>
                  <a:cubicBezTo>
                    <a:pt x="182" y="116"/>
                    <a:pt x="182" y="116"/>
                    <a:pt x="182" y="116"/>
                  </a:cubicBezTo>
                  <a:cubicBezTo>
                    <a:pt x="198" y="116"/>
                    <a:pt x="208" y="128"/>
                    <a:pt x="208" y="141"/>
                  </a:cubicBezTo>
                  <a:moveTo>
                    <a:pt x="255" y="269"/>
                  </a:moveTo>
                  <a:cubicBezTo>
                    <a:pt x="215" y="190"/>
                    <a:pt x="215" y="190"/>
                    <a:pt x="215" y="190"/>
                  </a:cubicBezTo>
                  <a:cubicBezTo>
                    <a:pt x="233" y="183"/>
                    <a:pt x="250" y="166"/>
                    <a:pt x="250" y="141"/>
                  </a:cubicBezTo>
                  <a:cubicBezTo>
                    <a:pt x="250" y="110"/>
                    <a:pt x="225" y="82"/>
                    <a:pt x="188" y="82"/>
                  </a:cubicBezTo>
                  <a:cubicBezTo>
                    <a:pt x="111" y="82"/>
                    <a:pt x="111" y="82"/>
                    <a:pt x="111" y="82"/>
                  </a:cubicBezTo>
                  <a:cubicBezTo>
                    <a:pt x="111" y="269"/>
                    <a:pt x="111" y="269"/>
                    <a:pt x="111" y="269"/>
                  </a:cubicBezTo>
                  <a:cubicBezTo>
                    <a:pt x="153" y="269"/>
                    <a:pt x="153" y="269"/>
                    <a:pt x="153" y="269"/>
                  </a:cubicBezTo>
                  <a:cubicBezTo>
                    <a:pt x="153" y="197"/>
                    <a:pt x="153" y="197"/>
                    <a:pt x="153" y="197"/>
                  </a:cubicBezTo>
                  <a:cubicBezTo>
                    <a:pt x="173" y="197"/>
                    <a:pt x="173" y="197"/>
                    <a:pt x="173" y="197"/>
                  </a:cubicBezTo>
                  <a:cubicBezTo>
                    <a:pt x="207" y="269"/>
                    <a:pt x="207" y="269"/>
                    <a:pt x="207" y="269"/>
                  </a:cubicBezTo>
                  <a:lnTo>
                    <a:pt x="255" y="269"/>
                  </a:lnTo>
                  <a:close/>
                  <a:moveTo>
                    <a:pt x="309" y="176"/>
                  </a:moveTo>
                  <a:cubicBezTo>
                    <a:pt x="309" y="254"/>
                    <a:pt x="251" y="312"/>
                    <a:pt x="175" y="312"/>
                  </a:cubicBezTo>
                  <a:cubicBezTo>
                    <a:pt x="100" y="312"/>
                    <a:pt x="41" y="254"/>
                    <a:pt x="41" y="176"/>
                  </a:cubicBezTo>
                  <a:cubicBezTo>
                    <a:pt x="41" y="97"/>
                    <a:pt x="100" y="39"/>
                    <a:pt x="175" y="39"/>
                  </a:cubicBezTo>
                  <a:cubicBezTo>
                    <a:pt x="251" y="39"/>
                    <a:pt x="309" y="97"/>
                    <a:pt x="309" y="176"/>
                  </a:cubicBezTo>
                  <a:moveTo>
                    <a:pt x="351" y="176"/>
                  </a:moveTo>
                  <a:cubicBezTo>
                    <a:pt x="351" y="79"/>
                    <a:pt x="273" y="0"/>
                    <a:pt x="175" y="0"/>
                  </a:cubicBezTo>
                  <a:cubicBezTo>
                    <a:pt x="78" y="0"/>
                    <a:pt x="0" y="79"/>
                    <a:pt x="0" y="176"/>
                  </a:cubicBezTo>
                  <a:cubicBezTo>
                    <a:pt x="0" y="273"/>
                    <a:pt x="78" y="352"/>
                    <a:pt x="175" y="352"/>
                  </a:cubicBezTo>
                  <a:cubicBezTo>
                    <a:pt x="273" y="352"/>
                    <a:pt x="351" y="273"/>
                    <a:pt x="351" y="176"/>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kern="1200">
                <a:ea typeface="+mn-ea"/>
              </a:endParaRPr>
            </a:p>
          </p:txBody>
        </p:sp>
        <p:sp>
          <p:nvSpPr>
            <p:cNvPr id="13" name="Freeform 12"/>
            <p:cNvSpPr>
              <a:spLocks noEditPoints="1"/>
            </p:cNvSpPr>
            <p:nvPr userDrawn="1"/>
          </p:nvSpPr>
          <p:spPr bwMode="auto">
            <a:xfrm>
              <a:off x="3660775" y="1371600"/>
              <a:ext cx="1825625" cy="1828800"/>
            </a:xfrm>
            <a:custGeom>
              <a:avLst/>
              <a:gdLst>
                <a:gd name="T0" fmla="*/ 5054 w 6084"/>
                <a:gd name="T1" fmla="*/ 759 h 6096"/>
                <a:gd name="T2" fmla="*/ 5078 w 6084"/>
                <a:gd name="T3" fmla="*/ 787 h 6096"/>
                <a:gd name="T4" fmla="*/ 5217 w 6084"/>
                <a:gd name="T5" fmla="*/ 1226 h 6096"/>
                <a:gd name="T6" fmla="*/ 4962 w 6084"/>
                <a:gd name="T7" fmla="*/ 1504 h 6096"/>
                <a:gd name="T8" fmla="*/ 4731 w 6084"/>
                <a:gd name="T9" fmla="*/ 1272 h 6096"/>
                <a:gd name="T10" fmla="*/ 4951 w 6084"/>
                <a:gd name="T11" fmla="*/ 1030 h 6096"/>
                <a:gd name="T12" fmla="*/ 5043 w 6084"/>
                <a:gd name="T13" fmla="*/ 1064 h 6096"/>
                <a:gd name="T14" fmla="*/ 4708 w 6084"/>
                <a:gd name="T15" fmla="*/ 706 h 6096"/>
                <a:gd name="T16" fmla="*/ 4349 w 6084"/>
                <a:gd name="T17" fmla="*/ 1064 h 6096"/>
                <a:gd name="T18" fmla="*/ 4349 w 6084"/>
                <a:gd name="T19" fmla="*/ 2244 h 6096"/>
                <a:gd name="T20" fmla="*/ 4916 w 6084"/>
                <a:gd name="T21" fmla="*/ 2244 h 6096"/>
                <a:gd name="T22" fmla="*/ 4974 w 6084"/>
                <a:gd name="T23" fmla="*/ 2313 h 6096"/>
                <a:gd name="T24" fmla="*/ 4916 w 6084"/>
                <a:gd name="T25" fmla="*/ 2371 h 6096"/>
                <a:gd name="T26" fmla="*/ 4349 w 6084"/>
                <a:gd name="T27" fmla="*/ 2371 h 6096"/>
                <a:gd name="T28" fmla="*/ 4349 w 6084"/>
                <a:gd name="T29" fmla="*/ 4928 h 6096"/>
                <a:gd name="T30" fmla="*/ 4916 w 6084"/>
                <a:gd name="T31" fmla="*/ 4928 h 6096"/>
                <a:gd name="T32" fmla="*/ 4974 w 6084"/>
                <a:gd name="T33" fmla="*/ 4986 h 6096"/>
                <a:gd name="T34" fmla="*/ 4916 w 6084"/>
                <a:gd name="T35" fmla="*/ 5055 h 6096"/>
                <a:gd name="T36" fmla="*/ 3320 w 6084"/>
                <a:gd name="T37" fmla="*/ 5055 h 6096"/>
                <a:gd name="T38" fmla="*/ 3273 w 6084"/>
                <a:gd name="T39" fmla="*/ 4986 h 6096"/>
                <a:gd name="T40" fmla="*/ 3320 w 6084"/>
                <a:gd name="T41" fmla="*/ 4928 h 6096"/>
                <a:gd name="T42" fmla="*/ 3886 w 6084"/>
                <a:gd name="T43" fmla="*/ 4928 h 6096"/>
                <a:gd name="T44" fmla="*/ 3886 w 6084"/>
                <a:gd name="T45" fmla="*/ 2371 h 6096"/>
                <a:gd name="T46" fmla="*/ 3378 w 6084"/>
                <a:gd name="T47" fmla="*/ 2371 h 6096"/>
                <a:gd name="T48" fmla="*/ 2753 w 6084"/>
                <a:gd name="T49" fmla="*/ 2961 h 6096"/>
                <a:gd name="T50" fmla="*/ 1839 w 6084"/>
                <a:gd name="T51" fmla="*/ 5842 h 6096"/>
                <a:gd name="T52" fmla="*/ 1700 w 6084"/>
                <a:gd name="T53" fmla="*/ 5772 h 6096"/>
                <a:gd name="T54" fmla="*/ 497 w 6084"/>
                <a:gd name="T55" fmla="*/ 2371 h 6096"/>
                <a:gd name="T56" fmla="*/ 81 w 6084"/>
                <a:gd name="T57" fmla="*/ 2371 h 6096"/>
                <a:gd name="T58" fmla="*/ 99 w 6084"/>
                <a:gd name="T59" fmla="*/ 2273 h 6096"/>
                <a:gd name="T60" fmla="*/ 0 w 6084"/>
                <a:gd name="T61" fmla="*/ 3042 h 6096"/>
                <a:gd name="T62" fmla="*/ 3042 w 6084"/>
                <a:gd name="T63" fmla="*/ 6096 h 6096"/>
                <a:gd name="T64" fmla="*/ 6084 w 6084"/>
                <a:gd name="T65" fmla="*/ 3042 h 6096"/>
                <a:gd name="T66" fmla="*/ 5054 w 6084"/>
                <a:gd name="T67" fmla="*/ 759 h 6096"/>
                <a:gd name="T68" fmla="*/ 1492 w 6084"/>
                <a:gd name="T69" fmla="*/ 2313 h 6096"/>
                <a:gd name="T70" fmla="*/ 1434 w 6084"/>
                <a:gd name="T71" fmla="*/ 2371 h 6096"/>
                <a:gd name="T72" fmla="*/ 995 w 6084"/>
                <a:gd name="T73" fmla="*/ 2371 h 6096"/>
                <a:gd name="T74" fmla="*/ 1908 w 6084"/>
                <a:gd name="T75" fmla="*/ 5124 h 6096"/>
                <a:gd name="T76" fmla="*/ 2579 w 6084"/>
                <a:gd name="T77" fmla="*/ 3042 h 6096"/>
                <a:gd name="T78" fmla="*/ 2209 w 6084"/>
                <a:gd name="T79" fmla="*/ 2371 h 6096"/>
                <a:gd name="T80" fmla="*/ 2163 w 6084"/>
                <a:gd name="T81" fmla="*/ 2313 h 6096"/>
                <a:gd name="T82" fmla="*/ 2209 w 6084"/>
                <a:gd name="T83" fmla="*/ 2244 h 6096"/>
                <a:gd name="T84" fmla="*/ 3886 w 6084"/>
                <a:gd name="T85" fmla="*/ 2244 h 6096"/>
                <a:gd name="T86" fmla="*/ 3886 w 6084"/>
                <a:gd name="T87" fmla="*/ 1434 h 6096"/>
                <a:gd name="T88" fmla="*/ 4662 w 6084"/>
                <a:gd name="T89" fmla="*/ 602 h 6096"/>
                <a:gd name="T90" fmla="*/ 4916 w 6084"/>
                <a:gd name="T91" fmla="*/ 648 h 6096"/>
                <a:gd name="T92" fmla="*/ 4935 w 6084"/>
                <a:gd name="T93" fmla="*/ 659 h 6096"/>
                <a:gd name="T94" fmla="*/ 3042 w 6084"/>
                <a:gd name="T95" fmla="*/ 0 h 6096"/>
                <a:gd name="T96" fmla="*/ 107 w 6084"/>
                <a:gd name="T97" fmla="*/ 2244 h 6096"/>
                <a:gd name="T98" fmla="*/ 1446 w 6084"/>
                <a:gd name="T99" fmla="*/ 2244 h 6096"/>
                <a:gd name="T100" fmla="*/ 1492 w 6084"/>
                <a:gd name="T101" fmla="*/ 2313 h 6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84" h="6096">
                  <a:moveTo>
                    <a:pt x="5054" y="759"/>
                  </a:moveTo>
                  <a:cubicBezTo>
                    <a:pt x="5062" y="768"/>
                    <a:pt x="5070" y="777"/>
                    <a:pt x="5078" y="787"/>
                  </a:cubicBezTo>
                  <a:cubicBezTo>
                    <a:pt x="5170" y="914"/>
                    <a:pt x="5217" y="1041"/>
                    <a:pt x="5217" y="1226"/>
                  </a:cubicBezTo>
                  <a:cubicBezTo>
                    <a:pt x="5217" y="1388"/>
                    <a:pt x="5101" y="1504"/>
                    <a:pt x="4962" y="1504"/>
                  </a:cubicBezTo>
                  <a:cubicBezTo>
                    <a:pt x="4823" y="1504"/>
                    <a:pt x="4731" y="1400"/>
                    <a:pt x="4731" y="1272"/>
                  </a:cubicBezTo>
                  <a:cubicBezTo>
                    <a:pt x="4731" y="1122"/>
                    <a:pt x="4835" y="1030"/>
                    <a:pt x="4951" y="1030"/>
                  </a:cubicBezTo>
                  <a:cubicBezTo>
                    <a:pt x="5043" y="1030"/>
                    <a:pt x="5043" y="1064"/>
                    <a:pt x="5043" y="1064"/>
                  </a:cubicBezTo>
                  <a:cubicBezTo>
                    <a:pt x="5055" y="844"/>
                    <a:pt x="4916" y="706"/>
                    <a:pt x="4708" y="706"/>
                  </a:cubicBezTo>
                  <a:cubicBezTo>
                    <a:pt x="4546" y="706"/>
                    <a:pt x="4361" y="844"/>
                    <a:pt x="4349" y="1064"/>
                  </a:cubicBezTo>
                  <a:cubicBezTo>
                    <a:pt x="4349" y="2244"/>
                    <a:pt x="4349" y="2244"/>
                    <a:pt x="4349" y="2244"/>
                  </a:cubicBezTo>
                  <a:cubicBezTo>
                    <a:pt x="4916" y="2244"/>
                    <a:pt x="4916" y="2244"/>
                    <a:pt x="4916" y="2244"/>
                  </a:cubicBezTo>
                  <a:cubicBezTo>
                    <a:pt x="4916" y="2244"/>
                    <a:pt x="4974" y="2256"/>
                    <a:pt x="4974" y="2313"/>
                  </a:cubicBezTo>
                  <a:cubicBezTo>
                    <a:pt x="4974" y="2360"/>
                    <a:pt x="4916" y="2371"/>
                    <a:pt x="4916" y="2371"/>
                  </a:cubicBezTo>
                  <a:cubicBezTo>
                    <a:pt x="4349" y="2371"/>
                    <a:pt x="4349" y="2371"/>
                    <a:pt x="4349" y="2371"/>
                  </a:cubicBezTo>
                  <a:cubicBezTo>
                    <a:pt x="4349" y="4928"/>
                    <a:pt x="4349" y="4928"/>
                    <a:pt x="4349" y="4928"/>
                  </a:cubicBezTo>
                  <a:cubicBezTo>
                    <a:pt x="4916" y="4928"/>
                    <a:pt x="4916" y="4928"/>
                    <a:pt x="4916" y="4928"/>
                  </a:cubicBezTo>
                  <a:cubicBezTo>
                    <a:pt x="4916" y="4928"/>
                    <a:pt x="4974" y="4939"/>
                    <a:pt x="4974" y="4986"/>
                  </a:cubicBezTo>
                  <a:cubicBezTo>
                    <a:pt x="4974" y="5043"/>
                    <a:pt x="4916" y="5055"/>
                    <a:pt x="4916" y="5055"/>
                  </a:cubicBezTo>
                  <a:cubicBezTo>
                    <a:pt x="3320" y="5055"/>
                    <a:pt x="3320" y="5055"/>
                    <a:pt x="3320" y="5055"/>
                  </a:cubicBezTo>
                  <a:cubicBezTo>
                    <a:pt x="3320" y="5055"/>
                    <a:pt x="3273" y="5043"/>
                    <a:pt x="3273" y="4986"/>
                  </a:cubicBezTo>
                  <a:cubicBezTo>
                    <a:pt x="3273" y="4939"/>
                    <a:pt x="3320" y="4928"/>
                    <a:pt x="3320" y="4928"/>
                  </a:cubicBezTo>
                  <a:cubicBezTo>
                    <a:pt x="3886" y="4928"/>
                    <a:pt x="3886" y="4928"/>
                    <a:pt x="3886" y="4928"/>
                  </a:cubicBezTo>
                  <a:cubicBezTo>
                    <a:pt x="3886" y="2371"/>
                    <a:pt x="3886" y="2371"/>
                    <a:pt x="3886" y="2371"/>
                  </a:cubicBezTo>
                  <a:cubicBezTo>
                    <a:pt x="3378" y="2371"/>
                    <a:pt x="3378" y="2371"/>
                    <a:pt x="3378" y="2371"/>
                  </a:cubicBezTo>
                  <a:cubicBezTo>
                    <a:pt x="3054" y="2371"/>
                    <a:pt x="2869" y="2614"/>
                    <a:pt x="2753" y="2961"/>
                  </a:cubicBezTo>
                  <a:cubicBezTo>
                    <a:pt x="1839" y="5842"/>
                    <a:pt x="1839" y="5842"/>
                    <a:pt x="1839" y="5842"/>
                  </a:cubicBezTo>
                  <a:cubicBezTo>
                    <a:pt x="1700" y="5772"/>
                    <a:pt x="1700" y="5772"/>
                    <a:pt x="1700" y="5772"/>
                  </a:cubicBezTo>
                  <a:cubicBezTo>
                    <a:pt x="1538" y="5309"/>
                    <a:pt x="497" y="2371"/>
                    <a:pt x="497" y="2371"/>
                  </a:cubicBezTo>
                  <a:cubicBezTo>
                    <a:pt x="81" y="2371"/>
                    <a:pt x="81" y="2371"/>
                    <a:pt x="81" y="2371"/>
                  </a:cubicBezTo>
                  <a:cubicBezTo>
                    <a:pt x="99" y="2273"/>
                    <a:pt x="99" y="2273"/>
                    <a:pt x="99" y="2273"/>
                  </a:cubicBezTo>
                  <a:cubicBezTo>
                    <a:pt x="34" y="2519"/>
                    <a:pt x="0" y="2776"/>
                    <a:pt x="0" y="3042"/>
                  </a:cubicBezTo>
                  <a:cubicBezTo>
                    <a:pt x="0" y="4731"/>
                    <a:pt x="1365" y="6096"/>
                    <a:pt x="3042" y="6096"/>
                  </a:cubicBezTo>
                  <a:cubicBezTo>
                    <a:pt x="4731" y="6096"/>
                    <a:pt x="6084" y="4731"/>
                    <a:pt x="6084" y="3042"/>
                  </a:cubicBezTo>
                  <a:cubicBezTo>
                    <a:pt x="6084" y="2134"/>
                    <a:pt x="5687" y="1317"/>
                    <a:pt x="5054" y="759"/>
                  </a:cubicBezTo>
                  <a:moveTo>
                    <a:pt x="1492" y="2313"/>
                  </a:moveTo>
                  <a:cubicBezTo>
                    <a:pt x="1492" y="2360"/>
                    <a:pt x="1434" y="2371"/>
                    <a:pt x="1434" y="2371"/>
                  </a:cubicBezTo>
                  <a:cubicBezTo>
                    <a:pt x="995" y="2371"/>
                    <a:pt x="995" y="2371"/>
                    <a:pt x="995" y="2371"/>
                  </a:cubicBezTo>
                  <a:cubicBezTo>
                    <a:pt x="1908" y="5124"/>
                    <a:pt x="1908" y="5124"/>
                    <a:pt x="1908" y="5124"/>
                  </a:cubicBezTo>
                  <a:cubicBezTo>
                    <a:pt x="2579" y="3042"/>
                    <a:pt x="2579" y="3042"/>
                    <a:pt x="2579" y="3042"/>
                  </a:cubicBezTo>
                  <a:cubicBezTo>
                    <a:pt x="2753" y="2556"/>
                    <a:pt x="2683" y="2371"/>
                    <a:pt x="2209" y="2371"/>
                  </a:cubicBezTo>
                  <a:cubicBezTo>
                    <a:pt x="2209" y="2371"/>
                    <a:pt x="2163" y="2360"/>
                    <a:pt x="2163" y="2313"/>
                  </a:cubicBezTo>
                  <a:cubicBezTo>
                    <a:pt x="2163" y="2256"/>
                    <a:pt x="2209" y="2244"/>
                    <a:pt x="2209" y="2244"/>
                  </a:cubicBezTo>
                  <a:cubicBezTo>
                    <a:pt x="3886" y="2244"/>
                    <a:pt x="3886" y="2244"/>
                    <a:pt x="3886" y="2244"/>
                  </a:cubicBezTo>
                  <a:cubicBezTo>
                    <a:pt x="3886" y="1434"/>
                    <a:pt x="3886" y="1434"/>
                    <a:pt x="3886" y="1434"/>
                  </a:cubicBezTo>
                  <a:cubicBezTo>
                    <a:pt x="3886" y="937"/>
                    <a:pt x="4280" y="602"/>
                    <a:pt x="4662" y="602"/>
                  </a:cubicBezTo>
                  <a:cubicBezTo>
                    <a:pt x="4766" y="602"/>
                    <a:pt x="4881" y="625"/>
                    <a:pt x="4916" y="648"/>
                  </a:cubicBezTo>
                  <a:cubicBezTo>
                    <a:pt x="4922" y="652"/>
                    <a:pt x="4929" y="655"/>
                    <a:pt x="4935" y="659"/>
                  </a:cubicBezTo>
                  <a:cubicBezTo>
                    <a:pt x="4416" y="247"/>
                    <a:pt x="3760" y="0"/>
                    <a:pt x="3042" y="0"/>
                  </a:cubicBezTo>
                  <a:cubicBezTo>
                    <a:pt x="1641" y="0"/>
                    <a:pt x="459" y="953"/>
                    <a:pt x="107" y="2244"/>
                  </a:cubicBezTo>
                  <a:cubicBezTo>
                    <a:pt x="1446" y="2244"/>
                    <a:pt x="1446" y="2244"/>
                    <a:pt x="1446" y="2244"/>
                  </a:cubicBezTo>
                  <a:cubicBezTo>
                    <a:pt x="1446" y="2244"/>
                    <a:pt x="1492" y="2256"/>
                    <a:pt x="1492" y="2313"/>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kern="1200">
                <a:ea typeface="+mn-ea"/>
              </a:endParaRPr>
            </a:p>
          </p:txBody>
        </p:sp>
      </p:grpSp>
      <p:sp>
        <p:nvSpPr>
          <p:cNvPr id="15" name="Title 1"/>
          <p:cNvSpPr txBox="1">
            <a:spLocks/>
          </p:cNvSpPr>
          <p:nvPr/>
        </p:nvSpPr>
        <p:spPr bwMode="auto">
          <a:xfrm>
            <a:off x="1485900" y="4318294"/>
            <a:ext cx="6172200" cy="59412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normAutofit/>
          </a:bodyPr>
          <a:lstStyle>
            <a:lvl1pPr algn="l" defTabSz="456294" rtl="0" eaLnBrk="0" fontAlgn="base" hangingPunct="0">
              <a:lnSpc>
                <a:spcPct val="90000"/>
              </a:lnSpc>
              <a:spcBef>
                <a:spcPct val="0"/>
              </a:spcBef>
              <a:spcAft>
                <a:spcPct val="0"/>
              </a:spcAft>
              <a:defRPr sz="2700" i="1">
                <a:solidFill>
                  <a:srgbClr val="FFFFFF"/>
                </a:solidFill>
                <a:effectLst>
                  <a:outerShdw blurRad="50800" dist="38100" dir="2700000" algn="tl" rotWithShape="0">
                    <a:srgbClr val="000000">
                      <a:alpha val="43000"/>
                    </a:srgbClr>
                  </a:outerShdw>
                </a:effectLst>
                <a:latin typeface="+mn-lt"/>
                <a:ea typeface="ＭＳ Ｐゴシック" charset="0"/>
                <a:cs typeface="+mj-cs"/>
              </a:defRPr>
            </a:lvl1pPr>
            <a:lvl2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2pPr>
            <a:lvl3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3pPr>
            <a:lvl4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4pPr>
            <a:lvl5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5pPr>
            <a:lvl6pPr marL="456294"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6pPr>
            <a:lvl7pPr marL="912583"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7pPr>
            <a:lvl8pPr marL="1368877"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8pPr>
            <a:lvl9pPr marL="1825168"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9pPr>
          </a:lstStyle>
          <a:p>
            <a:pPr algn="ctr"/>
            <a:r>
              <a:rPr lang="en-US" sz="1500" dirty="0"/>
              <a:t>SEPTEMBER 4, 2015</a:t>
            </a:r>
          </a:p>
        </p:txBody>
      </p:sp>
    </p:spTree>
    <p:extLst>
      <p:ext uri="{BB962C8B-B14F-4D97-AF65-F5344CB8AC3E}">
        <p14:creationId xmlns:p14="http://schemas.microsoft.com/office/powerpoint/2010/main" val="601496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 name="Group 349"/>
          <p:cNvGrpSpPr/>
          <p:nvPr/>
        </p:nvGrpSpPr>
        <p:grpSpPr>
          <a:xfrm>
            <a:off x="1372332" y="719060"/>
            <a:ext cx="1989993" cy="4015696"/>
            <a:chOff x="228600" y="1428646"/>
            <a:chExt cx="2412024" cy="4867331"/>
          </a:xfrm>
        </p:grpSpPr>
        <p:pic>
          <p:nvPicPr>
            <p:cNvPr id="351" name="Picture 3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165" y="3782442"/>
              <a:ext cx="750210" cy="284733"/>
            </a:xfrm>
            <a:prstGeom prst="rect">
              <a:avLst/>
            </a:prstGeom>
          </p:spPr>
        </p:pic>
        <p:grpSp>
          <p:nvGrpSpPr>
            <p:cNvPr id="352" name="Group 351"/>
            <p:cNvGrpSpPr/>
            <p:nvPr/>
          </p:nvGrpSpPr>
          <p:grpSpPr>
            <a:xfrm>
              <a:off x="981228" y="1546316"/>
              <a:ext cx="472909" cy="164813"/>
              <a:chOff x="5875338" y="5251450"/>
              <a:chExt cx="1011237" cy="352425"/>
            </a:xfrm>
            <a:solidFill>
              <a:srgbClr val="D51920"/>
            </a:solidFill>
          </p:grpSpPr>
          <p:sp>
            <p:nvSpPr>
              <p:cNvPr id="637" name="Freeform 273"/>
              <p:cNvSpPr>
                <a:spLocks noEditPoints="1"/>
              </p:cNvSpPr>
              <p:nvPr/>
            </p:nvSpPr>
            <p:spPr bwMode="auto">
              <a:xfrm>
                <a:off x="6130925" y="5353050"/>
                <a:ext cx="254000" cy="249238"/>
              </a:xfrm>
              <a:custGeom>
                <a:avLst/>
                <a:gdLst>
                  <a:gd name="T0" fmla="*/ 263 w 464"/>
                  <a:gd name="T1" fmla="*/ 299 h 454"/>
                  <a:gd name="T2" fmla="*/ 186 w 464"/>
                  <a:gd name="T3" fmla="*/ 300 h 454"/>
                  <a:gd name="T4" fmla="*/ 180 w 464"/>
                  <a:gd name="T5" fmla="*/ 296 h 454"/>
                  <a:gd name="T6" fmla="*/ 200 w 464"/>
                  <a:gd name="T7" fmla="*/ 224 h 454"/>
                  <a:gd name="T8" fmla="*/ 223 w 464"/>
                  <a:gd name="T9" fmla="*/ 152 h 454"/>
                  <a:gd name="T10" fmla="*/ 234 w 464"/>
                  <a:gd name="T11" fmla="*/ 166 h 454"/>
                  <a:gd name="T12" fmla="*/ 251 w 464"/>
                  <a:gd name="T13" fmla="*/ 206 h 454"/>
                  <a:gd name="T14" fmla="*/ 274 w 464"/>
                  <a:gd name="T15" fmla="*/ 277 h 454"/>
                  <a:gd name="T16" fmla="*/ 278 w 464"/>
                  <a:gd name="T17" fmla="*/ 290 h 454"/>
                  <a:gd name="T18" fmla="*/ 459 w 464"/>
                  <a:gd name="T19" fmla="*/ 438 h 454"/>
                  <a:gd name="T20" fmla="*/ 459 w 464"/>
                  <a:gd name="T21" fmla="*/ 437 h 454"/>
                  <a:gd name="T22" fmla="*/ 458 w 464"/>
                  <a:gd name="T23" fmla="*/ 436 h 454"/>
                  <a:gd name="T24" fmla="*/ 458 w 464"/>
                  <a:gd name="T25" fmla="*/ 435 h 454"/>
                  <a:gd name="T26" fmla="*/ 457 w 464"/>
                  <a:gd name="T27" fmla="*/ 434 h 454"/>
                  <a:gd name="T28" fmla="*/ 456 w 464"/>
                  <a:gd name="T29" fmla="*/ 433 h 454"/>
                  <a:gd name="T30" fmla="*/ 441 w 464"/>
                  <a:gd name="T31" fmla="*/ 391 h 454"/>
                  <a:gd name="T32" fmla="*/ 440 w 464"/>
                  <a:gd name="T33" fmla="*/ 390 h 454"/>
                  <a:gd name="T34" fmla="*/ 438 w 464"/>
                  <a:gd name="T35" fmla="*/ 387 h 454"/>
                  <a:gd name="T36" fmla="*/ 437 w 464"/>
                  <a:gd name="T37" fmla="*/ 385 h 454"/>
                  <a:gd name="T38" fmla="*/ 423 w 464"/>
                  <a:gd name="T39" fmla="*/ 344 h 454"/>
                  <a:gd name="T40" fmla="*/ 421 w 464"/>
                  <a:gd name="T41" fmla="*/ 341 h 454"/>
                  <a:gd name="T42" fmla="*/ 399 w 464"/>
                  <a:gd name="T43" fmla="*/ 283 h 454"/>
                  <a:gd name="T44" fmla="*/ 386 w 464"/>
                  <a:gd name="T45" fmla="*/ 248 h 454"/>
                  <a:gd name="T46" fmla="*/ 349 w 464"/>
                  <a:gd name="T47" fmla="*/ 152 h 454"/>
                  <a:gd name="T48" fmla="*/ 343 w 464"/>
                  <a:gd name="T49" fmla="*/ 132 h 454"/>
                  <a:gd name="T50" fmla="*/ 292 w 464"/>
                  <a:gd name="T51" fmla="*/ 2 h 454"/>
                  <a:gd name="T52" fmla="*/ 254 w 464"/>
                  <a:gd name="T53" fmla="*/ 3 h 454"/>
                  <a:gd name="T54" fmla="*/ 162 w 464"/>
                  <a:gd name="T55" fmla="*/ 2 h 454"/>
                  <a:gd name="T56" fmla="*/ 159 w 464"/>
                  <a:gd name="T57" fmla="*/ 5 h 454"/>
                  <a:gd name="T58" fmla="*/ 159 w 464"/>
                  <a:gd name="T59" fmla="*/ 6 h 454"/>
                  <a:gd name="T60" fmla="*/ 158 w 464"/>
                  <a:gd name="T61" fmla="*/ 7 h 454"/>
                  <a:gd name="T62" fmla="*/ 118 w 464"/>
                  <a:gd name="T63" fmla="*/ 118 h 454"/>
                  <a:gd name="T64" fmla="*/ 94 w 464"/>
                  <a:gd name="T65" fmla="*/ 186 h 454"/>
                  <a:gd name="T66" fmla="*/ 93 w 464"/>
                  <a:gd name="T67" fmla="*/ 187 h 454"/>
                  <a:gd name="T68" fmla="*/ 93 w 464"/>
                  <a:gd name="T69" fmla="*/ 188 h 454"/>
                  <a:gd name="T70" fmla="*/ 57 w 464"/>
                  <a:gd name="T71" fmla="*/ 292 h 454"/>
                  <a:gd name="T72" fmla="*/ 36 w 464"/>
                  <a:gd name="T73" fmla="*/ 349 h 454"/>
                  <a:gd name="T74" fmla="*/ 5 w 464"/>
                  <a:gd name="T75" fmla="*/ 438 h 454"/>
                  <a:gd name="T76" fmla="*/ 4 w 464"/>
                  <a:gd name="T77" fmla="*/ 441 h 454"/>
                  <a:gd name="T78" fmla="*/ 7 w 464"/>
                  <a:gd name="T79" fmla="*/ 453 h 454"/>
                  <a:gd name="T80" fmla="*/ 108 w 464"/>
                  <a:gd name="T81" fmla="*/ 453 h 454"/>
                  <a:gd name="T82" fmla="*/ 126 w 464"/>
                  <a:gd name="T83" fmla="*/ 450 h 454"/>
                  <a:gd name="T84" fmla="*/ 128 w 464"/>
                  <a:gd name="T85" fmla="*/ 447 h 454"/>
                  <a:gd name="T86" fmla="*/ 128 w 464"/>
                  <a:gd name="T87" fmla="*/ 444 h 454"/>
                  <a:gd name="T88" fmla="*/ 141 w 464"/>
                  <a:gd name="T89" fmla="*/ 405 h 454"/>
                  <a:gd name="T90" fmla="*/ 173 w 464"/>
                  <a:gd name="T91" fmla="*/ 383 h 454"/>
                  <a:gd name="T92" fmla="*/ 315 w 464"/>
                  <a:gd name="T93" fmla="*/ 382 h 454"/>
                  <a:gd name="T94" fmla="*/ 336 w 464"/>
                  <a:gd name="T95" fmla="*/ 450 h 454"/>
                  <a:gd name="T96" fmla="*/ 432 w 464"/>
                  <a:gd name="T97" fmla="*/ 451 h 454"/>
                  <a:gd name="T98" fmla="*/ 461 w 464"/>
                  <a:gd name="T99" fmla="*/ 44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4" h="454">
                    <a:moveTo>
                      <a:pt x="277" y="299"/>
                    </a:moveTo>
                    <a:cubicBezTo>
                      <a:pt x="276" y="299"/>
                      <a:pt x="264" y="299"/>
                      <a:pt x="263" y="299"/>
                    </a:cubicBezTo>
                    <a:cubicBezTo>
                      <a:pt x="262" y="299"/>
                      <a:pt x="261" y="300"/>
                      <a:pt x="261" y="300"/>
                    </a:cubicBezTo>
                    <a:cubicBezTo>
                      <a:pt x="257" y="300"/>
                      <a:pt x="188" y="300"/>
                      <a:pt x="186" y="300"/>
                    </a:cubicBezTo>
                    <a:cubicBezTo>
                      <a:pt x="184" y="299"/>
                      <a:pt x="181" y="300"/>
                      <a:pt x="180" y="299"/>
                    </a:cubicBezTo>
                    <a:cubicBezTo>
                      <a:pt x="179" y="298"/>
                      <a:pt x="178" y="298"/>
                      <a:pt x="180" y="296"/>
                    </a:cubicBezTo>
                    <a:cubicBezTo>
                      <a:pt x="180" y="294"/>
                      <a:pt x="185" y="269"/>
                      <a:pt x="185" y="268"/>
                    </a:cubicBezTo>
                    <a:cubicBezTo>
                      <a:pt x="187" y="264"/>
                      <a:pt x="200" y="225"/>
                      <a:pt x="200" y="224"/>
                    </a:cubicBezTo>
                    <a:cubicBezTo>
                      <a:pt x="200" y="224"/>
                      <a:pt x="217" y="168"/>
                      <a:pt x="216" y="170"/>
                    </a:cubicBezTo>
                    <a:cubicBezTo>
                      <a:pt x="223" y="152"/>
                      <a:pt x="223" y="152"/>
                      <a:pt x="223" y="152"/>
                    </a:cubicBezTo>
                    <a:cubicBezTo>
                      <a:pt x="225" y="148"/>
                      <a:pt x="226" y="149"/>
                      <a:pt x="227" y="150"/>
                    </a:cubicBezTo>
                    <a:cubicBezTo>
                      <a:pt x="227" y="151"/>
                      <a:pt x="233" y="164"/>
                      <a:pt x="234" y="166"/>
                    </a:cubicBezTo>
                    <a:cubicBezTo>
                      <a:pt x="245" y="191"/>
                      <a:pt x="250" y="204"/>
                      <a:pt x="250" y="205"/>
                    </a:cubicBezTo>
                    <a:cubicBezTo>
                      <a:pt x="251" y="205"/>
                      <a:pt x="250" y="206"/>
                      <a:pt x="251" y="206"/>
                    </a:cubicBezTo>
                    <a:cubicBezTo>
                      <a:pt x="252" y="213"/>
                      <a:pt x="267" y="257"/>
                      <a:pt x="267" y="257"/>
                    </a:cubicBezTo>
                    <a:cubicBezTo>
                      <a:pt x="267" y="258"/>
                      <a:pt x="274" y="277"/>
                      <a:pt x="274" y="277"/>
                    </a:cubicBezTo>
                    <a:cubicBezTo>
                      <a:pt x="274" y="278"/>
                      <a:pt x="275" y="280"/>
                      <a:pt x="275" y="281"/>
                    </a:cubicBezTo>
                    <a:cubicBezTo>
                      <a:pt x="275" y="282"/>
                      <a:pt x="278" y="289"/>
                      <a:pt x="278" y="290"/>
                    </a:cubicBezTo>
                    <a:cubicBezTo>
                      <a:pt x="277" y="291"/>
                      <a:pt x="280" y="298"/>
                      <a:pt x="277" y="299"/>
                    </a:cubicBezTo>
                    <a:moveTo>
                      <a:pt x="459" y="438"/>
                    </a:moveTo>
                    <a:cubicBezTo>
                      <a:pt x="459" y="437"/>
                      <a:pt x="459" y="438"/>
                      <a:pt x="459" y="438"/>
                    </a:cubicBezTo>
                    <a:cubicBezTo>
                      <a:pt x="459" y="437"/>
                      <a:pt x="459" y="437"/>
                      <a:pt x="459" y="437"/>
                    </a:cubicBezTo>
                    <a:cubicBezTo>
                      <a:pt x="459" y="437"/>
                      <a:pt x="458" y="437"/>
                      <a:pt x="458" y="437"/>
                    </a:cubicBezTo>
                    <a:cubicBezTo>
                      <a:pt x="458" y="437"/>
                      <a:pt x="458" y="436"/>
                      <a:pt x="458" y="436"/>
                    </a:cubicBezTo>
                    <a:cubicBezTo>
                      <a:pt x="458" y="436"/>
                      <a:pt x="458" y="436"/>
                      <a:pt x="458" y="436"/>
                    </a:cubicBezTo>
                    <a:cubicBezTo>
                      <a:pt x="458" y="436"/>
                      <a:pt x="458" y="435"/>
                      <a:pt x="458" y="435"/>
                    </a:cubicBezTo>
                    <a:cubicBezTo>
                      <a:pt x="457" y="435"/>
                      <a:pt x="457" y="435"/>
                      <a:pt x="457" y="435"/>
                    </a:cubicBezTo>
                    <a:cubicBezTo>
                      <a:pt x="457" y="435"/>
                      <a:pt x="457" y="434"/>
                      <a:pt x="457" y="434"/>
                    </a:cubicBezTo>
                    <a:cubicBezTo>
                      <a:pt x="457" y="434"/>
                      <a:pt x="457" y="434"/>
                      <a:pt x="457" y="434"/>
                    </a:cubicBezTo>
                    <a:cubicBezTo>
                      <a:pt x="457" y="434"/>
                      <a:pt x="456" y="433"/>
                      <a:pt x="456" y="433"/>
                    </a:cubicBezTo>
                    <a:cubicBezTo>
                      <a:pt x="456" y="432"/>
                      <a:pt x="456" y="432"/>
                      <a:pt x="456" y="432"/>
                    </a:cubicBezTo>
                    <a:cubicBezTo>
                      <a:pt x="456" y="432"/>
                      <a:pt x="442" y="393"/>
                      <a:pt x="441" y="391"/>
                    </a:cubicBezTo>
                    <a:cubicBezTo>
                      <a:pt x="441" y="391"/>
                      <a:pt x="440" y="390"/>
                      <a:pt x="440" y="390"/>
                    </a:cubicBezTo>
                    <a:cubicBezTo>
                      <a:pt x="440" y="389"/>
                      <a:pt x="440" y="390"/>
                      <a:pt x="440" y="390"/>
                    </a:cubicBezTo>
                    <a:cubicBezTo>
                      <a:pt x="439" y="389"/>
                      <a:pt x="439" y="388"/>
                      <a:pt x="439" y="387"/>
                    </a:cubicBezTo>
                    <a:cubicBezTo>
                      <a:pt x="439" y="387"/>
                      <a:pt x="438" y="387"/>
                      <a:pt x="438" y="387"/>
                    </a:cubicBezTo>
                    <a:cubicBezTo>
                      <a:pt x="438" y="386"/>
                      <a:pt x="438" y="386"/>
                      <a:pt x="438" y="385"/>
                    </a:cubicBezTo>
                    <a:cubicBezTo>
                      <a:pt x="438" y="385"/>
                      <a:pt x="437" y="385"/>
                      <a:pt x="437" y="385"/>
                    </a:cubicBezTo>
                    <a:cubicBezTo>
                      <a:pt x="437" y="384"/>
                      <a:pt x="425" y="349"/>
                      <a:pt x="423" y="345"/>
                    </a:cubicBezTo>
                    <a:cubicBezTo>
                      <a:pt x="423" y="345"/>
                      <a:pt x="423" y="344"/>
                      <a:pt x="423" y="344"/>
                    </a:cubicBezTo>
                    <a:cubicBezTo>
                      <a:pt x="423" y="343"/>
                      <a:pt x="423" y="343"/>
                      <a:pt x="422" y="343"/>
                    </a:cubicBezTo>
                    <a:cubicBezTo>
                      <a:pt x="422" y="342"/>
                      <a:pt x="421" y="342"/>
                      <a:pt x="421" y="341"/>
                    </a:cubicBezTo>
                    <a:cubicBezTo>
                      <a:pt x="420" y="340"/>
                      <a:pt x="399" y="284"/>
                      <a:pt x="399" y="283"/>
                    </a:cubicBezTo>
                    <a:cubicBezTo>
                      <a:pt x="399" y="283"/>
                      <a:pt x="399" y="283"/>
                      <a:pt x="399" y="283"/>
                    </a:cubicBezTo>
                    <a:cubicBezTo>
                      <a:pt x="398" y="282"/>
                      <a:pt x="386" y="249"/>
                      <a:pt x="386" y="248"/>
                    </a:cubicBezTo>
                    <a:cubicBezTo>
                      <a:pt x="386" y="248"/>
                      <a:pt x="386" y="248"/>
                      <a:pt x="386" y="248"/>
                    </a:cubicBezTo>
                    <a:cubicBezTo>
                      <a:pt x="385" y="246"/>
                      <a:pt x="385" y="245"/>
                      <a:pt x="385" y="244"/>
                    </a:cubicBezTo>
                    <a:cubicBezTo>
                      <a:pt x="384" y="242"/>
                      <a:pt x="349" y="158"/>
                      <a:pt x="349" y="152"/>
                    </a:cubicBezTo>
                    <a:cubicBezTo>
                      <a:pt x="349" y="152"/>
                      <a:pt x="348" y="152"/>
                      <a:pt x="348" y="152"/>
                    </a:cubicBezTo>
                    <a:cubicBezTo>
                      <a:pt x="348" y="149"/>
                      <a:pt x="343" y="132"/>
                      <a:pt x="343" y="132"/>
                    </a:cubicBezTo>
                    <a:cubicBezTo>
                      <a:pt x="343" y="132"/>
                      <a:pt x="293" y="5"/>
                      <a:pt x="293" y="4"/>
                    </a:cubicBezTo>
                    <a:cubicBezTo>
                      <a:pt x="293" y="4"/>
                      <a:pt x="293" y="3"/>
                      <a:pt x="292" y="2"/>
                    </a:cubicBezTo>
                    <a:cubicBezTo>
                      <a:pt x="291" y="2"/>
                      <a:pt x="289" y="1"/>
                      <a:pt x="288" y="0"/>
                    </a:cubicBezTo>
                    <a:cubicBezTo>
                      <a:pt x="287" y="0"/>
                      <a:pt x="256" y="3"/>
                      <a:pt x="254" y="3"/>
                    </a:cubicBezTo>
                    <a:cubicBezTo>
                      <a:pt x="242" y="3"/>
                      <a:pt x="231" y="2"/>
                      <a:pt x="219" y="2"/>
                    </a:cubicBezTo>
                    <a:cubicBezTo>
                      <a:pt x="200" y="1"/>
                      <a:pt x="180" y="1"/>
                      <a:pt x="162" y="2"/>
                    </a:cubicBezTo>
                    <a:cubicBezTo>
                      <a:pt x="161" y="2"/>
                      <a:pt x="160" y="4"/>
                      <a:pt x="159" y="4"/>
                    </a:cubicBezTo>
                    <a:cubicBezTo>
                      <a:pt x="159" y="4"/>
                      <a:pt x="159" y="5"/>
                      <a:pt x="159" y="5"/>
                    </a:cubicBezTo>
                    <a:cubicBezTo>
                      <a:pt x="159" y="5"/>
                      <a:pt x="159" y="5"/>
                      <a:pt x="159" y="5"/>
                    </a:cubicBezTo>
                    <a:cubicBezTo>
                      <a:pt x="158" y="5"/>
                      <a:pt x="159" y="6"/>
                      <a:pt x="159" y="6"/>
                    </a:cubicBezTo>
                    <a:cubicBezTo>
                      <a:pt x="158" y="6"/>
                      <a:pt x="158" y="6"/>
                      <a:pt x="158" y="6"/>
                    </a:cubicBezTo>
                    <a:cubicBezTo>
                      <a:pt x="158" y="6"/>
                      <a:pt x="158" y="7"/>
                      <a:pt x="158" y="7"/>
                    </a:cubicBezTo>
                    <a:cubicBezTo>
                      <a:pt x="157" y="8"/>
                      <a:pt x="157" y="8"/>
                      <a:pt x="157" y="8"/>
                    </a:cubicBezTo>
                    <a:cubicBezTo>
                      <a:pt x="155" y="12"/>
                      <a:pt x="117" y="112"/>
                      <a:pt x="118" y="118"/>
                    </a:cubicBezTo>
                    <a:cubicBezTo>
                      <a:pt x="118" y="119"/>
                      <a:pt x="94" y="185"/>
                      <a:pt x="94" y="185"/>
                    </a:cubicBezTo>
                    <a:cubicBezTo>
                      <a:pt x="94" y="185"/>
                      <a:pt x="94" y="186"/>
                      <a:pt x="94" y="186"/>
                    </a:cubicBezTo>
                    <a:cubicBezTo>
                      <a:pt x="94" y="186"/>
                      <a:pt x="93" y="188"/>
                      <a:pt x="93" y="188"/>
                    </a:cubicBezTo>
                    <a:cubicBezTo>
                      <a:pt x="93" y="188"/>
                      <a:pt x="93" y="187"/>
                      <a:pt x="93" y="187"/>
                    </a:cubicBezTo>
                    <a:cubicBezTo>
                      <a:pt x="93" y="187"/>
                      <a:pt x="93" y="187"/>
                      <a:pt x="93" y="187"/>
                    </a:cubicBezTo>
                    <a:cubicBezTo>
                      <a:pt x="93" y="187"/>
                      <a:pt x="93" y="188"/>
                      <a:pt x="93" y="188"/>
                    </a:cubicBezTo>
                    <a:cubicBezTo>
                      <a:pt x="93" y="188"/>
                      <a:pt x="92" y="188"/>
                      <a:pt x="92" y="189"/>
                    </a:cubicBezTo>
                    <a:cubicBezTo>
                      <a:pt x="89" y="192"/>
                      <a:pt x="58" y="289"/>
                      <a:pt x="57" y="292"/>
                    </a:cubicBezTo>
                    <a:cubicBezTo>
                      <a:pt x="57" y="293"/>
                      <a:pt x="37" y="344"/>
                      <a:pt x="37" y="345"/>
                    </a:cubicBezTo>
                    <a:cubicBezTo>
                      <a:pt x="37" y="347"/>
                      <a:pt x="36" y="348"/>
                      <a:pt x="36" y="349"/>
                    </a:cubicBezTo>
                    <a:cubicBezTo>
                      <a:pt x="35" y="350"/>
                      <a:pt x="6" y="436"/>
                      <a:pt x="6" y="437"/>
                    </a:cubicBezTo>
                    <a:cubicBezTo>
                      <a:pt x="6" y="437"/>
                      <a:pt x="5" y="437"/>
                      <a:pt x="5" y="438"/>
                    </a:cubicBezTo>
                    <a:cubicBezTo>
                      <a:pt x="5" y="438"/>
                      <a:pt x="5" y="439"/>
                      <a:pt x="5" y="439"/>
                    </a:cubicBezTo>
                    <a:cubicBezTo>
                      <a:pt x="4" y="440"/>
                      <a:pt x="4" y="441"/>
                      <a:pt x="4" y="441"/>
                    </a:cubicBezTo>
                    <a:cubicBezTo>
                      <a:pt x="2" y="445"/>
                      <a:pt x="0" y="448"/>
                      <a:pt x="1" y="452"/>
                    </a:cubicBezTo>
                    <a:cubicBezTo>
                      <a:pt x="2" y="453"/>
                      <a:pt x="5" y="453"/>
                      <a:pt x="7" y="453"/>
                    </a:cubicBezTo>
                    <a:cubicBezTo>
                      <a:pt x="9" y="453"/>
                      <a:pt x="76" y="452"/>
                      <a:pt x="96" y="453"/>
                    </a:cubicBezTo>
                    <a:cubicBezTo>
                      <a:pt x="100" y="453"/>
                      <a:pt x="104" y="452"/>
                      <a:pt x="108" y="453"/>
                    </a:cubicBezTo>
                    <a:cubicBezTo>
                      <a:pt x="113" y="453"/>
                      <a:pt x="119" y="454"/>
                      <a:pt x="124" y="453"/>
                    </a:cubicBezTo>
                    <a:cubicBezTo>
                      <a:pt x="124" y="452"/>
                      <a:pt x="126" y="451"/>
                      <a:pt x="126" y="450"/>
                    </a:cubicBezTo>
                    <a:cubicBezTo>
                      <a:pt x="126" y="450"/>
                      <a:pt x="127" y="448"/>
                      <a:pt x="127" y="448"/>
                    </a:cubicBezTo>
                    <a:cubicBezTo>
                      <a:pt x="127" y="448"/>
                      <a:pt x="128" y="447"/>
                      <a:pt x="128" y="447"/>
                    </a:cubicBezTo>
                    <a:cubicBezTo>
                      <a:pt x="128" y="446"/>
                      <a:pt x="128" y="446"/>
                      <a:pt x="128" y="446"/>
                    </a:cubicBezTo>
                    <a:cubicBezTo>
                      <a:pt x="128" y="446"/>
                      <a:pt x="128" y="445"/>
                      <a:pt x="128" y="444"/>
                    </a:cubicBezTo>
                    <a:cubicBezTo>
                      <a:pt x="128" y="444"/>
                      <a:pt x="129" y="444"/>
                      <a:pt x="129" y="444"/>
                    </a:cubicBezTo>
                    <a:cubicBezTo>
                      <a:pt x="129" y="442"/>
                      <a:pt x="140" y="406"/>
                      <a:pt x="141" y="405"/>
                    </a:cubicBezTo>
                    <a:cubicBezTo>
                      <a:pt x="141" y="404"/>
                      <a:pt x="146" y="385"/>
                      <a:pt x="148" y="384"/>
                    </a:cubicBezTo>
                    <a:cubicBezTo>
                      <a:pt x="153" y="382"/>
                      <a:pt x="166" y="383"/>
                      <a:pt x="173" y="383"/>
                    </a:cubicBezTo>
                    <a:cubicBezTo>
                      <a:pt x="180" y="383"/>
                      <a:pt x="311" y="379"/>
                      <a:pt x="312" y="380"/>
                    </a:cubicBezTo>
                    <a:cubicBezTo>
                      <a:pt x="314" y="380"/>
                      <a:pt x="314" y="381"/>
                      <a:pt x="315" y="382"/>
                    </a:cubicBezTo>
                    <a:cubicBezTo>
                      <a:pt x="315" y="383"/>
                      <a:pt x="322" y="406"/>
                      <a:pt x="324" y="416"/>
                    </a:cubicBezTo>
                    <a:cubicBezTo>
                      <a:pt x="324" y="417"/>
                      <a:pt x="335" y="450"/>
                      <a:pt x="336" y="450"/>
                    </a:cubicBezTo>
                    <a:cubicBezTo>
                      <a:pt x="337" y="451"/>
                      <a:pt x="339" y="451"/>
                      <a:pt x="340" y="451"/>
                    </a:cubicBezTo>
                    <a:cubicBezTo>
                      <a:pt x="370" y="451"/>
                      <a:pt x="402" y="451"/>
                      <a:pt x="432" y="451"/>
                    </a:cubicBezTo>
                    <a:cubicBezTo>
                      <a:pt x="443" y="451"/>
                      <a:pt x="453" y="452"/>
                      <a:pt x="463" y="450"/>
                    </a:cubicBezTo>
                    <a:cubicBezTo>
                      <a:pt x="464" y="448"/>
                      <a:pt x="461" y="447"/>
                      <a:pt x="461" y="445"/>
                    </a:cubicBezTo>
                    <a:cubicBezTo>
                      <a:pt x="461" y="445"/>
                      <a:pt x="459" y="438"/>
                      <a:pt x="459" y="43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8" name="Freeform 274"/>
              <p:cNvSpPr>
                <a:spLocks/>
              </p:cNvSpPr>
              <p:nvPr/>
            </p:nvSpPr>
            <p:spPr bwMode="auto">
              <a:xfrm>
                <a:off x="5875338" y="5251450"/>
                <a:ext cx="989012" cy="349250"/>
              </a:xfrm>
              <a:custGeom>
                <a:avLst/>
                <a:gdLst>
                  <a:gd name="T0" fmla="*/ 1808 w 1809"/>
                  <a:gd name="T1" fmla="*/ 6 h 639"/>
                  <a:gd name="T2" fmla="*/ 1671 w 1809"/>
                  <a:gd name="T3" fmla="*/ 1 h 639"/>
                  <a:gd name="T4" fmla="*/ 1210 w 1809"/>
                  <a:gd name="T5" fmla="*/ 1 h 639"/>
                  <a:gd name="T6" fmla="*/ 825 w 1809"/>
                  <a:gd name="T7" fmla="*/ 3 h 639"/>
                  <a:gd name="T8" fmla="*/ 481 w 1809"/>
                  <a:gd name="T9" fmla="*/ 4 h 639"/>
                  <a:gd name="T10" fmla="*/ 463 w 1809"/>
                  <a:gd name="T11" fmla="*/ 10 h 639"/>
                  <a:gd name="T12" fmla="*/ 445 w 1809"/>
                  <a:gd name="T13" fmla="*/ 58 h 639"/>
                  <a:gd name="T14" fmla="*/ 423 w 1809"/>
                  <a:gd name="T15" fmla="*/ 117 h 639"/>
                  <a:gd name="T16" fmla="*/ 367 w 1809"/>
                  <a:gd name="T17" fmla="*/ 259 h 639"/>
                  <a:gd name="T18" fmla="*/ 333 w 1809"/>
                  <a:gd name="T19" fmla="*/ 353 h 639"/>
                  <a:gd name="T20" fmla="*/ 330 w 1809"/>
                  <a:gd name="T21" fmla="*/ 360 h 639"/>
                  <a:gd name="T22" fmla="*/ 328 w 1809"/>
                  <a:gd name="T23" fmla="*/ 364 h 639"/>
                  <a:gd name="T24" fmla="*/ 294 w 1809"/>
                  <a:gd name="T25" fmla="*/ 439 h 639"/>
                  <a:gd name="T26" fmla="*/ 278 w 1809"/>
                  <a:gd name="T27" fmla="*/ 403 h 639"/>
                  <a:gd name="T28" fmla="*/ 251 w 1809"/>
                  <a:gd name="T29" fmla="*/ 326 h 639"/>
                  <a:gd name="T30" fmla="*/ 249 w 1809"/>
                  <a:gd name="T31" fmla="*/ 318 h 639"/>
                  <a:gd name="T32" fmla="*/ 166 w 1809"/>
                  <a:gd name="T33" fmla="*/ 90 h 639"/>
                  <a:gd name="T34" fmla="*/ 163 w 1809"/>
                  <a:gd name="T35" fmla="*/ 83 h 639"/>
                  <a:gd name="T36" fmla="*/ 160 w 1809"/>
                  <a:gd name="T37" fmla="*/ 75 h 639"/>
                  <a:gd name="T38" fmla="*/ 138 w 1809"/>
                  <a:gd name="T39" fmla="*/ 15 h 639"/>
                  <a:gd name="T40" fmla="*/ 17 w 1809"/>
                  <a:gd name="T41" fmla="*/ 6 h 639"/>
                  <a:gd name="T42" fmla="*/ 24 w 1809"/>
                  <a:gd name="T43" fmla="*/ 79 h 639"/>
                  <a:gd name="T44" fmla="*/ 31 w 1809"/>
                  <a:gd name="T45" fmla="*/ 100 h 639"/>
                  <a:gd name="T46" fmla="*/ 33 w 1809"/>
                  <a:gd name="T47" fmla="*/ 106 h 639"/>
                  <a:gd name="T48" fmla="*/ 35 w 1809"/>
                  <a:gd name="T49" fmla="*/ 113 h 639"/>
                  <a:gd name="T50" fmla="*/ 67 w 1809"/>
                  <a:gd name="T51" fmla="*/ 204 h 639"/>
                  <a:gd name="T52" fmla="*/ 96 w 1809"/>
                  <a:gd name="T53" fmla="*/ 286 h 639"/>
                  <a:gd name="T54" fmla="*/ 99 w 1809"/>
                  <a:gd name="T55" fmla="*/ 292 h 639"/>
                  <a:gd name="T56" fmla="*/ 137 w 1809"/>
                  <a:gd name="T57" fmla="*/ 405 h 639"/>
                  <a:gd name="T58" fmla="*/ 140 w 1809"/>
                  <a:gd name="T59" fmla="*/ 416 h 639"/>
                  <a:gd name="T60" fmla="*/ 169 w 1809"/>
                  <a:gd name="T61" fmla="*/ 493 h 639"/>
                  <a:gd name="T62" fmla="*/ 214 w 1809"/>
                  <a:gd name="T63" fmla="*/ 617 h 639"/>
                  <a:gd name="T64" fmla="*/ 217 w 1809"/>
                  <a:gd name="T65" fmla="*/ 624 h 639"/>
                  <a:gd name="T66" fmla="*/ 218 w 1809"/>
                  <a:gd name="T67" fmla="*/ 627 h 639"/>
                  <a:gd name="T68" fmla="*/ 282 w 1809"/>
                  <a:gd name="T69" fmla="*/ 639 h 639"/>
                  <a:gd name="T70" fmla="*/ 364 w 1809"/>
                  <a:gd name="T71" fmla="*/ 620 h 639"/>
                  <a:gd name="T72" fmla="*/ 427 w 1809"/>
                  <a:gd name="T73" fmla="*/ 457 h 639"/>
                  <a:gd name="T74" fmla="*/ 435 w 1809"/>
                  <a:gd name="T75" fmla="*/ 436 h 639"/>
                  <a:gd name="T76" fmla="*/ 444 w 1809"/>
                  <a:gd name="T77" fmla="*/ 411 h 639"/>
                  <a:gd name="T78" fmla="*/ 448 w 1809"/>
                  <a:gd name="T79" fmla="*/ 401 h 639"/>
                  <a:gd name="T80" fmla="*/ 486 w 1809"/>
                  <a:gd name="T81" fmla="*/ 297 h 639"/>
                  <a:gd name="T82" fmla="*/ 501 w 1809"/>
                  <a:gd name="T83" fmla="*/ 259 h 639"/>
                  <a:gd name="T84" fmla="*/ 517 w 1809"/>
                  <a:gd name="T85" fmla="*/ 219 h 639"/>
                  <a:gd name="T86" fmla="*/ 530 w 1809"/>
                  <a:gd name="T87" fmla="*/ 183 h 639"/>
                  <a:gd name="T88" fmla="*/ 557 w 1809"/>
                  <a:gd name="T89" fmla="*/ 123 h 639"/>
                  <a:gd name="T90" fmla="*/ 565 w 1809"/>
                  <a:gd name="T91" fmla="*/ 115 h 639"/>
                  <a:gd name="T92" fmla="*/ 908 w 1809"/>
                  <a:gd name="T93" fmla="*/ 113 h 639"/>
                  <a:gd name="T94" fmla="*/ 1137 w 1809"/>
                  <a:gd name="T95" fmla="*/ 113 h 639"/>
                  <a:gd name="T96" fmla="*/ 1314 w 1809"/>
                  <a:gd name="T97" fmla="*/ 113 h 639"/>
                  <a:gd name="T98" fmla="*/ 1337 w 1809"/>
                  <a:gd name="T99" fmla="*/ 112 h 639"/>
                  <a:gd name="T100" fmla="*/ 1526 w 1809"/>
                  <a:gd name="T101" fmla="*/ 111 h 639"/>
                  <a:gd name="T102" fmla="*/ 1803 w 1809"/>
                  <a:gd name="T103" fmla="*/ 9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09" h="639">
                    <a:moveTo>
                      <a:pt x="1807" y="20"/>
                    </a:moveTo>
                    <a:cubicBezTo>
                      <a:pt x="1808" y="19"/>
                      <a:pt x="1808" y="18"/>
                      <a:pt x="1808" y="17"/>
                    </a:cubicBezTo>
                    <a:cubicBezTo>
                      <a:pt x="1808" y="17"/>
                      <a:pt x="1808" y="15"/>
                      <a:pt x="1808" y="15"/>
                    </a:cubicBezTo>
                    <a:cubicBezTo>
                      <a:pt x="1808" y="13"/>
                      <a:pt x="1808" y="13"/>
                      <a:pt x="1808" y="12"/>
                    </a:cubicBezTo>
                    <a:cubicBezTo>
                      <a:pt x="1808" y="10"/>
                      <a:pt x="1808" y="7"/>
                      <a:pt x="1808" y="6"/>
                    </a:cubicBezTo>
                    <a:cubicBezTo>
                      <a:pt x="1808" y="3"/>
                      <a:pt x="1809" y="2"/>
                      <a:pt x="1808" y="2"/>
                    </a:cubicBezTo>
                    <a:cubicBezTo>
                      <a:pt x="1806" y="2"/>
                      <a:pt x="1794" y="2"/>
                      <a:pt x="1791" y="2"/>
                    </a:cubicBezTo>
                    <a:cubicBezTo>
                      <a:pt x="1785" y="1"/>
                      <a:pt x="1780" y="2"/>
                      <a:pt x="1774" y="2"/>
                    </a:cubicBezTo>
                    <a:cubicBezTo>
                      <a:pt x="1772" y="1"/>
                      <a:pt x="1757" y="1"/>
                      <a:pt x="1748" y="2"/>
                    </a:cubicBezTo>
                    <a:cubicBezTo>
                      <a:pt x="1734" y="1"/>
                      <a:pt x="1674" y="1"/>
                      <a:pt x="1671" y="1"/>
                    </a:cubicBezTo>
                    <a:cubicBezTo>
                      <a:pt x="1666" y="1"/>
                      <a:pt x="1557" y="0"/>
                      <a:pt x="1552" y="0"/>
                    </a:cubicBezTo>
                    <a:cubicBezTo>
                      <a:pt x="1544" y="1"/>
                      <a:pt x="1536" y="0"/>
                      <a:pt x="1528" y="1"/>
                    </a:cubicBezTo>
                    <a:cubicBezTo>
                      <a:pt x="1514" y="1"/>
                      <a:pt x="1472" y="0"/>
                      <a:pt x="1465" y="0"/>
                    </a:cubicBezTo>
                    <a:cubicBezTo>
                      <a:pt x="1447" y="0"/>
                      <a:pt x="1348" y="1"/>
                      <a:pt x="1338" y="1"/>
                    </a:cubicBezTo>
                    <a:cubicBezTo>
                      <a:pt x="1316" y="1"/>
                      <a:pt x="1224" y="2"/>
                      <a:pt x="1210" y="1"/>
                    </a:cubicBezTo>
                    <a:cubicBezTo>
                      <a:pt x="1181" y="1"/>
                      <a:pt x="1152" y="2"/>
                      <a:pt x="1124" y="2"/>
                    </a:cubicBezTo>
                    <a:cubicBezTo>
                      <a:pt x="1110" y="1"/>
                      <a:pt x="1096" y="2"/>
                      <a:pt x="1081" y="2"/>
                    </a:cubicBezTo>
                    <a:cubicBezTo>
                      <a:pt x="1054" y="2"/>
                      <a:pt x="1025" y="2"/>
                      <a:pt x="996" y="2"/>
                    </a:cubicBezTo>
                    <a:cubicBezTo>
                      <a:pt x="989" y="2"/>
                      <a:pt x="982" y="2"/>
                      <a:pt x="975" y="2"/>
                    </a:cubicBezTo>
                    <a:cubicBezTo>
                      <a:pt x="959" y="2"/>
                      <a:pt x="827" y="3"/>
                      <a:pt x="825" y="3"/>
                    </a:cubicBezTo>
                    <a:cubicBezTo>
                      <a:pt x="820" y="3"/>
                      <a:pt x="798" y="3"/>
                      <a:pt x="797" y="3"/>
                    </a:cubicBezTo>
                    <a:cubicBezTo>
                      <a:pt x="797" y="3"/>
                      <a:pt x="797" y="3"/>
                      <a:pt x="796" y="3"/>
                    </a:cubicBezTo>
                    <a:cubicBezTo>
                      <a:pt x="788" y="4"/>
                      <a:pt x="753" y="3"/>
                      <a:pt x="744" y="2"/>
                    </a:cubicBezTo>
                    <a:cubicBezTo>
                      <a:pt x="702" y="2"/>
                      <a:pt x="485" y="4"/>
                      <a:pt x="482" y="4"/>
                    </a:cubicBezTo>
                    <a:cubicBezTo>
                      <a:pt x="481" y="4"/>
                      <a:pt x="481" y="4"/>
                      <a:pt x="481" y="4"/>
                    </a:cubicBezTo>
                    <a:cubicBezTo>
                      <a:pt x="477" y="3"/>
                      <a:pt x="472" y="3"/>
                      <a:pt x="470" y="4"/>
                    </a:cubicBezTo>
                    <a:cubicBezTo>
                      <a:pt x="469" y="4"/>
                      <a:pt x="467" y="5"/>
                      <a:pt x="467" y="6"/>
                    </a:cubicBezTo>
                    <a:cubicBezTo>
                      <a:pt x="466" y="6"/>
                      <a:pt x="465" y="7"/>
                      <a:pt x="465" y="7"/>
                    </a:cubicBezTo>
                    <a:cubicBezTo>
                      <a:pt x="464" y="8"/>
                      <a:pt x="464" y="9"/>
                      <a:pt x="464" y="10"/>
                    </a:cubicBezTo>
                    <a:cubicBezTo>
                      <a:pt x="464" y="11"/>
                      <a:pt x="463" y="10"/>
                      <a:pt x="463" y="10"/>
                    </a:cubicBezTo>
                    <a:cubicBezTo>
                      <a:pt x="463" y="11"/>
                      <a:pt x="463" y="12"/>
                      <a:pt x="463" y="12"/>
                    </a:cubicBezTo>
                    <a:cubicBezTo>
                      <a:pt x="463" y="15"/>
                      <a:pt x="450" y="45"/>
                      <a:pt x="450" y="46"/>
                    </a:cubicBezTo>
                    <a:cubicBezTo>
                      <a:pt x="450" y="47"/>
                      <a:pt x="450" y="47"/>
                      <a:pt x="450" y="47"/>
                    </a:cubicBezTo>
                    <a:cubicBezTo>
                      <a:pt x="449" y="48"/>
                      <a:pt x="446" y="57"/>
                      <a:pt x="445" y="57"/>
                    </a:cubicBezTo>
                    <a:cubicBezTo>
                      <a:pt x="445" y="58"/>
                      <a:pt x="445" y="58"/>
                      <a:pt x="445" y="58"/>
                    </a:cubicBezTo>
                    <a:cubicBezTo>
                      <a:pt x="445" y="58"/>
                      <a:pt x="445" y="58"/>
                      <a:pt x="445" y="58"/>
                    </a:cubicBezTo>
                    <a:cubicBezTo>
                      <a:pt x="445" y="58"/>
                      <a:pt x="445" y="59"/>
                      <a:pt x="445" y="59"/>
                    </a:cubicBezTo>
                    <a:cubicBezTo>
                      <a:pt x="445" y="59"/>
                      <a:pt x="444" y="59"/>
                      <a:pt x="444" y="59"/>
                    </a:cubicBezTo>
                    <a:cubicBezTo>
                      <a:pt x="444" y="59"/>
                      <a:pt x="444" y="60"/>
                      <a:pt x="444" y="60"/>
                    </a:cubicBezTo>
                    <a:cubicBezTo>
                      <a:pt x="444" y="61"/>
                      <a:pt x="424" y="116"/>
                      <a:pt x="423" y="117"/>
                    </a:cubicBezTo>
                    <a:cubicBezTo>
                      <a:pt x="422" y="118"/>
                      <a:pt x="372" y="245"/>
                      <a:pt x="372" y="246"/>
                    </a:cubicBezTo>
                    <a:cubicBezTo>
                      <a:pt x="372" y="247"/>
                      <a:pt x="370" y="251"/>
                      <a:pt x="370" y="252"/>
                    </a:cubicBezTo>
                    <a:cubicBezTo>
                      <a:pt x="370" y="253"/>
                      <a:pt x="370" y="253"/>
                      <a:pt x="369" y="254"/>
                    </a:cubicBezTo>
                    <a:cubicBezTo>
                      <a:pt x="369" y="255"/>
                      <a:pt x="369" y="255"/>
                      <a:pt x="368" y="256"/>
                    </a:cubicBezTo>
                    <a:cubicBezTo>
                      <a:pt x="368" y="257"/>
                      <a:pt x="367" y="259"/>
                      <a:pt x="367" y="259"/>
                    </a:cubicBezTo>
                    <a:cubicBezTo>
                      <a:pt x="367" y="260"/>
                      <a:pt x="367" y="260"/>
                      <a:pt x="367" y="261"/>
                    </a:cubicBezTo>
                    <a:cubicBezTo>
                      <a:pt x="367" y="261"/>
                      <a:pt x="367" y="261"/>
                      <a:pt x="367" y="261"/>
                    </a:cubicBezTo>
                    <a:cubicBezTo>
                      <a:pt x="367" y="262"/>
                      <a:pt x="366" y="261"/>
                      <a:pt x="366" y="262"/>
                    </a:cubicBezTo>
                    <a:cubicBezTo>
                      <a:pt x="366" y="263"/>
                      <a:pt x="333" y="351"/>
                      <a:pt x="333" y="351"/>
                    </a:cubicBezTo>
                    <a:cubicBezTo>
                      <a:pt x="333" y="351"/>
                      <a:pt x="333" y="352"/>
                      <a:pt x="333" y="353"/>
                    </a:cubicBezTo>
                    <a:cubicBezTo>
                      <a:pt x="333" y="353"/>
                      <a:pt x="332" y="354"/>
                      <a:pt x="332" y="355"/>
                    </a:cubicBezTo>
                    <a:cubicBezTo>
                      <a:pt x="332" y="356"/>
                      <a:pt x="332" y="357"/>
                      <a:pt x="331" y="357"/>
                    </a:cubicBezTo>
                    <a:cubicBezTo>
                      <a:pt x="331" y="357"/>
                      <a:pt x="331" y="358"/>
                      <a:pt x="331" y="358"/>
                    </a:cubicBezTo>
                    <a:cubicBezTo>
                      <a:pt x="331" y="358"/>
                      <a:pt x="330" y="359"/>
                      <a:pt x="330" y="359"/>
                    </a:cubicBezTo>
                    <a:cubicBezTo>
                      <a:pt x="330" y="359"/>
                      <a:pt x="330" y="359"/>
                      <a:pt x="330" y="360"/>
                    </a:cubicBezTo>
                    <a:cubicBezTo>
                      <a:pt x="330" y="360"/>
                      <a:pt x="330" y="359"/>
                      <a:pt x="329" y="360"/>
                    </a:cubicBezTo>
                    <a:cubicBezTo>
                      <a:pt x="329" y="360"/>
                      <a:pt x="330" y="360"/>
                      <a:pt x="329" y="360"/>
                    </a:cubicBezTo>
                    <a:cubicBezTo>
                      <a:pt x="329" y="361"/>
                      <a:pt x="329" y="360"/>
                      <a:pt x="329" y="360"/>
                    </a:cubicBezTo>
                    <a:cubicBezTo>
                      <a:pt x="329" y="361"/>
                      <a:pt x="329" y="362"/>
                      <a:pt x="329" y="362"/>
                    </a:cubicBezTo>
                    <a:cubicBezTo>
                      <a:pt x="328" y="362"/>
                      <a:pt x="328" y="364"/>
                      <a:pt x="328" y="364"/>
                    </a:cubicBezTo>
                    <a:cubicBezTo>
                      <a:pt x="328" y="364"/>
                      <a:pt x="327" y="364"/>
                      <a:pt x="327" y="364"/>
                    </a:cubicBezTo>
                    <a:cubicBezTo>
                      <a:pt x="327" y="366"/>
                      <a:pt x="327" y="367"/>
                      <a:pt x="326" y="368"/>
                    </a:cubicBezTo>
                    <a:cubicBezTo>
                      <a:pt x="326" y="368"/>
                      <a:pt x="326" y="369"/>
                      <a:pt x="326" y="369"/>
                    </a:cubicBezTo>
                    <a:cubicBezTo>
                      <a:pt x="325" y="370"/>
                      <a:pt x="325" y="371"/>
                      <a:pt x="325" y="372"/>
                    </a:cubicBezTo>
                    <a:cubicBezTo>
                      <a:pt x="324" y="373"/>
                      <a:pt x="299" y="439"/>
                      <a:pt x="294" y="439"/>
                    </a:cubicBezTo>
                    <a:cubicBezTo>
                      <a:pt x="292" y="438"/>
                      <a:pt x="291" y="438"/>
                      <a:pt x="291" y="435"/>
                    </a:cubicBezTo>
                    <a:cubicBezTo>
                      <a:pt x="290" y="434"/>
                      <a:pt x="289" y="433"/>
                      <a:pt x="288" y="433"/>
                    </a:cubicBezTo>
                    <a:cubicBezTo>
                      <a:pt x="288" y="432"/>
                      <a:pt x="288" y="432"/>
                      <a:pt x="288" y="431"/>
                    </a:cubicBezTo>
                    <a:cubicBezTo>
                      <a:pt x="287" y="431"/>
                      <a:pt x="287" y="430"/>
                      <a:pt x="287" y="430"/>
                    </a:cubicBezTo>
                    <a:cubicBezTo>
                      <a:pt x="286" y="429"/>
                      <a:pt x="278" y="404"/>
                      <a:pt x="278" y="403"/>
                    </a:cubicBezTo>
                    <a:cubicBezTo>
                      <a:pt x="278" y="402"/>
                      <a:pt x="271" y="382"/>
                      <a:pt x="271" y="382"/>
                    </a:cubicBezTo>
                    <a:cubicBezTo>
                      <a:pt x="271" y="382"/>
                      <a:pt x="270" y="382"/>
                      <a:pt x="270" y="381"/>
                    </a:cubicBezTo>
                    <a:cubicBezTo>
                      <a:pt x="269" y="380"/>
                      <a:pt x="254" y="338"/>
                      <a:pt x="254" y="336"/>
                    </a:cubicBezTo>
                    <a:cubicBezTo>
                      <a:pt x="254" y="336"/>
                      <a:pt x="253" y="335"/>
                      <a:pt x="253" y="335"/>
                    </a:cubicBezTo>
                    <a:cubicBezTo>
                      <a:pt x="253" y="332"/>
                      <a:pt x="252" y="329"/>
                      <a:pt x="251" y="326"/>
                    </a:cubicBezTo>
                    <a:cubicBezTo>
                      <a:pt x="251" y="326"/>
                      <a:pt x="251" y="326"/>
                      <a:pt x="251" y="326"/>
                    </a:cubicBezTo>
                    <a:cubicBezTo>
                      <a:pt x="250" y="324"/>
                      <a:pt x="251" y="323"/>
                      <a:pt x="250" y="321"/>
                    </a:cubicBezTo>
                    <a:cubicBezTo>
                      <a:pt x="250" y="321"/>
                      <a:pt x="250" y="321"/>
                      <a:pt x="250" y="321"/>
                    </a:cubicBezTo>
                    <a:cubicBezTo>
                      <a:pt x="249" y="320"/>
                      <a:pt x="249" y="320"/>
                      <a:pt x="249" y="320"/>
                    </a:cubicBezTo>
                    <a:cubicBezTo>
                      <a:pt x="249" y="319"/>
                      <a:pt x="249" y="319"/>
                      <a:pt x="249" y="318"/>
                    </a:cubicBezTo>
                    <a:cubicBezTo>
                      <a:pt x="249" y="318"/>
                      <a:pt x="249" y="318"/>
                      <a:pt x="249" y="317"/>
                    </a:cubicBezTo>
                    <a:cubicBezTo>
                      <a:pt x="249" y="317"/>
                      <a:pt x="248" y="317"/>
                      <a:pt x="248" y="317"/>
                    </a:cubicBezTo>
                    <a:cubicBezTo>
                      <a:pt x="248" y="316"/>
                      <a:pt x="167" y="93"/>
                      <a:pt x="167" y="92"/>
                    </a:cubicBezTo>
                    <a:cubicBezTo>
                      <a:pt x="166" y="92"/>
                      <a:pt x="167" y="92"/>
                      <a:pt x="166" y="91"/>
                    </a:cubicBezTo>
                    <a:cubicBezTo>
                      <a:pt x="166" y="91"/>
                      <a:pt x="166" y="90"/>
                      <a:pt x="166" y="90"/>
                    </a:cubicBezTo>
                    <a:cubicBezTo>
                      <a:pt x="166" y="89"/>
                      <a:pt x="165" y="89"/>
                      <a:pt x="165" y="88"/>
                    </a:cubicBezTo>
                    <a:cubicBezTo>
                      <a:pt x="165" y="88"/>
                      <a:pt x="165" y="87"/>
                      <a:pt x="165" y="87"/>
                    </a:cubicBezTo>
                    <a:cubicBezTo>
                      <a:pt x="165" y="87"/>
                      <a:pt x="165" y="87"/>
                      <a:pt x="165" y="86"/>
                    </a:cubicBezTo>
                    <a:cubicBezTo>
                      <a:pt x="165" y="86"/>
                      <a:pt x="164" y="86"/>
                      <a:pt x="164" y="85"/>
                    </a:cubicBezTo>
                    <a:cubicBezTo>
                      <a:pt x="163" y="84"/>
                      <a:pt x="164" y="84"/>
                      <a:pt x="163" y="83"/>
                    </a:cubicBezTo>
                    <a:cubicBezTo>
                      <a:pt x="163" y="82"/>
                      <a:pt x="163" y="81"/>
                      <a:pt x="162" y="80"/>
                    </a:cubicBezTo>
                    <a:cubicBezTo>
                      <a:pt x="162" y="80"/>
                      <a:pt x="162" y="80"/>
                      <a:pt x="162" y="79"/>
                    </a:cubicBezTo>
                    <a:cubicBezTo>
                      <a:pt x="162" y="79"/>
                      <a:pt x="161" y="78"/>
                      <a:pt x="161" y="78"/>
                    </a:cubicBezTo>
                    <a:cubicBezTo>
                      <a:pt x="161" y="77"/>
                      <a:pt x="161" y="76"/>
                      <a:pt x="161" y="76"/>
                    </a:cubicBezTo>
                    <a:cubicBezTo>
                      <a:pt x="160" y="75"/>
                      <a:pt x="160" y="75"/>
                      <a:pt x="160" y="75"/>
                    </a:cubicBezTo>
                    <a:cubicBezTo>
                      <a:pt x="159" y="74"/>
                      <a:pt x="146" y="31"/>
                      <a:pt x="145" y="30"/>
                    </a:cubicBezTo>
                    <a:cubicBezTo>
                      <a:pt x="145" y="30"/>
                      <a:pt x="144" y="30"/>
                      <a:pt x="144" y="29"/>
                    </a:cubicBezTo>
                    <a:cubicBezTo>
                      <a:pt x="144" y="28"/>
                      <a:pt x="143" y="26"/>
                      <a:pt x="143" y="24"/>
                    </a:cubicBezTo>
                    <a:cubicBezTo>
                      <a:pt x="141" y="21"/>
                      <a:pt x="140" y="18"/>
                      <a:pt x="139" y="15"/>
                    </a:cubicBezTo>
                    <a:cubicBezTo>
                      <a:pt x="139" y="15"/>
                      <a:pt x="138" y="15"/>
                      <a:pt x="138" y="15"/>
                    </a:cubicBezTo>
                    <a:cubicBezTo>
                      <a:pt x="138" y="15"/>
                      <a:pt x="138" y="15"/>
                      <a:pt x="138" y="14"/>
                    </a:cubicBezTo>
                    <a:cubicBezTo>
                      <a:pt x="137" y="11"/>
                      <a:pt x="137" y="8"/>
                      <a:pt x="134" y="6"/>
                    </a:cubicBezTo>
                    <a:cubicBezTo>
                      <a:pt x="126" y="5"/>
                      <a:pt x="118" y="5"/>
                      <a:pt x="109" y="5"/>
                    </a:cubicBezTo>
                    <a:cubicBezTo>
                      <a:pt x="106" y="6"/>
                      <a:pt x="102" y="5"/>
                      <a:pt x="99" y="6"/>
                    </a:cubicBezTo>
                    <a:cubicBezTo>
                      <a:pt x="98" y="6"/>
                      <a:pt x="22" y="5"/>
                      <a:pt x="17" y="6"/>
                    </a:cubicBezTo>
                    <a:cubicBezTo>
                      <a:pt x="11" y="6"/>
                      <a:pt x="4" y="6"/>
                      <a:pt x="0" y="9"/>
                    </a:cubicBezTo>
                    <a:cubicBezTo>
                      <a:pt x="1" y="12"/>
                      <a:pt x="2" y="14"/>
                      <a:pt x="2" y="17"/>
                    </a:cubicBezTo>
                    <a:cubicBezTo>
                      <a:pt x="3" y="18"/>
                      <a:pt x="22" y="75"/>
                      <a:pt x="22" y="76"/>
                    </a:cubicBezTo>
                    <a:cubicBezTo>
                      <a:pt x="22" y="77"/>
                      <a:pt x="23" y="77"/>
                      <a:pt x="23" y="77"/>
                    </a:cubicBezTo>
                    <a:cubicBezTo>
                      <a:pt x="24" y="78"/>
                      <a:pt x="23" y="78"/>
                      <a:pt x="24" y="79"/>
                    </a:cubicBezTo>
                    <a:cubicBezTo>
                      <a:pt x="25" y="83"/>
                      <a:pt x="25" y="87"/>
                      <a:pt x="27" y="90"/>
                    </a:cubicBezTo>
                    <a:cubicBezTo>
                      <a:pt x="27" y="91"/>
                      <a:pt x="28" y="91"/>
                      <a:pt x="28" y="91"/>
                    </a:cubicBezTo>
                    <a:cubicBezTo>
                      <a:pt x="28" y="92"/>
                      <a:pt x="29" y="94"/>
                      <a:pt x="29" y="94"/>
                    </a:cubicBezTo>
                    <a:cubicBezTo>
                      <a:pt x="29" y="95"/>
                      <a:pt x="29" y="95"/>
                      <a:pt x="30" y="96"/>
                    </a:cubicBezTo>
                    <a:cubicBezTo>
                      <a:pt x="30" y="97"/>
                      <a:pt x="31" y="99"/>
                      <a:pt x="31" y="100"/>
                    </a:cubicBezTo>
                    <a:cubicBezTo>
                      <a:pt x="31" y="100"/>
                      <a:pt x="31" y="100"/>
                      <a:pt x="31" y="101"/>
                    </a:cubicBezTo>
                    <a:cubicBezTo>
                      <a:pt x="31" y="101"/>
                      <a:pt x="31" y="101"/>
                      <a:pt x="31" y="101"/>
                    </a:cubicBezTo>
                    <a:cubicBezTo>
                      <a:pt x="32" y="102"/>
                      <a:pt x="31" y="102"/>
                      <a:pt x="32" y="103"/>
                    </a:cubicBezTo>
                    <a:cubicBezTo>
                      <a:pt x="32" y="104"/>
                      <a:pt x="32" y="104"/>
                      <a:pt x="33" y="105"/>
                    </a:cubicBezTo>
                    <a:cubicBezTo>
                      <a:pt x="33" y="105"/>
                      <a:pt x="33" y="106"/>
                      <a:pt x="33" y="106"/>
                    </a:cubicBezTo>
                    <a:cubicBezTo>
                      <a:pt x="33" y="106"/>
                      <a:pt x="33" y="106"/>
                      <a:pt x="33" y="106"/>
                    </a:cubicBezTo>
                    <a:cubicBezTo>
                      <a:pt x="34" y="107"/>
                      <a:pt x="34" y="107"/>
                      <a:pt x="34" y="108"/>
                    </a:cubicBezTo>
                    <a:cubicBezTo>
                      <a:pt x="34" y="109"/>
                      <a:pt x="34" y="109"/>
                      <a:pt x="34" y="109"/>
                    </a:cubicBezTo>
                    <a:cubicBezTo>
                      <a:pt x="35" y="110"/>
                      <a:pt x="34" y="111"/>
                      <a:pt x="35" y="112"/>
                    </a:cubicBezTo>
                    <a:cubicBezTo>
                      <a:pt x="35" y="112"/>
                      <a:pt x="35" y="112"/>
                      <a:pt x="35" y="113"/>
                    </a:cubicBezTo>
                    <a:cubicBezTo>
                      <a:pt x="36" y="117"/>
                      <a:pt x="37" y="120"/>
                      <a:pt x="39" y="123"/>
                    </a:cubicBezTo>
                    <a:cubicBezTo>
                      <a:pt x="39" y="125"/>
                      <a:pt x="63" y="195"/>
                      <a:pt x="64" y="196"/>
                    </a:cubicBezTo>
                    <a:cubicBezTo>
                      <a:pt x="64" y="196"/>
                      <a:pt x="64" y="196"/>
                      <a:pt x="65" y="197"/>
                    </a:cubicBezTo>
                    <a:cubicBezTo>
                      <a:pt x="65" y="197"/>
                      <a:pt x="66" y="198"/>
                      <a:pt x="66" y="199"/>
                    </a:cubicBezTo>
                    <a:cubicBezTo>
                      <a:pt x="67" y="200"/>
                      <a:pt x="66" y="202"/>
                      <a:pt x="67" y="204"/>
                    </a:cubicBezTo>
                    <a:cubicBezTo>
                      <a:pt x="69" y="207"/>
                      <a:pt x="93" y="279"/>
                      <a:pt x="94" y="281"/>
                    </a:cubicBezTo>
                    <a:cubicBezTo>
                      <a:pt x="94" y="282"/>
                      <a:pt x="94" y="283"/>
                      <a:pt x="94" y="284"/>
                    </a:cubicBezTo>
                    <a:cubicBezTo>
                      <a:pt x="94" y="284"/>
                      <a:pt x="95" y="285"/>
                      <a:pt x="95" y="285"/>
                    </a:cubicBezTo>
                    <a:cubicBezTo>
                      <a:pt x="95" y="285"/>
                      <a:pt x="95" y="285"/>
                      <a:pt x="95" y="286"/>
                    </a:cubicBezTo>
                    <a:cubicBezTo>
                      <a:pt x="95" y="286"/>
                      <a:pt x="96" y="286"/>
                      <a:pt x="96" y="286"/>
                    </a:cubicBezTo>
                    <a:cubicBezTo>
                      <a:pt x="96" y="287"/>
                      <a:pt x="96" y="287"/>
                      <a:pt x="96" y="287"/>
                    </a:cubicBezTo>
                    <a:cubicBezTo>
                      <a:pt x="97" y="288"/>
                      <a:pt x="97" y="288"/>
                      <a:pt x="97" y="288"/>
                    </a:cubicBezTo>
                    <a:cubicBezTo>
                      <a:pt x="97" y="288"/>
                      <a:pt x="98" y="289"/>
                      <a:pt x="98" y="289"/>
                    </a:cubicBezTo>
                    <a:cubicBezTo>
                      <a:pt x="99" y="290"/>
                      <a:pt x="99" y="291"/>
                      <a:pt x="99" y="291"/>
                    </a:cubicBezTo>
                    <a:cubicBezTo>
                      <a:pt x="99" y="292"/>
                      <a:pt x="99" y="292"/>
                      <a:pt x="99" y="292"/>
                    </a:cubicBezTo>
                    <a:cubicBezTo>
                      <a:pt x="100" y="294"/>
                      <a:pt x="99" y="297"/>
                      <a:pt x="100" y="298"/>
                    </a:cubicBezTo>
                    <a:cubicBezTo>
                      <a:pt x="100" y="298"/>
                      <a:pt x="100" y="299"/>
                      <a:pt x="100" y="300"/>
                    </a:cubicBezTo>
                    <a:cubicBezTo>
                      <a:pt x="100" y="300"/>
                      <a:pt x="100" y="300"/>
                      <a:pt x="100" y="300"/>
                    </a:cubicBezTo>
                    <a:cubicBezTo>
                      <a:pt x="101" y="302"/>
                      <a:pt x="102" y="305"/>
                      <a:pt x="103" y="307"/>
                    </a:cubicBezTo>
                    <a:cubicBezTo>
                      <a:pt x="105" y="312"/>
                      <a:pt x="137" y="405"/>
                      <a:pt x="137" y="405"/>
                    </a:cubicBezTo>
                    <a:cubicBezTo>
                      <a:pt x="137" y="405"/>
                      <a:pt x="137" y="406"/>
                      <a:pt x="137" y="406"/>
                    </a:cubicBezTo>
                    <a:cubicBezTo>
                      <a:pt x="138" y="407"/>
                      <a:pt x="138" y="407"/>
                      <a:pt x="138" y="408"/>
                    </a:cubicBezTo>
                    <a:cubicBezTo>
                      <a:pt x="138" y="409"/>
                      <a:pt x="138" y="409"/>
                      <a:pt x="138" y="410"/>
                    </a:cubicBezTo>
                    <a:cubicBezTo>
                      <a:pt x="138" y="411"/>
                      <a:pt x="139" y="412"/>
                      <a:pt x="139" y="413"/>
                    </a:cubicBezTo>
                    <a:cubicBezTo>
                      <a:pt x="139" y="414"/>
                      <a:pt x="140" y="415"/>
                      <a:pt x="140" y="416"/>
                    </a:cubicBezTo>
                    <a:cubicBezTo>
                      <a:pt x="140" y="417"/>
                      <a:pt x="167" y="486"/>
                      <a:pt x="167" y="487"/>
                    </a:cubicBezTo>
                    <a:cubicBezTo>
                      <a:pt x="167" y="487"/>
                      <a:pt x="167" y="487"/>
                      <a:pt x="167" y="487"/>
                    </a:cubicBezTo>
                    <a:cubicBezTo>
                      <a:pt x="168" y="488"/>
                      <a:pt x="168" y="489"/>
                      <a:pt x="168" y="491"/>
                    </a:cubicBezTo>
                    <a:cubicBezTo>
                      <a:pt x="169" y="491"/>
                      <a:pt x="169" y="492"/>
                      <a:pt x="169" y="492"/>
                    </a:cubicBezTo>
                    <a:cubicBezTo>
                      <a:pt x="169" y="493"/>
                      <a:pt x="169" y="492"/>
                      <a:pt x="169" y="493"/>
                    </a:cubicBezTo>
                    <a:cubicBezTo>
                      <a:pt x="170" y="494"/>
                      <a:pt x="170" y="495"/>
                      <a:pt x="170" y="495"/>
                    </a:cubicBezTo>
                    <a:cubicBezTo>
                      <a:pt x="170" y="496"/>
                      <a:pt x="212" y="612"/>
                      <a:pt x="213" y="614"/>
                    </a:cubicBezTo>
                    <a:cubicBezTo>
                      <a:pt x="213" y="614"/>
                      <a:pt x="213" y="614"/>
                      <a:pt x="213" y="614"/>
                    </a:cubicBezTo>
                    <a:cubicBezTo>
                      <a:pt x="213" y="615"/>
                      <a:pt x="213" y="615"/>
                      <a:pt x="213" y="615"/>
                    </a:cubicBezTo>
                    <a:cubicBezTo>
                      <a:pt x="213" y="616"/>
                      <a:pt x="213" y="617"/>
                      <a:pt x="214" y="617"/>
                    </a:cubicBezTo>
                    <a:cubicBezTo>
                      <a:pt x="214" y="617"/>
                      <a:pt x="214" y="617"/>
                      <a:pt x="214" y="617"/>
                    </a:cubicBezTo>
                    <a:cubicBezTo>
                      <a:pt x="214" y="617"/>
                      <a:pt x="214" y="618"/>
                      <a:pt x="214" y="618"/>
                    </a:cubicBezTo>
                    <a:cubicBezTo>
                      <a:pt x="214" y="619"/>
                      <a:pt x="215" y="619"/>
                      <a:pt x="215" y="620"/>
                    </a:cubicBezTo>
                    <a:cubicBezTo>
                      <a:pt x="215" y="621"/>
                      <a:pt x="215" y="620"/>
                      <a:pt x="215" y="621"/>
                    </a:cubicBezTo>
                    <a:cubicBezTo>
                      <a:pt x="216" y="622"/>
                      <a:pt x="216" y="624"/>
                      <a:pt x="217" y="624"/>
                    </a:cubicBezTo>
                    <a:cubicBezTo>
                      <a:pt x="217" y="624"/>
                      <a:pt x="217" y="625"/>
                      <a:pt x="217" y="625"/>
                    </a:cubicBezTo>
                    <a:cubicBezTo>
                      <a:pt x="217" y="625"/>
                      <a:pt x="217" y="625"/>
                      <a:pt x="217" y="625"/>
                    </a:cubicBezTo>
                    <a:cubicBezTo>
                      <a:pt x="218" y="625"/>
                      <a:pt x="217" y="626"/>
                      <a:pt x="217" y="626"/>
                    </a:cubicBezTo>
                    <a:cubicBezTo>
                      <a:pt x="217" y="626"/>
                      <a:pt x="218" y="626"/>
                      <a:pt x="218" y="626"/>
                    </a:cubicBezTo>
                    <a:cubicBezTo>
                      <a:pt x="218" y="626"/>
                      <a:pt x="218" y="627"/>
                      <a:pt x="218" y="627"/>
                    </a:cubicBezTo>
                    <a:cubicBezTo>
                      <a:pt x="218" y="627"/>
                      <a:pt x="218" y="627"/>
                      <a:pt x="218" y="627"/>
                    </a:cubicBezTo>
                    <a:cubicBezTo>
                      <a:pt x="218" y="627"/>
                      <a:pt x="218" y="628"/>
                      <a:pt x="218" y="628"/>
                    </a:cubicBezTo>
                    <a:cubicBezTo>
                      <a:pt x="219" y="630"/>
                      <a:pt x="220" y="633"/>
                      <a:pt x="221" y="635"/>
                    </a:cubicBezTo>
                    <a:cubicBezTo>
                      <a:pt x="224" y="635"/>
                      <a:pt x="225" y="637"/>
                      <a:pt x="228" y="638"/>
                    </a:cubicBezTo>
                    <a:cubicBezTo>
                      <a:pt x="229" y="638"/>
                      <a:pt x="279" y="639"/>
                      <a:pt x="282" y="639"/>
                    </a:cubicBezTo>
                    <a:cubicBezTo>
                      <a:pt x="285" y="639"/>
                      <a:pt x="286" y="639"/>
                      <a:pt x="287" y="639"/>
                    </a:cubicBezTo>
                    <a:cubicBezTo>
                      <a:pt x="288" y="639"/>
                      <a:pt x="322" y="637"/>
                      <a:pt x="328" y="637"/>
                    </a:cubicBezTo>
                    <a:cubicBezTo>
                      <a:pt x="332" y="638"/>
                      <a:pt x="347" y="637"/>
                      <a:pt x="352" y="637"/>
                    </a:cubicBezTo>
                    <a:cubicBezTo>
                      <a:pt x="357" y="637"/>
                      <a:pt x="354" y="637"/>
                      <a:pt x="356" y="635"/>
                    </a:cubicBezTo>
                    <a:cubicBezTo>
                      <a:pt x="360" y="633"/>
                      <a:pt x="362" y="627"/>
                      <a:pt x="364" y="620"/>
                    </a:cubicBezTo>
                    <a:cubicBezTo>
                      <a:pt x="365" y="619"/>
                      <a:pt x="406" y="510"/>
                      <a:pt x="406" y="509"/>
                    </a:cubicBezTo>
                    <a:cubicBezTo>
                      <a:pt x="406" y="507"/>
                      <a:pt x="425" y="460"/>
                      <a:pt x="425" y="460"/>
                    </a:cubicBezTo>
                    <a:cubicBezTo>
                      <a:pt x="425" y="460"/>
                      <a:pt x="426" y="459"/>
                      <a:pt x="426" y="459"/>
                    </a:cubicBezTo>
                    <a:cubicBezTo>
                      <a:pt x="426" y="459"/>
                      <a:pt x="426" y="458"/>
                      <a:pt x="426" y="458"/>
                    </a:cubicBezTo>
                    <a:cubicBezTo>
                      <a:pt x="426" y="458"/>
                      <a:pt x="427" y="457"/>
                      <a:pt x="427" y="457"/>
                    </a:cubicBezTo>
                    <a:cubicBezTo>
                      <a:pt x="427" y="457"/>
                      <a:pt x="427" y="456"/>
                      <a:pt x="427" y="456"/>
                    </a:cubicBezTo>
                    <a:cubicBezTo>
                      <a:pt x="428" y="454"/>
                      <a:pt x="429" y="452"/>
                      <a:pt x="429" y="450"/>
                    </a:cubicBezTo>
                    <a:cubicBezTo>
                      <a:pt x="431" y="447"/>
                      <a:pt x="432" y="444"/>
                      <a:pt x="433" y="441"/>
                    </a:cubicBezTo>
                    <a:cubicBezTo>
                      <a:pt x="433" y="439"/>
                      <a:pt x="434" y="438"/>
                      <a:pt x="435" y="436"/>
                    </a:cubicBezTo>
                    <a:cubicBezTo>
                      <a:pt x="435" y="436"/>
                      <a:pt x="435" y="436"/>
                      <a:pt x="435" y="436"/>
                    </a:cubicBezTo>
                    <a:cubicBezTo>
                      <a:pt x="435" y="436"/>
                      <a:pt x="435" y="436"/>
                      <a:pt x="435" y="436"/>
                    </a:cubicBezTo>
                    <a:cubicBezTo>
                      <a:pt x="436" y="434"/>
                      <a:pt x="436" y="432"/>
                      <a:pt x="436" y="432"/>
                    </a:cubicBezTo>
                    <a:cubicBezTo>
                      <a:pt x="437" y="432"/>
                      <a:pt x="436" y="431"/>
                      <a:pt x="436" y="431"/>
                    </a:cubicBezTo>
                    <a:cubicBezTo>
                      <a:pt x="438" y="428"/>
                      <a:pt x="442" y="417"/>
                      <a:pt x="443" y="414"/>
                    </a:cubicBezTo>
                    <a:cubicBezTo>
                      <a:pt x="443" y="413"/>
                      <a:pt x="444" y="412"/>
                      <a:pt x="444" y="411"/>
                    </a:cubicBezTo>
                    <a:cubicBezTo>
                      <a:pt x="444" y="411"/>
                      <a:pt x="445" y="409"/>
                      <a:pt x="445" y="409"/>
                    </a:cubicBezTo>
                    <a:cubicBezTo>
                      <a:pt x="445" y="408"/>
                      <a:pt x="445" y="408"/>
                      <a:pt x="445" y="408"/>
                    </a:cubicBezTo>
                    <a:cubicBezTo>
                      <a:pt x="446" y="407"/>
                      <a:pt x="446" y="405"/>
                      <a:pt x="447" y="404"/>
                    </a:cubicBezTo>
                    <a:cubicBezTo>
                      <a:pt x="447" y="404"/>
                      <a:pt x="447" y="403"/>
                      <a:pt x="448" y="402"/>
                    </a:cubicBezTo>
                    <a:cubicBezTo>
                      <a:pt x="448" y="402"/>
                      <a:pt x="448" y="402"/>
                      <a:pt x="448" y="401"/>
                    </a:cubicBezTo>
                    <a:cubicBezTo>
                      <a:pt x="450" y="396"/>
                      <a:pt x="476" y="328"/>
                      <a:pt x="476" y="328"/>
                    </a:cubicBezTo>
                    <a:cubicBezTo>
                      <a:pt x="477" y="326"/>
                      <a:pt x="477" y="326"/>
                      <a:pt x="477" y="326"/>
                    </a:cubicBezTo>
                    <a:cubicBezTo>
                      <a:pt x="477" y="326"/>
                      <a:pt x="477" y="326"/>
                      <a:pt x="477" y="325"/>
                    </a:cubicBezTo>
                    <a:cubicBezTo>
                      <a:pt x="478" y="325"/>
                      <a:pt x="486" y="301"/>
                      <a:pt x="486" y="300"/>
                    </a:cubicBezTo>
                    <a:cubicBezTo>
                      <a:pt x="486" y="299"/>
                      <a:pt x="486" y="298"/>
                      <a:pt x="486" y="297"/>
                    </a:cubicBezTo>
                    <a:cubicBezTo>
                      <a:pt x="487" y="296"/>
                      <a:pt x="487" y="295"/>
                      <a:pt x="487" y="295"/>
                    </a:cubicBezTo>
                    <a:cubicBezTo>
                      <a:pt x="487" y="294"/>
                      <a:pt x="488" y="294"/>
                      <a:pt x="488" y="294"/>
                    </a:cubicBezTo>
                    <a:cubicBezTo>
                      <a:pt x="488" y="293"/>
                      <a:pt x="488" y="293"/>
                      <a:pt x="488" y="292"/>
                    </a:cubicBezTo>
                    <a:cubicBezTo>
                      <a:pt x="488" y="291"/>
                      <a:pt x="499" y="265"/>
                      <a:pt x="500" y="264"/>
                    </a:cubicBezTo>
                    <a:cubicBezTo>
                      <a:pt x="500" y="264"/>
                      <a:pt x="501" y="260"/>
                      <a:pt x="501" y="259"/>
                    </a:cubicBezTo>
                    <a:cubicBezTo>
                      <a:pt x="502" y="258"/>
                      <a:pt x="511" y="233"/>
                      <a:pt x="511" y="233"/>
                    </a:cubicBezTo>
                    <a:cubicBezTo>
                      <a:pt x="511" y="233"/>
                      <a:pt x="512" y="233"/>
                      <a:pt x="512" y="232"/>
                    </a:cubicBezTo>
                    <a:cubicBezTo>
                      <a:pt x="513" y="230"/>
                      <a:pt x="514" y="229"/>
                      <a:pt x="514" y="227"/>
                    </a:cubicBezTo>
                    <a:cubicBezTo>
                      <a:pt x="514" y="225"/>
                      <a:pt x="515" y="225"/>
                      <a:pt x="515" y="223"/>
                    </a:cubicBezTo>
                    <a:cubicBezTo>
                      <a:pt x="516" y="222"/>
                      <a:pt x="517" y="220"/>
                      <a:pt x="517" y="219"/>
                    </a:cubicBezTo>
                    <a:cubicBezTo>
                      <a:pt x="517" y="218"/>
                      <a:pt x="517" y="217"/>
                      <a:pt x="518" y="216"/>
                    </a:cubicBezTo>
                    <a:cubicBezTo>
                      <a:pt x="518" y="216"/>
                      <a:pt x="518" y="215"/>
                      <a:pt x="519" y="215"/>
                    </a:cubicBezTo>
                    <a:cubicBezTo>
                      <a:pt x="519" y="215"/>
                      <a:pt x="519" y="214"/>
                      <a:pt x="519" y="214"/>
                    </a:cubicBezTo>
                    <a:cubicBezTo>
                      <a:pt x="520" y="213"/>
                      <a:pt x="530" y="186"/>
                      <a:pt x="530" y="185"/>
                    </a:cubicBezTo>
                    <a:cubicBezTo>
                      <a:pt x="530" y="184"/>
                      <a:pt x="530" y="184"/>
                      <a:pt x="530" y="183"/>
                    </a:cubicBezTo>
                    <a:cubicBezTo>
                      <a:pt x="530" y="183"/>
                      <a:pt x="531" y="182"/>
                      <a:pt x="531" y="182"/>
                    </a:cubicBezTo>
                    <a:cubicBezTo>
                      <a:pt x="532" y="182"/>
                      <a:pt x="531" y="181"/>
                      <a:pt x="532" y="181"/>
                    </a:cubicBezTo>
                    <a:cubicBezTo>
                      <a:pt x="532" y="180"/>
                      <a:pt x="555" y="126"/>
                      <a:pt x="555" y="125"/>
                    </a:cubicBezTo>
                    <a:cubicBezTo>
                      <a:pt x="556" y="125"/>
                      <a:pt x="556" y="124"/>
                      <a:pt x="556" y="123"/>
                    </a:cubicBezTo>
                    <a:cubicBezTo>
                      <a:pt x="556" y="123"/>
                      <a:pt x="557" y="123"/>
                      <a:pt x="557" y="123"/>
                    </a:cubicBezTo>
                    <a:cubicBezTo>
                      <a:pt x="557" y="122"/>
                      <a:pt x="557" y="122"/>
                      <a:pt x="557" y="121"/>
                    </a:cubicBezTo>
                    <a:cubicBezTo>
                      <a:pt x="557" y="121"/>
                      <a:pt x="558" y="121"/>
                      <a:pt x="558" y="120"/>
                    </a:cubicBezTo>
                    <a:cubicBezTo>
                      <a:pt x="558" y="120"/>
                      <a:pt x="559" y="120"/>
                      <a:pt x="559" y="120"/>
                    </a:cubicBezTo>
                    <a:cubicBezTo>
                      <a:pt x="559" y="119"/>
                      <a:pt x="563" y="116"/>
                      <a:pt x="563" y="115"/>
                    </a:cubicBezTo>
                    <a:cubicBezTo>
                      <a:pt x="564" y="115"/>
                      <a:pt x="564" y="115"/>
                      <a:pt x="565" y="115"/>
                    </a:cubicBezTo>
                    <a:cubicBezTo>
                      <a:pt x="566" y="114"/>
                      <a:pt x="568" y="114"/>
                      <a:pt x="568" y="114"/>
                    </a:cubicBezTo>
                    <a:cubicBezTo>
                      <a:pt x="569" y="114"/>
                      <a:pt x="620" y="114"/>
                      <a:pt x="629" y="114"/>
                    </a:cubicBezTo>
                    <a:cubicBezTo>
                      <a:pt x="649" y="114"/>
                      <a:pt x="667" y="114"/>
                      <a:pt x="686" y="114"/>
                    </a:cubicBezTo>
                    <a:cubicBezTo>
                      <a:pt x="757" y="112"/>
                      <a:pt x="825" y="115"/>
                      <a:pt x="892" y="113"/>
                    </a:cubicBezTo>
                    <a:cubicBezTo>
                      <a:pt x="897" y="113"/>
                      <a:pt x="903" y="113"/>
                      <a:pt x="908" y="113"/>
                    </a:cubicBezTo>
                    <a:cubicBezTo>
                      <a:pt x="910" y="112"/>
                      <a:pt x="964" y="113"/>
                      <a:pt x="969" y="113"/>
                    </a:cubicBezTo>
                    <a:cubicBezTo>
                      <a:pt x="969" y="113"/>
                      <a:pt x="969" y="113"/>
                      <a:pt x="969" y="112"/>
                    </a:cubicBezTo>
                    <a:cubicBezTo>
                      <a:pt x="971" y="112"/>
                      <a:pt x="972" y="112"/>
                      <a:pt x="973" y="112"/>
                    </a:cubicBezTo>
                    <a:cubicBezTo>
                      <a:pt x="997" y="112"/>
                      <a:pt x="1120" y="114"/>
                      <a:pt x="1130" y="113"/>
                    </a:cubicBezTo>
                    <a:cubicBezTo>
                      <a:pt x="1133" y="113"/>
                      <a:pt x="1135" y="113"/>
                      <a:pt x="1137" y="113"/>
                    </a:cubicBezTo>
                    <a:cubicBezTo>
                      <a:pt x="1145" y="113"/>
                      <a:pt x="1152" y="113"/>
                      <a:pt x="1159" y="113"/>
                    </a:cubicBezTo>
                    <a:cubicBezTo>
                      <a:pt x="1164" y="113"/>
                      <a:pt x="1179" y="113"/>
                      <a:pt x="1181" y="113"/>
                    </a:cubicBezTo>
                    <a:cubicBezTo>
                      <a:pt x="1184" y="113"/>
                      <a:pt x="1186" y="112"/>
                      <a:pt x="1189" y="112"/>
                    </a:cubicBezTo>
                    <a:cubicBezTo>
                      <a:pt x="1193" y="112"/>
                      <a:pt x="1199" y="112"/>
                      <a:pt x="1203" y="112"/>
                    </a:cubicBezTo>
                    <a:cubicBezTo>
                      <a:pt x="1218" y="112"/>
                      <a:pt x="1312" y="113"/>
                      <a:pt x="1314" y="113"/>
                    </a:cubicBezTo>
                    <a:cubicBezTo>
                      <a:pt x="1318" y="114"/>
                      <a:pt x="1320" y="113"/>
                      <a:pt x="1323" y="113"/>
                    </a:cubicBezTo>
                    <a:cubicBezTo>
                      <a:pt x="1324" y="112"/>
                      <a:pt x="1326" y="113"/>
                      <a:pt x="1327" y="112"/>
                    </a:cubicBezTo>
                    <a:cubicBezTo>
                      <a:pt x="1327" y="112"/>
                      <a:pt x="1328" y="112"/>
                      <a:pt x="1328" y="112"/>
                    </a:cubicBezTo>
                    <a:cubicBezTo>
                      <a:pt x="1330" y="112"/>
                      <a:pt x="1332" y="113"/>
                      <a:pt x="1334" y="113"/>
                    </a:cubicBezTo>
                    <a:cubicBezTo>
                      <a:pt x="1335" y="113"/>
                      <a:pt x="1336" y="113"/>
                      <a:pt x="1337" y="112"/>
                    </a:cubicBezTo>
                    <a:cubicBezTo>
                      <a:pt x="1340" y="111"/>
                      <a:pt x="1343" y="112"/>
                      <a:pt x="1347" y="112"/>
                    </a:cubicBezTo>
                    <a:cubicBezTo>
                      <a:pt x="1384" y="112"/>
                      <a:pt x="1422" y="112"/>
                      <a:pt x="1457" y="111"/>
                    </a:cubicBezTo>
                    <a:cubicBezTo>
                      <a:pt x="1462" y="111"/>
                      <a:pt x="1467" y="112"/>
                      <a:pt x="1471" y="112"/>
                    </a:cubicBezTo>
                    <a:cubicBezTo>
                      <a:pt x="1485" y="111"/>
                      <a:pt x="1499" y="111"/>
                      <a:pt x="1512" y="111"/>
                    </a:cubicBezTo>
                    <a:cubicBezTo>
                      <a:pt x="1517" y="111"/>
                      <a:pt x="1521" y="111"/>
                      <a:pt x="1526" y="111"/>
                    </a:cubicBezTo>
                    <a:cubicBezTo>
                      <a:pt x="1554" y="110"/>
                      <a:pt x="1689" y="110"/>
                      <a:pt x="1697" y="110"/>
                    </a:cubicBezTo>
                    <a:cubicBezTo>
                      <a:pt x="1722" y="111"/>
                      <a:pt x="1778" y="111"/>
                      <a:pt x="1783" y="110"/>
                    </a:cubicBezTo>
                    <a:cubicBezTo>
                      <a:pt x="1787" y="110"/>
                      <a:pt x="1799" y="110"/>
                      <a:pt x="1801" y="110"/>
                    </a:cubicBezTo>
                    <a:cubicBezTo>
                      <a:pt x="1801" y="108"/>
                      <a:pt x="1802" y="104"/>
                      <a:pt x="1802" y="102"/>
                    </a:cubicBezTo>
                    <a:cubicBezTo>
                      <a:pt x="1802" y="101"/>
                      <a:pt x="1803" y="93"/>
                      <a:pt x="1803" y="92"/>
                    </a:cubicBezTo>
                    <a:cubicBezTo>
                      <a:pt x="1803" y="90"/>
                      <a:pt x="1803" y="84"/>
                      <a:pt x="1803" y="84"/>
                    </a:cubicBezTo>
                    <a:cubicBezTo>
                      <a:pt x="1803" y="80"/>
                      <a:pt x="1803" y="79"/>
                      <a:pt x="1803" y="76"/>
                    </a:cubicBezTo>
                    <a:cubicBezTo>
                      <a:pt x="1803" y="75"/>
                      <a:pt x="1807" y="24"/>
                      <a:pt x="1807" y="22"/>
                    </a:cubicBezTo>
                    <a:cubicBezTo>
                      <a:pt x="1807" y="22"/>
                      <a:pt x="1807" y="20"/>
                      <a:pt x="1807" y="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9" name="Freeform 275"/>
              <p:cNvSpPr>
                <a:spLocks/>
              </p:cNvSpPr>
              <p:nvPr/>
            </p:nvSpPr>
            <p:spPr bwMode="auto">
              <a:xfrm>
                <a:off x="6415088" y="5353050"/>
                <a:ext cx="209550" cy="247650"/>
              </a:xfrm>
              <a:custGeom>
                <a:avLst/>
                <a:gdLst>
                  <a:gd name="T0" fmla="*/ 382 w 383"/>
                  <a:gd name="T1" fmla="*/ 394 h 453"/>
                  <a:gd name="T2" fmla="*/ 382 w 383"/>
                  <a:gd name="T3" fmla="*/ 227 h 453"/>
                  <a:gd name="T4" fmla="*/ 381 w 383"/>
                  <a:gd name="T5" fmla="*/ 199 h 453"/>
                  <a:gd name="T6" fmla="*/ 381 w 383"/>
                  <a:gd name="T7" fmla="*/ 115 h 453"/>
                  <a:gd name="T8" fmla="*/ 380 w 383"/>
                  <a:gd name="T9" fmla="*/ 9 h 453"/>
                  <a:gd name="T10" fmla="*/ 379 w 383"/>
                  <a:gd name="T11" fmla="*/ 2 h 453"/>
                  <a:gd name="T12" fmla="*/ 375 w 383"/>
                  <a:gd name="T13" fmla="*/ 1 h 453"/>
                  <a:gd name="T14" fmla="*/ 336 w 383"/>
                  <a:gd name="T15" fmla="*/ 0 h 453"/>
                  <a:gd name="T16" fmla="*/ 335 w 383"/>
                  <a:gd name="T17" fmla="*/ 0 h 453"/>
                  <a:gd name="T18" fmla="*/ 335 w 383"/>
                  <a:gd name="T19" fmla="*/ 1 h 453"/>
                  <a:gd name="T20" fmla="*/ 276 w 383"/>
                  <a:gd name="T21" fmla="*/ 1 h 453"/>
                  <a:gd name="T22" fmla="*/ 265 w 383"/>
                  <a:gd name="T23" fmla="*/ 3 h 453"/>
                  <a:gd name="T24" fmla="*/ 267 w 383"/>
                  <a:gd name="T25" fmla="*/ 201 h 453"/>
                  <a:gd name="T26" fmla="*/ 268 w 383"/>
                  <a:gd name="T27" fmla="*/ 202 h 453"/>
                  <a:gd name="T28" fmla="*/ 266 w 383"/>
                  <a:gd name="T29" fmla="*/ 223 h 453"/>
                  <a:gd name="T30" fmla="*/ 266 w 383"/>
                  <a:gd name="T31" fmla="*/ 252 h 453"/>
                  <a:gd name="T32" fmla="*/ 250 w 383"/>
                  <a:gd name="T33" fmla="*/ 230 h 453"/>
                  <a:gd name="T34" fmla="*/ 206 w 383"/>
                  <a:gd name="T35" fmla="*/ 158 h 453"/>
                  <a:gd name="T36" fmla="*/ 206 w 383"/>
                  <a:gd name="T37" fmla="*/ 157 h 453"/>
                  <a:gd name="T38" fmla="*/ 205 w 383"/>
                  <a:gd name="T39" fmla="*/ 157 h 453"/>
                  <a:gd name="T40" fmla="*/ 144 w 383"/>
                  <a:gd name="T41" fmla="*/ 48 h 453"/>
                  <a:gd name="T42" fmla="*/ 143 w 383"/>
                  <a:gd name="T43" fmla="*/ 44 h 453"/>
                  <a:gd name="T44" fmla="*/ 142 w 383"/>
                  <a:gd name="T45" fmla="*/ 44 h 453"/>
                  <a:gd name="T46" fmla="*/ 142 w 383"/>
                  <a:gd name="T47" fmla="*/ 42 h 453"/>
                  <a:gd name="T48" fmla="*/ 127 w 383"/>
                  <a:gd name="T49" fmla="*/ 18 h 453"/>
                  <a:gd name="T50" fmla="*/ 120 w 383"/>
                  <a:gd name="T51" fmla="*/ 5 h 453"/>
                  <a:gd name="T52" fmla="*/ 117 w 383"/>
                  <a:gd name="T53" fmla="*/ 3 h 453"/>
                  <a:gd name="T54" fmla="*/ 117 w 383"/>
                  <a:gd name="T55" fmla="*/ 3 h 453"/>
                  <a:gd name="T56" fmla="*/ 104 w 383"/>
                  <a:gd name="T57" fmla="*/ 2 h 453"/>
                  <a:gd name="T58" fmla="*/ 18 w 383"/>
                  <a:gd name="T59" fmla="*/ 4 h 453"/>
                  <a:gd name="T60" fmla="*/ 6 w 383"/>
                  <a:gd name="T61" fmla="*/ 5 h 453"/>
                  <a:gd name="T62" fmla="*/ 3 w 383"/>
                  <a:gd name="T63" fmla="*/ 5 h 453"/>
                  <a:gd name="T64" fmla="*/ 1 w 383"/>
                  <a:gd name="T65" fmla="*/ 32 h 453"/>
                  <a:gd name="T66" fmla="*/ 2 w 383"/>
                  <a:gd name="T67" fmla="*/ 117 h 453"/>
                  <a:gd name="T68" fmla="*/ 0 w 383"/>
                  <a:gd name="T69" fmla="*/ 172 h 453"/>
                  <a:gd name="T70" fmla="*/ 2 w 383"/>
                  <a:gd name="T71" fmla="*/ 227 h 453"/>
                  <a:gd name="T72" fmla="*/ 2 w 383"/>
                  <a:gd name="T73" fmla="*/ 439 h 453"/>
                  <a:gd name="T74" fmla="*/ 4 w 383"/>
                  <a:gd name="T75" fmla="*/ 452 h 453"/>
                  <a:gd name="T76" fmla="*/ 33 w 383"/>
                  <a:gd name="T77" fmla="*/ 450 h 453"/>
                  <a:gd name="T78" fmla="*/ 32 w 383"/>
                  <a:gd name="T79" fmla="*/ 451 h 453"/>
                  <a:gd name="T80" fmla="*/ 40 w 383"/>
                  <a:gd name="T81" fmla="*/ 452 h 453"/>
                  <a:gd name="T82" fmla="*/ 107 w 383"/>
                  <a:gd name="T83" fmla="*/ 451 h 453"/>
                  <a:gd name="T84" fmla="*/ 114 w 383"/>
                  <a:gd name="T85" fmla="*/ 450 h 453"/>
                  <a:gd name="T86" fmla="*/ 116 w 383"/>
                  <a:gd name="T87" fmla="*/ 421 h 453"/>
                  <a:gd name="T88" fmla="*/ 116 w 383"/>
                  <a:gd name="T89" fmla="*/ 418 h 453"/>
                  <a:gd name="T90" fmla="*/ 116 w 383"/>
                  <a:gd name="T91" fmla="*/ 370 h 453"/>
                  <a:gd name="T92" fmla="*/ 117 w 383"/>
                  <a:gd name="T93" fmla="*/ 232 h 453"/>
                  <a:gd name="T94" fmla="*/ 117 w 383"/>
                  <a:gd name="T95" fmla="*/ 222 h 453"/>
                  <a:gd name="T96" fmla="*/ 208 w 383"/>
                  <a:gd name="T97" fmla="*/ 348 h 453"/>
                  <a:gd name="T98" fmla="*/ 256 w 383"/>
                  <a:gd name="T99" fmla="*/ 421 h 453"/>
                  <a:gd name="T100" fmla="*/ 278 w 383"/>
                  <a:gd name="T101" fmla="*/ 450 h 453"/>
                  <a:gd name="T102" fmla="*/ 285 w 383"/>
                  <a:gd name="T103" fmla="*/ 450 h 453"/>
                  <a:gd name="T104" fmla="*/ 285 w 383"/>
                  <a:gd name="T105" fmla="*/ 450 h 453"/>
                  <a:gd name="T106" fmla="*/ 294 w 383"/>
                  <a:gd name="T107" fmla="*/ 450 h 453"/>
                  <a:gd name="T108" fmla="*/ 371 w 383"/>
                  <a:gd name="T109" fmla="*/ 450 h 453"/>
                  <a:gd name="T110" fmla="*/ 381 w 383"/>
                  <a:gd name="T111" fmla="*/ 449 h 453"/>
                  <a:gd name="T112" fmla="*/ 382 w 383"/>
                  <a:gd name="T113" fmla="*/ 436 h 453"/>
                  <a:gd name="T114" fmla="*/ 382 w 383"/>
                  <a:gd name="T115" fmla="*/ 39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3" h="453">
                    <a:moveTo>
                      <a:pt x="382" y="394"/>
                    </a:moveTo>
                    <a:cubicBezTo>
                      <a:pt x="382" y="376"/>
                      <a:pt x="382" y="246"/>
                      <a:pt x="382" y="227"/>
                    </a:cubicBezTo>
                    <a:cubicBezTo>
                      <a:pt x="382" y="218"/>
                      <a:pt x="381" y="208"/>
                      <a:pt x="381" y="199"/>
                    </a:cubicBezTo>
                    <a:cubicBezTo>
                      <a:pt x="381" y="170"/>
                      <a:pt x="381" y="143"/>
                      <a:pt x="381" y="115"/>
                    </a:cubicBezTo>
                    <a:cubicBezTo>
                      <a:pt x="381" y="105"/>
                      <a:pt x="380" y="16"/>
                      <a:pt x="380" y="9"/>
                    </a:cubicBezTo>
                    <a:cubicBezTo>
                      <a:pt x="380" y="7"/>
                      <a:pt x="380" y="5"/>
                      <a:pt x="379" y="2"/>
                    </a:cubicBezTo>
                    <a:cubicBezTo>
                      <a:pt x="378" y="1"/>
                      <a:pt x="377" y="1"/>
                      <a:pt x="375" y="1"/>
                    </a:cubicBezTo>
                    <a:cubicBezTo>
                      <a:pt x="374" y="1"/>
                      <a:pt x="337" y="0"/>
                      <a:pt x="336" y="0"/>
                    </a:cubicBezTo>
                    <a:cubicBezTo>
                      <a:pt x="336" y="0"/>
                      <a:pt x="336" y="0"/>
                      <a:pt x="335" y="0"/>
                    </a:cubicBezTo>
                    <a:cubicBezTo>
                      <a:pt x="335" y="0"/>
                      <a:pt x="335" y="1"/>
                      <a:pt x="335" y="1"/>
                    </a:cubicBezTo>
                    <a:cubicBezTo>
                      <a:pt x="335" y="1"/>
                      <a:pt x="279" y="1"/>
                      <a:pt x="276" y="1"/>
                    </a:cubicBezTo>
                    <a:cubicBezTo>
                      <a:pt x="272" y="1"/>
                      <a:pt x="269" y="1"/>
                      <a:pt x="265" y="3"/>
                    </a:cubicBezTo>
                    <a:cubicBezTo>
                      <a:pt x="265" y="8"/>
                      <a:pt x="267" y="196"/>
                      <a:pt x="267" y="201"/>
                    </a:cubicBezTo>
                    <a:cubicBezTo>
                      <a:pt x="267" y="202"/>
                      <a:pt x="267" y="202"/>
                      <a:pt x="268" y="202"/>
                    </a:cubicBezTo>
                    <a:cubicBezTo>
                      <a:pt x="268" y="205"/>
                      <a:pt x="267" y="223"/>
                      <a:pt x="266" y="223"/>
                    </a:cubicBezTo>
                    <a:cubicBezTo>
                      <a:pt x="266" y="223"/>
                      <a:pt x="266" y="252"/>
                      <a:pt x="266" y="252"/>
                    </a:cubicBezTo>
                    <a:cubicBezTo>
                      <a:pt x="266" y="252"/>
                      <a:pt x="251" y="232"/>
                      <a:pt x="250" y="230"/>
                    </a:cubicBezTo>
                    <a:cubicBezTo>
                      <a:pt x="247" y="228"/>
                      <a:pt x="206" y="158"/>
                      <a:pt x="206" y="158"/>
                    </a:cubicBezTo>
                    <a:cubicBezTo>
                      <a:pt x="206" y="158"/>
                      <a:pt x="206" y="157"/>
                      <a:pt x="206" y="157"/>
                    </a:cubicBezTo>
                    <a:cubicBezTo>
                      <a:pt x="206" y="157"/>
                      <a:pt x="205" y="157"/>
                      <a:pt x="205" y="157"/>
                    </a:cubicBezTo>
                    <a:cubicBezTo>
                      <a:pt x="205" y="156"/>
                      <a:pt x="146" y="51"/>
                      <a:pt x="144" y="48"/>
                    </a:cubicBezTo>
                    <a:cubicBezTo>
                      <a:pt x="143" y="47"/>
                      <a:pt x="143" y="45"/>
                      <a:pt x="143" y="44"/>
                    </a:cubicBezTo>
                    <a:cubicBezTo>
                      <a:pt x="143" y="44"/>
                      <a:pt x="142" y="44"/>
                      <a:pt x="142" y="44"/>
                    </a:cubicBezTo>
                    <a:cubicBezTo>
                      <a:pt x="142" y="43"/>
                      <a:pt x="142" y="43"/>
                      <a:pt x="142" y="42"/>
                    </a:cubicBezTo>
                    <a:cubicBezTo>
                      <a:pt x="141" y="41"/>
                      <a:pt x="127" y="19"/>
                      <a:pt x="127" y="18"/>
                    </a:cubicBezTo>
                    <a:cubicBezTo>
                      <a:pt x="126" y="18"/>
                      <a:pt x="121" y="6"/>
                      <a:pt x="120" y="5"/>
                    </a:cubicBezTo>
                    <a:cubicBezTo>
                      <a:pt x="119" y="4"/>
                      <a:pt x="119" y="3"/>
                      <a:pt x="117" y="3"/>
                    </a:cubicBezTo>
                    <a:cubicBezTo>
                      <a:pt x="117" y="3"/>
                      <a:pt x="117" y="2"/>
                      <a:pt x="117" y="3"/>
                    </a:cubicBezTo>
                    <a:cubicBezTo>
                      <a:pt x="113" y="1"/>
                      <a:pt x="108" y="1"/>
                      <a:pt x="104" y="2"/>
                    </a:cubicBezTo>
                    <a:cubicBezTo>
                      <a:pt x="101" y="2"/>
                      <a:pt x="23" y="4"/>
                      <a:pt x="18" y="4"/>
                    </a:cubicBezTo>
                    <a:cubicBezTo>
                      <a:pt x="14" y="4"/>
                      <a:pt x="9" y="4"/>
                      <a:pt x="6" y="5"/>
                    </a:cubicBezTo>
                    <a:cubicBezTo>
                      <a:pt x="5" y="5"/>
                      <a:pt x="4" y="4"/>
                      <a:pt x="3" y="5"/>
                    </a:cubicBezTo>
                    <a:cubicBezTo>
                      <a:pt x="1" y="14"/>
                      <a:pt x="1" y="23"/>
                      <a:pt x="1" y="32"/>
                    </a:cubicBezTo>
                    <a:cubicBezTo>
                      <a:pt x="1" y="60"/>
                      <a:pt x="2" y="88"/>
                      <a:pt x="2" y="117"/>
                    </a:cubicBezTo>
                    <a:cubicBezTo>
                      <a:pt x="2" y="135"/>
                      <a:pt x="0" y="154"/>
                      <a:pt x="0" y="172"/>
                    </a:cubicBezTo>
                    <a:cubicBezTo>
                      <a:pt x="0" y="190"/>
                      <a:pt x="2" y="209"/>
                      <a:pt x="2" y="227"/>
                    </a:cubicBezTo>
                    <a:cubicBezTo>
                      <a:pt x="2" y="298"/>
                      <a:pt x="2" y="369"/>
                      <a:pt x="2" y="439"/>
                    </a:cubicBezTo>
                    <a:cubicBezTo>
                      <a:pt x="2" y="443"/>
                      <a:pt x="2" y="448"/>
                      <a:pt x="4" y="452"/>
                    </a:cubicBezTo>
                    <a:cubicBezTo>
                      <a:pt x="13" y="453"/>
                      <a:pt x="23" y="450"/>
                      <a:pt x="33" y="450"/>
                    </a:cubicBezTo>
                    <a:cubicBezTo>
                      <a:pt x="35" y="450"/>
                      <a:pt x="30" y="451"/>
                      <a:pt x="32" y="451"/>
                    </a:cubicBezTo>
                    <a:cubicBezTo>
                      <a:pt x="35" y="451"/>
                      <a:pt x="39" y="451"/>
                      <a:pt x="40" y="452"/>
                    </a:cubicBezTo>
                    <a:cubicBezTo>
                      <a:pt x="41" y="452"/>
                      <a:pt x="100" y="451"/>
                      <a:pt x="107" y="451"/>
                    </a:cubicBezTo>
                    <a:cubicBezTo>
                      <a:pt x="110" y="451"/>
                      <a:pt x="112" y="451"/>
                      <a:pt x="114" y="450"/>
                    </a:cubicBezTo>
                    <a:cubicBezTo>
                      <a:pt x="116" y="441"/>
                      <a:pt x="115" y="430"/>
                      <a:pt x="116" y="421"/>
                    </a:cubicBezTo>
                    <a:cubicBezTo>
                      <a:pt x="116" y="420"/>
                      <a:pt x="116" y="419"/>
                      <a:pt x="116" y="418"/>
                    </a:cubicBezTo>
                    <a:cubicBezTo>
                      <a:pt x="116" y="402"/>
                      <a:pt x="116" y="386"/>
                      <a:pt x="116" y="370"/>
                    </a:cubicBezTo>
                    <a:cubicBezTo>
                      <a:pt x="116" y="361"/>
                      <a:pt x="117" y="232"/>
                      <a:pt x="117" y="232"/>
                    </a:cubicBezTo>
                    <a:cubicBezTo>
                      <a:pt x="117" y="231"/>
                      <a:pt x="116" y="222"/>
                      <a:pt x="117" y="222"/>
                    </a:cubicBezTo>
                    <a:cubicBezTo>
                      <a:pt x="118" y="219"/>
                      <a:pt x="205" y="348"/>
                      <a:pt x="208" y="348"/>
                    </a:cubicBezTo>
                    <a:cubicBezTo>
                      <a:pt x="209" y="350"/>
                      <a:pt x="255" y="420"/>
                      <a:pt x="256" y="421"/>
                    </a:cubicBezTo>
                    <a:cubicBezTo>
                      <a:pt x="273" y="443"/>
                      <a:pt x="275" y="451"/>
                      <a:pt x="278" y="450"/>
                    </a:cubicBezTo>
                    <a:cubicBezTo>
                      <a:pt x="280" y="450"/>
                      <a:pt x="283" y="450"/>
                      <a:pt x="285" y="450"/>
                    </a:cubicBezTo>
                    <a:cubicBezTo>
                      <a:pt x="285" y="450"/>
                      <a:pt x="285" y="450"/>
                      <a:pt x="285" y="450"/>
                    </a:cubicBezTo>
                    <a:cubicBezTo>
                      <a:pt x="288" y="450"/>
                      <a:pt x="292" y="450"/>
                      <a:pt x="294" y="450"/>
                    </a:cubicBezTo>
                    <a:cubicBezTo>
                      <a:pt x="308" y="450"/>
                      <a:pt x="365" y="450"/>
                      <a:pt x="371" y="450"/>
                    </a:cubicBezTo>
                    <a:cubicBezTo>
                      <a:pt x="375" y="450"/>
                      <a:pt x="377" y="450"/>
                      <a:pt x="381" y="449"/>
                    </a:cubicBezTo>
                    <a:cubicBezTo>
                      <a:pt x="383" y="445"/>
                      <a:pt x="382" y="441"/>
                      <a:pt x="382" y="436"/>
                    </a:cubicBezTo>
                    <a:cubicBezTo>
                      <a:pt x="382" y="422"/>
                      <a:pt x="382" y="408"/>
                      <a:pt x="382" y="39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40" name="Freeform 276"/>
              <p:cNvSpPr>
                <a:spLocks/>
              </p:cNvSpPr>
              <p:nvPr/>
            </p:nvSpPr>
            <p:spPr bwMode="auto">
              <a:xfrm>
                <a:off x="6653213" y="5346700"/>
                <a:ext cx="207962" cy="257175"/>
              </a:xfrm>
              <a:custGeom>
                <a:avLst/>
                <a:gdLst>
                  <a:gd name="T0" fmla="*/ 355 w 380"/>
                  <a:gd name="T1" fmla="*/ 240 h 470"/>
                  <a:gd name="T2" fmla="*/ 331 w 380"/>
                  <a:gd name="T3" fmla="*/ 214 h 470"/>
                  <a:gd name="T4" fmla="*/ 269 w 380"/>
                  <a:gd name="T5" fmla="*/ 190 h 470"/>
                  <a:gd name="T6" fmla="*/ 191 w 380"/>
                  <a:gd name="T7" fmla="*/ 171 h 470"/>
                  <a:gd name="T8" fmla="*/ 174 w 380"/>
                  <a:gd name="T9" fmla="*/ 167 h 470"/>
                  <a:gd name="T10" fmla="*/ 131 w 380"/>
                  <a:gd name="T11" fmla="*/ 129 h 470"/>
                  <a:gd name="T12" fmla="*/ 169 w 380"/>
                  <a:gd name="T13" fmla="*/ 92 h 470"/>
                  <a:gd name="T14" fmla="*/ 195 w 380"/>
                  <a:gd name="T15" fmla="*/ 89 h 470"/>
                  <a:gd name="T16" fmla="*/ 232 w 380"/>
                  <a:gd name="T17" fmla="*/ 95 h 470"/>
                  <a:gd name="T18" fmla="*/ 268 w 380"/>
                  <a:gd name="T19" fmla="*/ 137 h 470"/>
                  <a:gd name="T20" fmla="*/ 278 w 380"/>
                  <a:gd name="T21" fmla="*/ 137 h 470"/>
                  <a:gd name="T22" fmla="*/ 305 w 380"/>
                  <a:gd name="T23" fmla="*/ 137 h 470"/>
                  <a:gd name="T24" fmla="*/ 315 w 380"/>
                  <a:gd name="T25" fmla="*/ 138 h 470"/>
                  <a:gd name="T26" fmla="*/ 335 w 380"/>
                  <a:gd name="T27" fmla="*/ 138 h 470"/>
                  <a:gd name="T28" fmla="*/ 365 w 380"/>
                  <a:gd name="T29" fmla="*/ 139 h 470"/>
                  <a:gd name="T30" fmla="*/ 374 w 380"/>
                  <a:gd name="T31" fmla="*/ 138 h 470"/>
                  <a:gd name="T32" fmla="*/ 376 w 380"/>
                  <a:gd name="T33" fmla="*/ 134 h 470"/>
                  <a:gd name="T34" fmla="*/ 375 w 380"/>
                  <a:gd name="T35" fmla="*/ 129 h 470"/>
                  <a:gd name="T36" fmla="*/ 375 w 380"/>
                  <a:gd name="T37" fmla="*/ 127 h 470"/>
                  <a:gd name="T38" fmla="*/ 375 w 380"/>
                  <a:gd name="T39" fmla="*/ 127 h 470"/>
                  <a:gd name="T40" fmla="*/ 375 w 380"/>
                  <a:gd name="T41" fmla="*/ 126 h 470"/>
                  <a:gd name="T42" fmla="*/ 375 w 380"/>
                  <a:gd name="T43" fmla="*/ 125 h 470"/>
                  <a:gd name="T44" fmla="*/ 193 w 380"/>
                  <a:gd name="T45" fmla="*/ 0 h 470"/>
                  <a:gd name="T46" fmla="*/ 18 w 380"/>
                  <a:gd name="T47" fmla="*/ 152 h 470"/>
                  <a:gd name="T48" fmla="*/ 245 w 380"/>
                  <a:gd name="T49" fmla="*/ 289 h 470"/>
                  <a:gd name="T50" fmla="*/ 265 w 380"/>
                  <a:gd name="T51" fmla="*/ 355 h 470"/>
                  <a:gd name="T52" fmla="*/ 229 w 380"/>
                  <a:gd name="T53" fmla="*/ 373 h 470"/>
                  <a:gd name="T54" fmla="*/ 222 w 380"/>
                  <a:gd name="T55" fmla="*/ 375 h 470"/>
                  <a:gd name="T56" fmla="*/ 197 w 380"/>
                  <a:gd name="T57" fmla="*/ 376 h 470"/>
                  <a:gd name="T58" fmla="*/ 158 w 380"/>
                  <a:gd name="T59" fmla="*/ 369 h 470"/>
                  <a:gd name="T60" fmla="*/ 125 w 380"/>
                  <a:gd name="T61" fmla="*/ 323 h 470"/>
                  <a:gd name="T62" fmla="*/ 121 w 380"/>
                  <a:gd name="T63" fmla="*/ 319 h 470"/>
                  <a:gd name="T64" fmla="*/ 95 w 380"/>
                  <a:gd name="T65" fmla="*/ 319 h 470"/>
                  <a:gd name="T66" fmla="*/ 72 w 380"/>
                  <a:gd name="T67" fmla="*/ 318 h 470"/>
                  <a:gd name="T68" fmla="*/ 35 w 380"/>
                  <a:gd name="T69" fmla="*/ 320 h 470"/>
                  <a:gd name="T70" fmla="*/ 23 w 380"/>
                  <a:gd name="T71" fmla="*/ 320 h 470"/>
                  <a:gd name="T72" fmla="*/ 1 w 380"/>
                  <a:gd name="T73" fmla="*/ 323 h 470"/>
                  <a:gd name="T74" fmla="*/ 17 w 380"/>
                  <a:gd name="T75" fmla="*/ 385 h 470"/>
                  <a:gd name="T76" fmla="*/ 199 w 380"/>
                  <a:gd name="T77" fmla="*/ 470 h 470"/>
                  <a:gd name="T78" fmla="*/ 289 w 380"/>
                  <a:gd name="T79" fmla="*/ 452 h 470"/>
                  <a:gd name="T80" fmla="*/ 379 w 380"/>
                  <a:gd name="T81" fmla="*/ 317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 h="470">
                    <a:moveTo>
                      <a:pt x="363" y="253"/>
                    </a:moveTo>
                    <a:cubicBezTo>
                      <a:pt x="360" y="248"/>
                      <a:pt x="357" y="244"/>
                      <a:pt x="355" y="240"/>
                    </a:cubicBezTo>
                    <a:cubicBezTo>
                      <a:pt x="354" y="239"/>
                      <a:pt x="353" y="237"/>
                      <a:pt x="352" y="236"/>
                    </a:cubicBezTo>
                    <a:cubicBezTo>
                      <a:pt x="347" y="228"/>
                      <a:pt x="341" y="222"/>
                      <a:pt x="331" y="214"/>
                    </a:cubicBezTo>
                    <a:cubicBezTo>
                      <a:pt x="318" y="203"/>
                      <a:pt x="302" y="197"/>
                      <a:pt x="276" y="191"/>
                    </a:cubicBezTo>
                    <a:cubicBezTo>
                      <a:pt x="273" y="191"/>
                      <a:pt x="271" y="190"/>
                      <a:pt x="269" y="190"/>
                    </a:cubicBezTo>
                    <a:cubicBezTo>
                      <a:pt x="265" y="189"/>
                      <a:pt x="262" y="189"/>
                      <a:pt x="258" y="188"/>
                    </a:cubicBezTo>
                    <a:cubicBezTo>
                      <a:pt x="233" y="183"/>
                      <a:pt x="207" y="178"/>
                      <a:pt x="191" y="171"/>
                    </a:cubicBezTo>
                    <a:cubicBezTo>
                      <a:pt x="187" y="170"/>
                      <a:pt x="182" y="169"/>
                      <a:pt x="178" y="168"/>
                    </a:cubicBezTo>
                    <a:cubicBezTo>
                      <a:pt x="174" y="167"/>
                      <a:pt x="174" y="167"/>
                      <a:pt x="174" y="167"/>
                    </a:cubicBezTo>
                    <a:cubicBezTo>
                      <a:pt x="163" y="164"/>
                      <a:pt x="152" y="161"/>
                      <a:pt x="143" y="152"/>
                    </a:cubicBezTo>
                    <a:cubicBezTo>
                      <a:pt x="136" y="146"/>
                      <a:pt x="133" y="140"/>
                      <a:pt x="131" y="129"/>
                    </a:cubicBezTo>
                    <a:cubicBezTo>
                      <a:pt x="128" y="110"/>
                      <a:pt x="147" y="97"/>
                      <a:pt x="162" y="94"/>
                    </a:cubicBezTo>
                    <a:cubicBezTo>
                      <a:pt x="164" y="93"/>
                      <a:pt x="167" y="93"/>
                      <a:pt x="169" y="92"/>
                    </a:cubicBezTo>
                    <a:cubicBezTo>
                      <a:pt x="174" y="90"/>
                      <a:pt x="179" y="89"/>
                      <a:pt x="184" y="89"/>
                    </a:cubicBezTo>
                    <a:cubicBezTo>
                      <a:pt x="188" y="89"/>
                      <a:pt x="192" y="89"/>
                      <a:pt x="195" y="89"/>
                    </a:cubicBezTo>
                    <a:cubicBezTo>
                      <a:pt x="203" y="88"/>
                      <a:pt x="208" y="88"/>
                      <a:pt x="218" y="90"/>
                    </a:cubicBezTo>
                    <a:cubicBezTo>
                      <a:pt x="232" y="95"/>
                      <a:pt x="232" y="95"/>
                      <a:pt x="232" y="95"/>
                    </a:cubicBezTo>
                    <a:cubicBezTo>
                      <a:pt x="253" y="100"/>
                      <a:pt x="268" y="122"/>
                      <a:pt x="268" y="133"/>
                    </a:cubicBezTo>
                    <a:cubicBezTo>
                      <a:pt x="268" y="137"/>
                      <a:pt x="268" y="137"/>
                      <a:pt x="268" y="137"/>
                    </a:cubicBezTo>
                    <a:cubicBezTo>
                      <a:pt x="278" y="137"/>
                      <a:pt x="278" y="137"/>
                      <a:pt x="278" y="137"/>
                    </a:cubicBezTo>
                    <a:cubicBezTo>
                      <a:pt x="278" y="137"/>
                      <a:pt x="278" y="137"/>
                      <a:pt x="278" y="137"/>
                    </a:cubicBezTo>
                    <a:cubicBezTo>
                      <a:pt x="279" y="137"/>
                      <a:pt x="283" y="137"/>
                      <a:pt x="297" y="137"/>
                    </a:cubicBezTo>
                    <a:cubicBezTo>
                      <a:pt x="299" y="137"/>
                      <a:pt x="302" y="137"/>
                      <a:pt x="305" y="137"/>
                    </a:cubicBezTo>
                    <a:cubicBezTo>
                      <a:pt x="308" y="138"/>
                      <a:pt x="311" y="138"/>
                      <a:pt x="314" y="138"/>
                    </a:cubicBezTo>
                    <a:cubicBezTo>
                      <a:pt x="315" y="138"/>
                      <a:pt x="315" y="138"/>
                      <a:pt x="315" y="138"/>
                    </a:cubicBezTo>
                    <a:cubicBezTo>
                      <a:pt x="333" y="138"/>
                      <a:pt x="333" y="138"/>
                      <a:pt x="333" y="138"/>
                    </a:cubicBezTo>
                    <a:cubicBezTo>
                      <a:pt x="335" y="138"/>
                      <a:pt x="335" y="138"/>
                      <a:pt x="335" y="138"/>
                    </a:cubicBezTo>
                    <a:cubicBezTo>
                      <a:pt x="346" y="138"/>
                      <a:pt x="352" y="138"/>
                      <a:pt x="357" y="138"/>
                    </a:cubicBezTo>
                    <a:cubicBezTo>
                      <a:pt x="359" y="138"/>
                      <a:pt x="362" y="139"/>
                      <a:pt x="365" y="139"/>
                    </a:cubicBezTo>
                    <a:cubicBezTo>
                      <a:pt x="367" y="139"/>
                      <a:pt x="370" y="138"/>
                      <a:pt x="373" y="138"/>
                    </a:cubicBezTo>
                    <a:cubicBezTo>
                      <a:pt x="374" y="138"/>
                      <a:pt x="374" y="138"/>
                      <a:pt x="374" y="138"/>
                    </a:cubicBezTo>
                    <a:cubicBezTo>
                      <a:pt x="376" y="135"/>
                      <a:pt x="376" y="135"/>
                      <a:pt x="376" y="135"/>
                    </a:cubicBezTo>
                    <a:cubicBezTo>
                      <a:pt x="376" y="134"/>
                      <a:pt x="376" y="134"/>
                      <a:pt x="376" y="134"/>
                    </a:cubicBezTo>
                    <a:cubicBezTo>
                      <a:pt x="376" y="132"/>
                      <a:pt x="375" y="130"/>
                      <a:pt x="375" y="129"/>
                    </a:cubicBezTo>
                    <a:cubicBezTo>
                      <a:pt x="375" y="129"/>
                      <a:pt x="375" y="129"/>
                      <a:pt x="375" y="129"/>
                    </a:cubicBezTo>
                    <a:cubicBezTo>
                      <a:pt x="375" y="128"/>
                      <a:pt x="375" y="128"/>
                      <a:pt x="375" y="128"/>
                    </a:cubicBezTo>
                    <a:cubicBezTo>
                      <a:pt x="375" y="127"/>
                      <a:pt x="375" y="127"/>
                      <a:pt x="375" y="127"/>
                    </a:cubicBezTo>
                    <a:cubicBezTo>
                      <a:pt x="375" y="127"/>
                      <a:pt x="375" y="127"/>
                      <a:pt x="375" y="127"/>
                    </a:cubicBezTo>
                    <a:cubicBezTo>
                      <a:pt x="375" y="127"/>
                      <a:pt x="375" y="127"/>
                      <a:pt x="375" y="127"/>
                    </a:cubicBezTo>
                    <a:cubicBezTo>
                      <a:pt x="375" y="127"/>
                      <a:pt x="375" y="127"/>
                      <a:pt x="375" y="126"/>
                    </a:cubicBezTo>
                    <a:cubicBezTo>
                      <a:pt x="375" y="126"/>
                      <a:pt x="375" y="126"/>
                      <a:pt x="375" y="126"/>
                    </a:cubicBezTo>
                    <a:cubicBezTo>
                      <a:pt x="375" y="126"/>
                      <a:pt x="375" y="126"/>
                      <a:pt x="375" y="125"/>
                    </a:cubicBezTo>
                    <a:cubicBezTo>
                      <a:pt x="375" y="125"/>
                      <a:pt x="375" y="125"/>
                      <a:pt x="375" y="125"/>
                    </a:cubicBezTo>
                    <a:cubicBezTo>
                      <a:pt x="356" y="38"/>
                      <a:pt x="270" y="0"/>
                      <a:pt x="193" y="0"/>
                    </a:cubicBezTo>
                    <a:cubicBezTo>
                      <a:pt x="193" y="0"/>
                      <a:pt x="193" y="0"/>
                      <a:pt x="193" y="0"/>
                    </a:cubicBezTo>
                    <a:cubicBezTo>
                      <a:pt x="133" y="0"/>
                      <a:pt x="78" y="20"/>
                      <a:pt x="47" y="55"/>
                    </a:cubicBezTo>
                    <a:cubicBezTo>
                      <a:pt x="24" y="82"/>
                      <a:pt x="14" y="114"/>
                      <a:pt x="18" y="152"/>
                    </a:cubicBezTo>
                    <a:cubicBezTo>
                      <a:pt x="24" y="207"/>
                      <a:pt x="67" y="246"/>
                      <a:pt x="139" y="262"/>
                    </a:cubicBezTo>
                    <a:cubicBezTo>
                      <a:pt x="179" y="271"/>
                      <a:pt x="214" y="279"/>
                      <a:pt x="245" y="289"/>
                    </a:cubicBezTo>
                    <a:cubicBezTo>
                      <a:pt x="257" y="293"/>
                      <a:pt x="269" y="309"/>
                      <a:pt x="273" y="325"/>
                    </a:cubicBezTo>
                    <a:cubicBezTo>
                      <a:pt x="275" y="333"/>
                      <a:pt x="275" y="345"/>
                      <a:pt x="265" y="355"/>
                    </a:cubicBezTo>
                    <a:cubicBezTo>
                      <a:pt x="253" y="366"/>
                      <a:pt x="246" y="370"/>
                      <a:pt x="232" y="373"/>
                    </a:cubicBezTo>
                    <a:cubicBezTo>
                      <a:pt x="229" y="373"/>
                      <a:pt x="229" y="373"/>
                      <a:pt x="229" y="373"/>
                    </a:cubicBezTo>
                    <a:cubicBezTo>
                      <a:pt x="227" y="373"/>
                      <a:pt x="226" y="374"/>
                      <a:pt x="224" y="374"/>
                    </a:cubicBezTo>
                    <a:cubicBezTo>
                      <a:pt x="222" y="375"/>
                      <a:pt x="222" y="375"/>
                      <a:pt x="222" y="375"/>
                    </a:cubicBezTo>
                    <a:cubicBezTo>
                      <a:pt x="216" y="376"/>
                      <a:pt x="209" y="376"/>
                      <a:pt x="203" y="376"/>
                    </a:cubicBezTo>
                    <a:cubicBezTo>
                      <a:pt x="197" y="376"/>
                      <a:pt x="197" y="376"/>
                      <a:pt x="197" y="376"/>
                    </a:cubicBezTo>
                    <a:cubicBezTo>
                      <a:pt x="195" y="376"/>
                      <a:pt x="195" y="376"/>
                      <a:pt x="195" y="376"/>
                    </a:cubicBezTo>
                    <a:cubicBezTo>
                      <a:pt x="184" y="376"/>
                      <a:pt x="172" y="374"/>
                      <a:pt x="158" y="369"/>
                    </a:cubicBezTo>
                    <a:cubicBezTo>
                      <a:pt x="151" y="367"/>
                      <a:pt x="136" y="357"/>
                      <a:pt x="132" y="351"/>
                    </a:cubicBezTo>
                    <a:cubicBezTo>
                      <a:pt x="128" y="344"/>
                      <a:pt x="125" y="339"/>
                      <a:pt x="125" y="323"/>
                    </a:cubicBezTo>
                    <a:cubicBezTo>
                      <a:pt x="125" y="320"/>
                      <a:pt x="125" y="320"/>
                      <a:pt x="125" y="320"/>
                    </a:cubicBezTo>
                    <a:cubicBezTo>
                      <a:pt x="121" y="319"/>
                      <a:pt x="121" y="319"/>
                      <a:pt x="121" y="319"/>
                    </a:cubicBezTo>
                    <a:cubicBezTo>
                      <a:pt x="119" y="319"/>
                      <a:pt x="117" y="319"/>
                      <a:pt x="114" y="319"/>
                    </a:cubicBezTo>
                    <a:cubicBezTo>
                      <a:pt x="109" y="319"/>
                      <a:pt x="103" y="319"/>
                      <a:pt x="95" y="319"/>
                    </a:cubicBezTo>
                    <a:cubicBezTo>
                      <a:pt x="88" y="319"/>
                      <a:pt x="80" y="318"/>
                      <a:pt x="73" y="318"/>
                    </a:cubicBezTo>
                    <a:cubicBezTo>
                      <a:pt x="72" y="318"/>
                      <a:pt x="72" y="318"/>
                      <a:pt x="72" y="318"/>
                    </a:cubicBezTo>
                    <a:cubicBezTo>
                      <a:pt x="65" y="318"/>
                      <a:pt x="60" y="319"/>
                      <a:pt x="57" y="319"/>
                    </a:cubicBezTo>
                    <a:cubicBezTo>
                      <a:pt x="50" y="320"/>
                      <a:pt x="42" y="320"/>
                      <a:pt x="35" y="320"/>
                    </a:cubicBezTo>
                    <a:cubicBezTo>
                      <a:pt x="31" y="320"/>
                      <a:pt x="32" y="320"/>
                      <a:pt x="28" y="320"/>
                    </a:cubicBezTo>
                    <a:cubicBezTo>
                      <a:pt x="23" y="320"/>
                      <a:pt x="23" y="320"/>
                      <a:pt x="23" y="320"/>
                    </a:cubicBezTo>
                    <a:cubicBezTo>
                      <a:pt x="21" y="320"/>
                      <a:pt x="17" y="320"/>
                      <a:pt x="16" y="321"/>
                    </a:cubicBezTo>
                    <a:cubicBezTo>
                      <a:pt x="9" y="322"/>
                      <a:pt x="3" y="320"/>
                      <a:pt x="1" y="323"/>
                    </a:cubicBezTo>
                    <a:cubicBezTo>
                      <a:pt x="0" y="324"/>
                      <a:pt x="1" y="328"/>
                      <a:pt x="1" y="331"/>
                    </a:cubicBezTo>
                    <a:cubicBezTo>
                      <a:pt x="3" y="346"/>
                      <a:pt x="11" y="371"/>
                      <a:pt x="17" y="385"/>
                    </a:cubicBezTo>
                    <a:cubicBezTo>
                      <a:pt x="29" y="409"/>
                      <a:pt x="53" y="431"/>
                      <a:pt x="86" y="445"/>
                    </a:cubicBezTo>
                    <a:cubicBezTo>
                      <a:pt x="122" y="461"/>
                      <a:pt x="161" y="470"/>
                      <a:pt x="199" y="470"/>
                    </a:cubicBezTo>
                    <a:cubicBezTo>
                      <a:pt x="199" y="470"/>
                      <a:pt x="199" y="470"/>
                      <a:pt x="199" y="470"/>
                    </a:cubicBezTo>
                    <a:cubicBezTo>
                      <a:pt x="231" y="470"/>
                      <a:pt x="261" y="464"/>
                      <a:pt x="289" y="452"/>
                    </a:cubicBezTo>
                    <a:cubicBezTo>
                      <a:pt x="332" y="433"/>
                      <a:pt x="344" y="425"/>
                      <a:pt x="367" y="383"/>
                    </a:cubicBezTo>
                    <a:cubicBezTo>
                      <a:pt x="380" y="361"/>
                      <a:pt x="379" y="330"/>
                      <a:pt x="379" y="317"/>
                    </a:cubicBezTo>
                    <a:cubicBezTo>
                      <a:pt x="378" y="304"/>
                      <a:pt x="372" y="269"/>
                      <a:pt x="363" y="25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41" name="Freeform 277"/>
              <p:cNvSpPr>
                <a:spLocks noEditPoints="1"/>
              </p:cNvSpPr>
              <p:nvPr/>
            </p:nvSpPr>
            <p:spPr bwMode="auto">
              <a:xfrm>
                <a:off x="6862763" y="5575300"/>
                <a:ext cx="23812" cy="23813"/>
              </a:xfrm>
              <a:custGeom>
                <a:avLst/>
                <a:gdLst>
                  <a:gd name="T0" fmla="*/ 39 w 45"/>
                  <a:gd name="T1" fmla="*/ 28 h 43"/>
                  <a:gd name="T2" fmla="*/ 38 w 45"/>
                  <a:gd name="T3" fmla="*/ 30 h 43"/>
                  <a:gd name="T4" fmla="*/ 37 w 45"/>
                  <a:gd name="T5" fmla="*/ 32 h 43"/>
                  <a:gd name="T6" fmla="*/ 33 w 45"/>
                  <a:gd name="T7" fmla="*/ 35 h 43"/>
                  <a:gd name="T8" fmla="*/ 32 w 45"/>
                  <a:gd name="T9" fmla="*/ 36 h 43"/>
                  <a:gd name="T10" fmla="*/ 28 w 45"/>
                  <a:gd name="T11" fmla="*/ 38 h 43"/>
                  <a:gd name="T12" fmla="*/ 7 w 45"/>
                  <a:gd name="T13" fmla="*/ 32 h 43"/>
                  <a:gd name="T14" fmla="*/ 6 w 45"/>
                  <a:gd name="T15" fmla="*/ 30 h 43"/>
                  <a:gd name="T16" fmla="*/ 5 w 45"/>
                  <a:gd name="T17" fmla="*/ 29 h 43"/>
                  <a:gd name="T18" fmla="*/ 4 w 45"/>
                  <a:gd name="T19" fmla="*/ 25 h 43"/>
                  <a:gd name="T20" fmla="*/ 4 w 45"/>
                  <a:gd name="T21" fmla="*/ 17 h 43"/>
                  <a:gd name="T22" fmla="*/ 5 w 45"/>
                  <a:gd name="T23" fmla="*/ 14 h 43"/>
                  <a:gd name="T24" fmla="*/ 6 w 45"/>
                  <a:gd name="T25" fmla="*/ 13 h 43"/>
                  <a:gd name="T26" fmla="*/ 10 w 45"/>
                  <a:gd name="T27" fmla="*/ 8 h 43"/>
                  <a:gd name="T28" fmla="*/ 13 w 45"/>
                  <a:gd name="T29" fmla="*/ 6 h 43"/>
                  <a:gd name="T30" fmla="*/ 16 w 45"/>
                  <a:gd name="T31" fmla="*/ 5 h 43"/>
                  <a:gd name="T32" fmla="*/ 20 w 45"/>
                  <a:gd name="T33" fmla="*/ 4 h 43"/>
                  <a:gd name="T34" fmla="*/ 30 w 45"/>
                  <a:gd name="T35" fmla="*/ 5 h 43"/>
                  <a:gd name="T36" fmla="*/ 32 w 45"/>
                  <a:gd name="T37" fmla="*/ 7 h 43"/>
                  <a:gd name="T38" fmla="*/ 38 w 45"/>
                  <a:gd name="T39" fmla="*/ 12 h 43"/>
                  <a:gd name="T40" fmla="*/ 39 w 45"/>
                  <a:gd name="T41" fmla="*/ 14 h 43"/>
                  <a:gd name="T42" fmla="*/ 40 w 45"/>
                  <a:gd name="T43" fmla="*/ 16 h 43"/>
                  <a:gd name="T44" fmla="*/ 40 w 45"/>
                  <a:gd name="T45" fmla="*/ 25 h 43"/>
                  <a:gd name="T46" fmla="*/ 44 w 45"/>
                  <a:gd name="T47" fmla="*/ 16 h 43"/>
                  <a:gd name="T48" fmla="*/ 42 w 45"/>
                  <a:gd name="T49" fmla="*/ 12 h 43"/>
                  <a:gd name="T50" fmla="*/ 41 w 45"/>
                  <a:gd name="T51" fmla="*/ 10 h 43"/>
                  <a:gd name="T52" fmla="*/ 39 w 45"/>
                  <a:gd name="T53" fmla="*/ 8 h 43"/>
                  <a:gd name="T54" fmla="*/ 34 w 45"/>
                  <a:gd name="T55" fmla="*/ 3 h 43"/>
                  <a:gd name="T56" fmla="*/ 32 w 45"/>
                  <a:gd name="T57" fmla="*/ 2 h 43"/>
                  <a:gd name="T58" fmla="*/ 29 w 45"/>
                  <a:gd name="T59" fmla="*/ 1 h 43"/>
                  <a:gd name="T60" fmla="*/ 27 w 45"/>
                  <a:gd name="T61" fmla="*/ 1 h 43"/>
                  <a:gd name="T62" fmla="*/ 26 w 45"/>
                  <a:gd name="T63" fmla="*/ 0 h 43"/>
                  <a:gd name="T64" fmla="*/ 16 w 45"/>
                  <a:gd name="T65" fmla="*/ 1 h 43"/>
                  <a:gd name="T66" fmla="*/ 14 w 45"/>
                  <a:gd name="T67" fmla="*/ 2 h 43"/>
                  <a:gd name="T68" fmla="*/ 12 w 45"/>
                  <a:gd name="T69" fmla="*/ 2 h 43"/>
                  <a:gd name="T70" fmla="*/ 12 w 45"/>
                  <a:gd name="T71" fmla="*/ 3 h 43"/>
                  <a:gd name="T72" fmla="*/ 5 w 45"/>
                  <a:gd name="T73" fmla="*/ 8 h 43"/>
                  <a:gd name="T74" fmla="*/ 3 w 45"/>
                  <a:gd name="T75" fmla="*/ 10 h 43"/>
                  <a:gd name="T76" fmla="*/ 1 w 45"/>
                  <a:gd name="T77" fmla="*/ 15 h 43"/>
                  <a:gd name="T78" fmla="*/ 0 w 45"/>
                  <a:gd name="T79" fmla="*/ 17 h 43"/>
                  <a:gd name="T80" fmla="*/ 0 w 45"/>
                  <a:gd name="T81" fmla="*/ 24 h 43"/>
                  <a:gd name="T82" fmla="*/ 1 w 45"/>
                  <a:gd name="T83" fmla="*/ 27 h 43"/>
                  <a:gd name="T84" fmla="*/ 2 w 45"/>
                  <a:gd name="T85" fmla="*/ 30 h 43"/>
                  <a:gd name="T86" fmla="*/ 3 w 45"/>
                  <a:gd name="T87" fmla="*/ 32 h 43"/>
                  <a:gd name="T88" fmla="*/ 3 w 45"/>
                  <a:gd name="T89" fmla="*/ 32 h 43"/>
                  <a:gd name="T90" fmla="*/ 4 w 45"/>
                  <a:gd name="T91" fmla="*/ 34 h 43"/>
                  <a:gd name="T92" fmla="*/ 9 w 45"/>
                  <a:gd name="T93" fmla="*/ 39 h 43"/>
                  <a:gd name="T94" fmla="*/ 11 w 45"/>
                  <a:gd name="T95" fmla="*/ 40 h 43"/>
                  <a:gd name="T96" fmla="*/ 16 w 45"/>
                  <a:gd name="T97" fmla="*/ 42 h 43"/>
                  <a:gd name="T98" fmla="*/ 18 w 45"/>
                  <a:gd name="T99" fmla="*/ 42 h 43"/>
                  <a:gd name="T100" fmla="*/ 30 w 45"/>
                  <a:gd name="T101" fmla="*/ 41 h 43"/>
                  <a:gd name="T102" fmla="*/ 33 w 45"/>
                  <a:gd name="T103" fmla="*/ 40 h 43"/>
                  <a:gd name="T104" fmla="*/ 36 w 45"/>
                  <a:gd name="T105" fmla="*/ 38 h 43"/>
                  <a:gd name="T106" fmla="*/ 40 w 45"/>
                  <a:gd name="T107" fmla="*/ 35 h 43"/>
                  <a:gd name="T108" fmla="*/ 41 w 45"/>
                  <a:gd name="T109" fmla="*/ 33 h 43"/>
                  <a:gd name="T110" fmla="*/ 43 w 45"/>
                  <a:gd name="T111" fmla="*/ 29 h 43"/>
                  <a:gd name="T112" fmla="*/ 44 w 45"/>
                  <a:gd name="T11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43">
                    <a:moveTo>
                      <a:pt x="40" y="25"/>
                    </a:moveTo>
                    <a:cubicBezTo>
                      <a:pt x="40" y="25"/>
                      <a:pt x="40" y="26"/>
                      <a:pt x="40" y="26"/>
                    </a:cubicBezTo>
                    <a:cubicBezTo>
                      <a:pt x="40" y="27"/>
                      <a:pt x="39" y="27"/>
                      <a:pt x="39" y="28"/>
                    </a:cubicBezTo>
                    <a:cubicBezTo>
                      <a:pt x="39" y="28"/>
                      <a:pt x="39" y="29"/>
                      <a:pt x="39" y="29"/>
                    </a:cubicBezTo>
                    <a:cubicBezTo>
                      <a:pt x="39" y="29"/>
                      <a:pt x="39" y="29"/>
                      <a:pt x="39" y="29"/>
                    </a:cubicBezTo>
                    <a:cubicBezTo>
                      <a:pt x="38" y="30"/>
                      <a:pt x="38" y="30"/>
                      <a:pt x="38" y="30"/>
                    </a:cubicBezTo>
                    <a:cubicBezTo>
                      <a:pt x="38" y="31"/>
                      <a:pt x="38" y="31"/>
                      <a:pt x="38" y="31"/>
                    </a:cubicBezTo>
                    <a:cubicBezTo>
                      <a:pt x="37" y="31"/>
                      <a:pt x="37" y="31"/>
                      <a:pt x="37" y="31"/>
                    </a:cubicBezTo>
                    <a:cubicBezTo>
                      <a:pt x="37" y="32"/>
                      <a:pt x="37" y="32"/>
                      <a:pt x="37" y="32"/>
                    </a:cubicBezTo>
                    <a:cubicBezTo>
                      <a:pt x="36" y="32"/>
                      <a:pt x="37" y="33"/>
                      <a:pt x="37" y="33"/>
                    </a:cubicBezTo>
                    <a:cubicBezTo>
                      <a:pt x="36" y="33"/>
                      <a:pt x="35" y="34"/>
                      <a:pt x="34" y="35"/>
                    </a:cubicBezTo>
                    <a:cubicBezTo>
                      <a:pt x="34" y="35"/>
                      <a:pt x="34" y="35"/>
                      <a:pt x="33" y="35"/>
                    </a:cubicBezTo>
                    <a:cubicBezTo>
                      <a:pt x="33" y="35"/>
                      <a:pt x="33" y="36"/>
                      <a:pt x="33" y="36"/>
                    </a:cubicBezTo>
                    <a:cubicBezTo>
                      <a:pt x="33" y="36"/>
                      <a:pt x="32" y="36"/>
                      <a:pt x="32" y="36"/>
                    </a:cubicBezTo>
                    <a:cubicBezTo>
                      <a:pt x="32" y="36"/>
                      <a:pt x="32" y="36"/>
                      <a:pt x="32" y="36"/>
                    </a:cubicBezTo>
                    <a:cubicBezTo>
                      <a:pt x="32" y="37"/>
                      <a:pt x="31" y="37"/>
                      <a:pt x="31" y="37"/>
                    </a:cubicBezTo>
                    <a:cubicBezTo>
                      <a:pt x="31" y="37"/>
                      <a:pt x="31" y="37"/>
                      <a:pt x="31" y="37"/>
                    </a:cubicBezTo>
                    <a:cubicBezTo>
                      <a:pt x="31" y="37"/>
                      <a:pt x="29" y="38"/>
                      <a:pt x="28" y="38"/>
                    </a:cubicBezTo>
                    <a:cubicBezTo>
                      <a:pt x="26" y="39"/>
                      <a:pt x="24" y="39"/>
                      <a:pt x="21" y="39"/>
                    </a:cubicBezTo>
                    <a:cubicBezTo>
                      <a:pt x="16" y="39"/>
                      <a:pt x="11" y="36"/>
                      <a:pt x="8" y="33"/>
                    </a:cubicBezTo>
                    <a:cubicBezTo>
                      <a:pt x="8" y="32"/>
                      <a:pt x="8" y="32"/>
                      <a:pt x="7" y="32"/>
                    </a:cubicBezTo>
                    <a:cubicBezTo>
                      <a:pt x="7" y="32"/>
                      <a:pt x="7" y="31"/>
                      <a:pt x="7" y="31"/>
                    </a:cubicBezTo>
                    <a:cubicBezTo>
                      <a:pt x="7" y="31"/>
                      <a:pt x="7" y="31"/>
                      <a:pt x="6" y="31"/>
                    </a:cubicBezTo>
                    <a:cubicBezTo>
                      <a:pt x="6" y="31"/>
                      <a:pt x="7" y="30"/>
                      <a:pt x="6" y="30"/>
                    </a:cubicBezTo>
                    <a:cubicBezTo>
                      <a:pt x="6" y="30"/>
                      <a:pt x="6" y="30"/>
                      <a:pt x="6" y="30"/>
                    </a:cubicBezTo>
                    <a:cubicBezTo>
                      <a:pt x="6" y="30"/>
                      <a:pt x="6" y="30"/>
                      <a:pt x="6" y="30"/>
                    </a:cubicBezTo>
                    <a:cubicBezTo>
                      <a:pt x="6" y="30"/>
                      <a:pt x="5" y="29"/>
                      <a:pt x="5" y="29"/>
                    </a:cubicBezTo>
                    <a:cubicBezTo>
                      <a:pt x="5" y="28"/>
                      <a:pt x="5" y="28"/>
                      <a:pt x="5" y="27"/>
                    </a:cubicBezTo>
                    <a:cubicBezTo>
                      <a:pt x="5" y="27"/>
                      <a:pt x="5" y="27"/>
                      <a:pt x="5" y="27"/>
                    </a:cubicBezTo>
                    <a:cubicBezTo>
                      <a:pt x="5" y="26"/>
                      <a:pt x="5" y="26"/>
                      <a:pt x="4" y="25"/>
                    </a:cubicBezTo>
                    <a:cubicBezTo>
                      <a:pt x="4" y="25"/>
                      <a:pt x="4" y="25"/>
                      <a:pt x="4" y="25"/>
                    </a:cubicBezTo>
                    <a:cubicBezTo>
                      <a:pt x="4" y="23"/>
                      <a:pt x="4" y="20"/>
                      <a:pt x="4" y="17"/>
                    </a:cubicBezTo>
                    <a:cubicBezTo>
                      <a:pt x="4" y="17"/>
                      <a:pt x="4" y="17"/>
                      <a:pt x="4" y="17"/>
                    </a:cubicBezTo>
                    <a:cubicBezTo>
                      <a:pt x="5" y="17"/>
                      <a:pt x="5" y="16"/>
                      <a:pt x="5" y="15"/>
                    </a:cubicBezTo>
                    <a:cubicBezTo>
                      <a:pt x="5" y="15"/>
                      <a:pt x="5" y="15"/>
                      <a:pt x="5" y="15"/>
                    </a:cubicBezTo>
                    <a:cubicBezTo>
                      <a:pt x="5" y="14"/>
                      <a:pt x="5" y="14"/>
                      <a:pt x="5" y="14"/>
                    </a:cubicBezTo>
                    <a:cubicBezTo>
                      <a:pt x="5" y="14"/>
                      <a:pt x="6" y="14"/>
                      <a:pt x="6" y="14"/>
                    </a:cubicBezTo>
                    <a:cubicBezTo>
                      <a:pt x="6" y="14"/>
                      <a:pt x="6" y="13"/>
                      <a:pt x="6" y="13"/>
                    </a:cubicBezTo>
                    <a:cubicBezTo>
                      <a:pt x="6" y="13"/>
                      <a:pt x="6" y="13"/>
                      <a:pt x="6" y="13"/>
                    </a:cubicBezTo>
                    <a:cubicBezTo>
                      <a:pt x="7" y="12"/>
                      <a:pt x="7" y="12"/>
                      <a:pt x="7" y="12"/>
                    </a:cubicBezTo>
                    <a:cubicBezTo>
                      <a:pt x="7" y="12"/>
                      <a:pt x="7" y="12"/>
                      <a:pt x="7" y="11"/>
                    </a:cubicBezTo>
                    <a:cubicBezTo>
                      <a:pt x="8" y="10"/>
                      <a:pt x="9" y="9"/>
                      <a:pt x="10" y="8"/>
                    </a:cubicBezTo>
                    <a:cubicBezTo>
                      <a:pt x="10" y="8"/>
                      <a:pt x="11" y="8"/>
                      <a:pt x="11" y="8"/>
                    </a:cubicBezTo>
                    <a:cubicBezTo>
                      <a:pt x="12" y="7"/>
                      <a:pt x="12" y="7"/>
                      <a:pt x="12" y="7"/>
                    </a:cubicBezTo>
                    <a:cubicBezTo>
                      <a:pt x="12" y="6"/>
                      <a:pt x="13" y="6"/>
                      <a:pt x="13" y="6"/>
                    </a:cubicBezTo>
                    <a:cubicBezTo>
                      <a:pt x="13" y="6"/>
                      <a:pt x="13" y="6"/>
                      <a:pt x="13" y="6"/>
                    </a:cubicBezTo>
                    <a:cubicBezTo>
                      <a:pt x="14" y="6"/>
                      <a:pt x="14" y="6"/>
                      <a:pt x="14" y="6"/>
                    </a:cubicBezTo>
                    <a:cubicBezTo>
                      <a:pt x="14" y="5"/>
                      <a:pt x="15" y="5"/>
                      <a:pt x="16" y="5"/>
                    </a:cubicBezTo>
                    <a:cubicBezTo>
                      <a:pt x="16" y="5"/>
                      <a:pt x="16" y="5"/>
                      <a:pt x="17" y="5"/>
                    </a:cubicBezTo>
                    <a:cubicBezTo>
                      <a:pt x="17" y="4"/>
                      <a:pt x="18" y="4"/>
                      <a:pt x="20" y="4"/>
                    </a:cubicBezTo>
                    <a:cubicBezTo>
                      <a:pt x="20" y="4"/>
                      <a:pt x="20" y="4"/>
                      <a:pt x="20" y="4"/>
                    </a:cubicBezTo>
                    <a:cubicBezTo>
                      <a:pt x="21" y="4"/>
                      <a:pt x="22" y="4"/>
                      <a:pt x="23" y="4"/>
                    </a:cubicBezTo>
                    <a:cubicBezTo>
                      <a:pt x="25" y="4"/>
                      <a:pt x="26" y="4"/>
                      <a:pt x="28" y="5"/>
                    </a:cubicBezTo>
                    <a:cubicBezTo>
                      <a:pt x="29" y="5"/>
                      <a:pt x="30" y="5"/>
                      <a:pt x="30" y="5"/>
                    </a:cubicBezTo>
                    <a:cubicBezTo>
                      <a:pt x="31" y="6"/>
                      <a:pt x="31" y="6"/>
                      <a:pt x="31" y="6"/>
                    </a:cubicBezTo>
                    <a:cubicBezTo>
                      <a:pt x="31" y="6"/>
                      <a:pt x="31" y="6"/>
                      <a:pt x="32" y="6"/>
                    </a:cubicBezTo>
                    <a:cubicBezTo>
                      <a:pt x="32" y="6"/>
                      <a:pt x="32" y="7"/>
                      <a:pt x="32" y="7"/>
                    </a:cubicBezTo>
                    <a:cubicBezTo>
                      <a:pt x="33" y="7"/>
                      <a:pt x="33" y="7"/>
                      <a:pt x="34" y="8"/>
                    </a:cubicBezTo>
                    <a:cubicBezTo>
                      <a:pt x="35" y="9"/>
                      <a:pt x="35" y="9"/>
                      <a:pt x="36" y="10"/>
                    </a:cubicBezTo>
                    <a:cubicBezTo>
                      <a:pt x="37" y="11"/>
                      <a:pt x="37" y="11"/>
                      <a:pt x="38" y="12"/>
                    </a:cubicBezTo>
                    <a:cubicBezTo>
                      <a:pt x="38" y="12"/>
                      <a:pt x="38" y="12"/>
                      <a:pt x="38" y="13"/>
                    </a:cubicBezTo>
                    <a:cubicBezTo>
                      <a:pt x="38" y="13"/>
                      <a:pt x="38" y="13"/>
                      <a:pt x="38" y="13"/>
                    </a:cubicBezTo>
                    <a:cubicBezTo>
                      <a:pt x="38" y="13"/>
                      <a:pt x="39" y="14"/>
                      <a:pt x="39" y="14"/>
                    </a:cubicBezTo>
                    <a:cubicBezTo>
                      <a:pt x="39" y="15"/>
                      <a:pt x="39" y="15"/>
                      <a:pt x="39" y="16"/>
                    </a:cubicBezTo>
                    <a:cubicBezTo>
                      <a:pt x="40" y="16"/>
                      <a:pt x="40" y="16"/>
                      <a:pt x="40" y="16"/>
                    </a:cubicBezTo>
                    <a:cubicBezTo>
                      <a:pt x="40" y="16"/>
                      <a:pt x="40" y="16"/>
                      <a:pt x="40" y="16"/>
                    </a:cubicBezTo>
                    <a:cubicBezTo>
                      <a:pt x="40" y="17"/>
                      <a:pt x="40" y="17"/>
                      <a:pt x="40" y="18"/>
                    </a:cubicBezTo>
                    <a:cubicBezTo>
                      <a:pt x="40" y="18"/>
                      <a:pt x="40" y="19"/>
                      <a:pt x="40" y="19"/>
                    </a:cubicBezTo>
                    <a:cubicBezTo>
                      <a:pt x="41" y="20"/>
                      <a:pt x="41" y="23"/>
                      <a:pt x="40" y="25"/>
                    </a:cubicBezTo>
                    <a:moveTo>
                      <a:pt x="44" y="18"/>
                    </a:moveTo>
                    <a:cubicBezTo>
                      <a:pt x="44" y="17"/>
                      <a:pt x="44" y="17"/>
                      <a:pt x="44" y="17"/>
                    </a:cubicBezTo>
                    <a:cubicBezTo>
                      <a:pt x="44" y="17"/>
                      <a:pt x="44" y="17"/>
                      <a:pt x="44" y="16"/>
                    </a:cubicBezTo>
                    <a:cubicBezTo>
                      <a:pt x="44" y="15"/>
                      <a:pt x="43" y="14"/>
                      <a:pt x="43" y="13"/>
                    </a:cubicBezTo>
                    <a:cubicBezTo>
                      <a:pt x="43" y="13"/>
                      <a:pt x="43" y="13"/>
                      <a:pt x="43" y="12"/>
                    </a:cubicBezTo>
                    <a:cubicBezTo>
                      <a:pt x="42" y="12"/>
                      <a:pt x="42" y="12"/>
                      <a:pt x="42" y="12"/>
                    </a:cubicBezTo>
                    <a:cubicBezTo>
                      <a:pt x="42" y="12"/>
                      <a:pt x="42" y="11"/>
                      <a:pt x="42" y="11"/>
                    </a:cubicBezTo>
                    <a:cubicBezTo>
                      <a:pt x="42" y="11"/>
                      <a:pt x="41" y="11"/>
                      <a:pt x="41" y="11"/>
                    </a:cubicBezTo>
                    <a:cubicBezTo>
                      <a:pt x="41" y="11"/>
                      <a:pt x="41" y="10"/>
                      <a:pt x="41" y="10"/>
                    </a:cubicBezTo>
                    <a:cubicBezTo>
                      <a:pt x="41" y="10"/>
                      <a:pt x="41" y="10"/>
                      <a:pt x="41" y="10"/>
                    </a:cubicBezTo>
                    <a:cubicBezTo>
                      <a:pt x="40" y="9"/>
                      <a:pt x="40" y="9"/>
                      <a:pt x="40" y="9"/>
                    </a:cubicBezTo>
                    <a:cubicBezTo>
                      <a:pt x="40" y="9"/>
                      <a:pt x="40" y="8"/>
                      <a:pt x="39" y="8"/>
                    </a:cubicBezTo>
                    <a:cubicBezTo>
                      <a:pt x="38" y="7"/>
                      <a:pt x="37" y="5"/>
                      <a:pt x="36" y="4"/>
                    </a:cubicBezTo>
                    <a:cubicBezTo>
                      <a:pt x="35" y="4"/>
                      <a:pt x="35" y="4"/>
                      <a:pt x="35" y="4"/>
                    </a:cubicBezTo>
                    <a:cubicBezTo>
                      <a:pt x="35" y="4"/>
                      <a:pt x="35" y="4"/>
                      <a:pt x="34" y="3"/>
                    </a:cubicBezTo>
                    <a:cubicBezTo>
                      <a:pt x="34" y="3"/>
                      <a:pt x="34" y="3"/>
                      <a:pt x="34" y="3"/>
                    </a:cubicBezTo>
                    <a:cubicBezTo>
                      <a:pt x="33" y="3"/>
                      <a:pt x="34" y="3"/>
                      <a:pt x="33" y="3"/>
                    </a:cubicBezTo>
                    <a:cubicBezTo>
                      <a:pt x="33" y="3"/>
                      <a:pt x="33" y="3"/>
                      <a:pt x="32" y="2"/>
                    </a:cubicBezTo>
                    <a:cubicBezTo>
                      <a:pt x="32" y="2"/>
                      <a:pt x="31" y="2"/>
                      <a:pt x="31" y="2"/>
                    </a:cubicBezTo>
                    <a:cubicBezTo>
                      <a:pt x="30" y="2"/>
                      <a:pt x="30" y="2"/>
                      <a:pt x="30" y="1"/>
                    </a:cubicBezTo>
                    <a:cubicBezTo>
                      <a:pt x="30" y="1"/>
                      <a:pt x="30" y="1"/>
                      <a:pt x="29" y="1"/>
                    </a:cubicBezTo>
                    <a:cubicBezTo>
                      <a:pt x="29" y="1"/>
                      <a:pt x="29" y="1"/>
                      <a:pt x="28" y="1"/>
                    </a:cubicBezTo>
                    <a:cubicBezTo>
                      <a:pt x="28" y="1"/>
                      <a:pt x="28" y="1"/>
                      <a:pt x="28" y="1"/>
                    </a:cubicBezTo>
                    <a:cubicBezTo>
                      <a:pt x="28" y="1"/>
                      <a:pt x="27" y="1"/>
                      <a:pt x="27" y="1"/>
                    </a:cubicBezTo>
                    <a:cubicBezTo>
                      <a:pt x="27" y="1"/>
                      <a:pt x="27" y="1"/>
                      <a:pt x="27" y="1"/>
                    </a:cubicBezTo>
                    <a:cubicBezTo>
                      <a:pt x="27" y="0"/>
                      <a:pt x="26" y="1"/>
                      <a:pt x="26" y="1"/>
                    </a:cubicBezTo>
                    <a:cubicBezTo>
                      <a:pt x="26" y="1"/>
                      <a:pt x="26" y="0"/>
                      <a:pt x="26" y="0"/>
                    </a:cubicBezTo>
                    <a:cubicBezTo>
                      <a:pt x="24" y="0"/>
                      <a:pt x="21" y="0"/>
                      <a:pt x="19" y="0"/>
                    </a:cubicBezTo>
                    <a:cubicBezTo>
                      <a:pt x="19" y="0"/>
                      <a:pt x="19" y="1"/>
                      <a:pt x="19" y="1"/>
                    </a:cubicBezTo>
                    <a:cubicBezTo>
                      <a:pt x="18" y="1"/>
                      <a:pt x="17" y="1"/>
                      <a:pt x="16" y="1"/>
                    </a:cubicBezTo>
                    <a:cubicBezTo>
                      <a:pt x="16" y="1"/>
                      <a:pt x="16" y="1"/>
                      <a:pt x="16" y="1"/>
                    </a:cubicBezTo>
                    <a:cubicBezTo>
                      <a:pt x="15" y="1"/>
                      <a:pt x="15" y="1"/>
                      <a:pt x="14" y="2"/>
                    </a:cubicBezTo>
                    <a:cubicBezTo>
                      <a:pt x="14" y="2"/>
                      <a:pt x="14" y="2"/>
                      <a:pt x="14" y="2"/>
                    </a:cubicBezTo>
                    <a:cubicBezTo>
                      <a:pt x="14" y="2"/>
                      <a:pt x="14" y="2"/>
                      <a:pt x="13" y="2"/>
                    </a:cubicBezTo>
                    <a:cubicBezTo>
                      <a:pt x="13" y="2"/>
                      <a:pt x="13" y="2"/>
                      <a:pt x="13" y="2"/>
                    </a:cubicBezTo>
                    <a:cubicBezTo>
                      <a:pt x="13" y="2"/>
                      <a:pt x="12" y="2"/>
                      <a:pt x="12" y="2"/>
                    </a:cubicBezTo>
                    <a:cubicBezTo>
                      <a:pt x="12" y="2"/>
                      <a:pt x="12" y="2"/>
                      <a:pt x="12" y="3"/>
                    </a:cubicBezTo>
                    <a:cubicBezTo>
                      <a:pt x="12" y="3"/>
                      <a:pt x="12" y="2"/>
                      <a:pt x="12" y="3"/>
                    </a:cubicBezTo>
                    <a:cubicBezTo>
                      <a:pt x="12" y="3"/>
                      <a:pt x="12" y="3"/>
                      <a:pt x="12" y="3"/>
                    </a:cubicBezTo>
                    <a:cubicBezTo>
                      <a:pt x="12" y="3"/>
                      <a:pt x="11" y="3"/>
                      <a:pt x="11" y="3"/>
                    </a:cubicBezTo>
                    <a:cubicBezTo>
                      <a:pt x="11" y="3"/>
                      <a:pt x="11" y="3"/>
                      <a:pt x="11" y="3"/>
                    </a:cubicBezTo>
                    <a:cubicBezTo>
                      <a:pt x="9" y="4"/>
                      <a:pt x="7" y="6"/>
                      <a:pt x="5" y="8"/>
                    </a:cubicBezTo>
                    <a:cubicBezTo>
                      <a:pt x="5" y="8"/>
                      <a:pt x="5" y="8"/>
                      <a:pt x="5" y="8"/>
                    </a:cubicBezTo>
                    <a:cubicBezTo>
                      <a:pt x="5" y="9"/>
                      <a:pt x="4" y="9"/>
                      <a:pt x="4" y="9"/>
                    </a:cubicBezTo>
                    <a:cubicBezTo>
                      <a:pt x="4" y="10"/>
                      <a:pt x="3" y="10"/>
                      <a:pt x="3" y="10"/>
                    </a:cubicBezTo>
                    <a:cubicBezTo>
                      <a:pt x="3" y="10"/>
                      <a:pt x="3" y="10"/>
                      <a:pt x="3" y="11"/>
                    </a:cubicBezTo>
                    <a:cubicBezTo>
                      <a:pt x="3" y="11"/>
                      <a:pt x="2" y="12"/>
                      <a:pt x="2" y="12"/>
                    </a:cubicBezTo>
                    <a:cubicBezTo>
                      <a:pt x="2" y="13"/>
                      <a:pt x="1" y="14"/>
                      <a:pt x="1" y="15"/>
                    </a:cubicBezTo>
                    <a:cubicBezTo>
                      <a:pt x="1" y="15"/>
                      <a:pt x="1" y="16"/>
                      <a:pt x="1" y="16"/>
                    </a:cubicBezTo>
                    <a:cubicBezTo>
                      <a:pt x="1" y="16"/>
                      <a:pt x="1" y="17"/>
                      <a:pt x="1" y="17"/>
                    </a:cubicBezTo>
                    <a:cubicBezTo>
                      <a:pt x="1" y="17"/>
                      <a:pt x="0" y="17"/>
                      <a:pt x="0" y="17"/>
                    </a:cubicBezTo>
                    <a:cubicBezTo>
                      <a:pt x="0" y="17"/>
                      <a:pt x="0" y="18"/>
                      <a:pt x="0" y="18"/>
                    </a:cubicBezTo>
                    <a:cubicBezTo>
                      <a:pt x="0" y="19"/>
                      <a:pt x="0" y="19"/>
                      <a:pt x="0" y="19"/>
                    </a:cubicBezTo>
                    <a:cubicBezTo>
                      <a:pt x="0" y="20"/>
                      <a:pt x="0" y="23"/>
                      <a:pt x="0" y="24"/>
                    </a:cubicBezTo>
                    <a:cubicBezTo>
                      <a:pt x="0" y="25"/>
                      <a:pt x="0" y="25"/>
                      <a:pt x="0" y="25"/>
                    </a:cubicBezTo>
                    <a:cubicBezTo>
                      <a:pt x="1" y="26"/>
                      <a:pt x="0" y="26"/>
                      <a:pt x="1" y="27"/>
                    </a:cubicBezTo>
                    <a:cubicBezTo>
                      <a:pt x="1" y="27"/>
                      <a:pt x="1" y="27"/>
                      <a:pt x="1" y="27"/>
                    </a:cubicBezTo>
                    <a:cubicBezTo>
                      <a:pt x="1" y="27"/>
                      <a:pt x="1" y="27"/>
                      <a:pt x="1" y="28"/>
                    </a:cubicBezTo>
                    <a:cubicBezTo>
                      <a:pt x="1" y="28"/>
                      <a:pt x="1" y="28"/>
                      <a:pt x="1" y="28"/>
                    </a:cubicBezTo>
                    <a:cubicBezTo>
                      <a:pt x="1" y="29"/>
                      <a:pt x="2" y="29"/>
                      <a:pt x="2" y="30"/>
                    </a:cubicBezTo>
                    <a:cubicBezTo>
                      <a:pt x="2" y="30"/>
                      <a:pt x="2" y="30"/>
                      <a:pt x="2" y="30"/>
                    </a:cubicBezTo>
                    <a:cubicBezTo>
                      <a:pt x="2" y="31"/>
                      <a:pt x="2" y="31"/>
                      <a:pt x="3" y="31"/>
                    </a:cubicBezTo>
                    <a:cubicBezTo>
                      <a:pt x="3" y="31"/>
                      <a:pt x="3" y="32"/>
                      <a:pt x="3" y="32"/>
                    </a:cubicBezTo>
                    <a:cubicBezTo>
                      <a:pt x="3" y="32"/>
                      <a:pt x="3" y="32"/>
                      <a:pt x="3" y="32"/>
                    </a:cubicBezTo>
                    <a:cubicBezTo>
                      <a:pt x="3" y="32"/>
                      <a:pt x="3" y="32"/>
                      <a:pt x="3" y="32"/>
                    </a:cubicBezTo>
                    <a:cubicBezTo>
                      <a:pt x="3" y="32"/>
                      <a:pt x="3" y="32"/>
                      <a:pt x="3" y="32"/>
                    </a:cubicBezTo>
                    <a:cubicBezTo>
                      <a:pt x="3" y="32"/>
                      <a:pt x="3" y="33"/>
                      <a:pt x="3" y="33"/>
                    </a:cubicBezTo>
                    <a:cubicBezTo>
                      <a:pt x="3" y="33"/>
                      <a:pt x="4" y="33"/>
                      <a:pt x="4" y="33"/>
                    </a:cubicBezTo>
                    <a:cubicBezTo>
                      <a:pt x="4" y="33"/>
                      <a:pt x="4" y="33"/>
                      <a:pt x="4" y="34"/>
                    </a:cubicBezTo>
                    <a:cubicBezTo>
                      <a:pt x="4" y="34"/>
                      <a:pt x="4" y="34"/>
                      <a:pt x="4" y="34"/>
                    </a:cubicBezTo>
                    <a:cubicBezTo>
                      <a:pt x="5" y="35"/>
                      <a:pt x="6" y="36"/>
                      <a:pt x="8" y="37"/>
                    </a:cubicBezTo>
                    <a:cubicBezTo>
                      <a:pt x="8" y="38"/>
                      <a:pt x="9" y="39"/>
                      <a:pt x="9" y="39"/>
                    </a:cubicBezTo>
                    <a:cubicBezTo>
                      <a:pt x="10" y="39"/>
                      <a:pt x="9" y="39"/>
                      <a:pt x="10" y="39"/>
                    </a:cubicBezTo>
                    <a:cubicBezTo>
                      <a:pt x="10" y="39"/>
                      <a:pt x="10" y="39"/>
                      <a:pt x="11" y="39"/>
                    </a:cubicBezTo>
                    <a:cubicBezTo>
                      <a:pt x="11" y="40"/>
                      <a:pt x="11" y="40"/>
                      <a:pt x="11" y="40"/>
                    </a:cubicBezTo>
                    <a:cubicBezTo>
                      <a:pt x="11" y="40"/>
                      <a:pt x="12" y="40"/>
                      <a:pt x="12" y="40"/>
                    </a:cubicBezTo>
                    <a:cubicBezTo>
                      <a:pt x="12" y="40"/>
                      <a:pt x="13" y="41"/>
                      <a:pt x="13" y="41"/>
                    </a:cubicBezTo>
                    <a:cubicBezTo>
                      <a:pt x="14" y="41"/>
                      <a:pt x="15" y="41"/>
                      <a:pt x="16" y="42"/>
                    </a:cubicBezTo>
                    <a:cubicBezTo>
                      <a:pt x="16" y="42"/>
                      <a:pt x="17" y="42"/>
                      <a:pt x="17" y="42"/>
                    </a:cubicBezTo>
                    <a:cubicBezTo>
                      <a:pt x="17" y="42"/>
                      <a:pt x="17" y="42"/>
                      <a:pt x="17" y="42"/>
                    </a:cubicBezTo>
                    <a:cubicBezTo>
                      <a:pt x="17" y="42"/>
                      <a:pt x="18" y="42"/>
                      <a:pt x="18" y="42"/>
                    </a:cubicBezTo>
                    <a:cubicBezTo>
                      <a:pt x="20" y="43"/>
                      <a:pt x="24" y="43"/>
                      <a:pt x="27" y="42"/>
                    </a:cubicBezTo>
                    <a:cubicBezTo>
                      <a:pt x="28" y="42"/>
                      <a:pt x="30" y="41"/>
                      <a:pt x="30" y="41"/>
                    </a:cubicBezTo>
                    <a:cubicBezTo>
                      <a:pt x="30" y="41"/>
                      <a:pt x="30" y="41"/>
                      <a:pt x="30" y="41"/>
                    </a:cubicBezTo>
                    <a:cubicBezTo>
                      <a:pt x="31" y="41"/>
                      <a:pt x="31" y="41"/>
                      <a:pt x="31" y="41"/>
                    </a:cubicBezTo>
                    <a:cubicBezTo>
                      <a:pt x="31" y="41"/>
                      <a:pt x="32" y="41"/>
                      <a:pt x="32" y="41"/>
                    </a:cubicBezTo>
                    <a:cubicBezTo>
                      <a:pt x="32" y="41"/>
                      <a:pt x="33" y="40"/>
                      <a:pt x="33" y="40"/>
                    </a:cubicBezTo>
                    <a:cubicBezTo>
                      <a:pt x="33" y="40"/>
                      <a:pt x="33" y="40"/>
                      <a:pt x="33" y="40"/>
                    </a:cubicBezTo>
                    <a:cubicBezTo>
                      <a:pt x="34" y="39"/>
                      <a:pt x="35" y="39"/>
                      <a:pt x="35" y="38"/>
                    </a:cubicBezTo>
                    <a:cubicBezTo>
                      <a:pt x="35" y="38"/>
                      <a:pt x="36" y="38"/>
                      <a:pt x="36" y="38"/>
                    </a:cubicBezTo>
                    <a:cubicBezTo>
                      <a:pt x="36" y="38"/>
                      <a:pt x="36" y="38"/>
                      <a:pt x="36" y="38"/>
                    </a:cubicBezTo>
                    <a:cubicBezTo>
                      <a:pt x="37" y="37"/>
                      <a:pt x="37" y="37"/>
                      <a:pt x="37" y="37"/>
                    </a:cubicBezTo>
                    <a:cubicBezTo>
                      <a:pt x="38" y="36"/>
                      <a:pt x="39" y="35"/>
                      <a:pt x="40" y="35"/>
                    </a:cubicBezTo>
                    <a:cubicBezTo>
                      <a:pt x="40" y="35"/>
                      <a:pt x="40" y="34"/>
                      <a:pt x="40" y="34"/>
                    </a:cubicBezTo>
                    <a:cubicBezTo>
                      <a:pt x="40" y="34"/>
                      <a:pt x="41" y="34"/>
                      <a:pt x="41" y="33"/>
                    </a:cubicBezTo>
                    <a:cubicBezTo>
                      <a:pt x="41" y="33"/>
                      <a:pt x="41" y="33"/>
                      <a:pt x="41" y="33"/>
                    </a:cubicBezTo>
                    <a:cubicBezTo>
                      <a:pt x="41" y="32"/>
                      <a:pt x="42" y="32"/>
                      <a:pt x="42" y="31"/>
                    </a:cubicBezTo>
                    <a:cubicBezTo>
                      <a:pt x="42" y="31"/>
                      <a:pt x="43" y="30"/>
                      <a:pt x="43" y="30"/>
                    </a:cubicBezTo>
                    <a:cubicBezTo>
                      <a:pt x="43" y="30"/>
                      <a:pt x="43" y="29"/>
                      <a:pt x="43" y="29"/>
                    </a:cubicBezTo>
                    <a:cubicBezTo>
                      <a:pt x="43" y="28"/>
                      <a:pt x="44" y="27"/>
                      <a:pt x="44" y="26"/>
                    </a:cubicBezTo>
                    <a:cubicBezTo>
                      <a:pt x="44" y="25"/>
                      <a:pt x="44" y="25"/>
                      <a:pt x="44" y="24"/>
                    </a:cubicBezTo>
                    <a:cubicBezTo>
                      <a:pt x="45" y="22"/>
                      <a:pt x="44" y="19"/>
                      <a:pt x="44"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42" name="Freeform 278"/>
              <p:cNvSpPr>
                <a:spLocks noEditPoints="1"/>
              </p:cNvSpPr>
              <p:nvPr/>
            </p:nvSpPr>
            <p:spPr bwMode="auto">
              <a:xfrm>
                <a:off x="6869113" y="5581650"/>
                <a:ext cx="11112" cy="11113"/>
              </a:xfrm>
              <a:custGeom>
                <a:avLst/>
                <a:gdLst>
                  <a:gd name="T0" fmla="*/ 14 w 19"/>
                  <a:gd name="T1" fmla="*/ 9 h 23"/>
                  <a:gd name="T2" fmla="*/ 12 w 19"/>
                  <a:gd name="T3" fmla="*/ 10 h 23"/>
                  <a:gd name="T4" fmla="*/ 10 w 19"/>
                  <a:gd name="T5" fmla="*/ 10 h 23"/>
                  <a:gd name="T6" fmla="*/ 5 w 19"/>
                  <a:gd name="T7" fmla="*/ 10 h 23"/>
                  <a:gd name="T8" fmla="*/ 5 w 19"/>
                  <a:gd name="T9" fmla="*/ 4 h 23"/>
                  <a:gd name="T10" fmla="*/ 6 w 19"/>
                  <a:gd name="T11" fmla="*/ 3 h 23"/>
                  <a:gd name="T12" fmla="*/ 13 w 19"/>
                  <a:gd name="T13" fmla="*/ 4 h 23"/>
                  <a:gd name="T14" fmla="*/ 14 w 19"/>
                  <a:gd name="T15" fmla="*/ 5 h 23"/>
                  <a:gd name="T16" fmla="*/ 14 w 19"/>
                  <a:gd name="T17" fmla="*/ 7 h 23"/>
                  <a:gd name="T18" fmla="*/ 14 w 19"/>
                  <a:gd name="T19" fmla="*/ 9 h 23"/>
                  <a:gd name="T20" fmla="*/ 18 w 19"/>
                  <a:gd name="T21" fmla="*/ 4 h 23"/>
                  <a:gd name="T22" fmla="*/ 18 w 19"/>
                  <a:gd name="T23" fmla="*/ 4 h 23"/>
                  <a:gd name="T24" fmla="*/ 18 w 19"/>
                  <a:gd name="T25" fmla="*/ 3 h 23"/>
                  <a:gd name="T26" fmla="*/ 16 w 19"/>
                  <a:gd name="T27" fmla="*/ 2 h 23"/>
                  <a:gd name="T28" fmla="*/ 14 w 19"/>
                  <a:gd name="T29" fmla="*/ 1 h 23"/>
                  <a:gd name="T30" fmla="*/ 11 w 19"/>
                  <a:gd name="T31" fmla="*/ 0 h 23"/>
                  <a:gd name="T32" fmla="*/ 5 w 19"/>
                  <a:gd name="T33" fmla="*/ 0 h 23"/>
                  <a:gd name="T34" fmla="*/ 1 w 19"/>
                  <a:gd name="T35" fmla="*/ 1 h 23"/>
                  <a:gd name="T36" fmla="*/ 0 w 19"/>
                  <a:gd name="T37" fmla="*/ 6 h 23"/>
                  <a:gd name="T38" fmla="*/ 1 w 19"/>
                  <a:gd name="T39" fmla="*/ 12 h 23"/>
                  <a:gd name="T40" fmla="*/ 1 w 19"/>
                  <a:gd name="T41" fmla="*/ 23 h 23"/>
                  <a:gd name="T42" fmla="*/ 5 w 19"/>
                  <a:gd name="T43" fmla="*/ 23 h 23"/>
                  <a:gd name="T44" fmla="*/ 5 w 19"/>
                  <a:gd name="T45" fmla="*/ 14 h 23"/>
                  <a:gd name="T46" fmla="*/ 10 w 19"/>
                  <a:gd name="T47" fmla="*/ 14 h 23"/>
                  <a:gd name="T48" fmla="*/ 12 w 19"/>
                  <a:gd name="T49" fmla="*/ 18 h 23"/>
                  <a:gd name="T50" fmla="*/ 15 w 19"/>
                  <a:gd name="T51" fmla="*/ 23 h 23"/>
                  <a:gd name="T52" fmla="*/ 18 w 19"/>
                  <a:gd name="T53" fmla="*/ 23 h 23"/>
                  <a:gd name="T54" fmla="*/ 18 w 19"/>
                  <a:gd name="T55" fmla="*/ 20 h 23"/>
                  <a:gd name="T56" fmla="*/ 15 w 19"/>
                  <a:gd name="T57" fmla="*/ 13 h 23"/>
                  <a:gd name="T58" fmla="*/ 16 w 19"/>
                  <a:gd name="T59" fmla="*/ 12 h 23"/>
                  <a:gd name="T60" fmla="*/ 17 w 19"/>
                  <a:gd name="T61" fmla="*/ 11 h 23"/>
                  <a:gd name="T62" fmla="*/ 18 w 19"/>
                  <a:gd name="T63" fmla="*/ 10 h 23"/>
                  <a:gd name="T64" fmla="*/ 18 w 19"/>
                  <a:gd name="T65" fmla="*/ 9 h 23"/>
                  <a:gd name="T66" fmla="*/ 18 w 19"/>
                  <a:gd name="T67" fmla="*/ 5 h 23"/>
                  <a:gd name="T68" fmla="*/ 18 w 19"/>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23">
                    <a:moveTo>
                      <a:pt x="14" y="9"/>
                    </a:moveTo>
                    <a:cubicBezTo>
                      <a:pt x="13" y="9"/>
                      <a:pt x="13" y="10"/>
                      <a:pt x="12" y="10"/>
                    </a:cubicBezTo>
                    <a:cubicBezTo>
                      <a:pt x="12" y="10"/>
                      <a:pt x="11" y="10"/>
                      <a:pt x="10" y="10"/>
                    </a:cubicBezTo>
                    <a:cubicBezTo>
                      <a:pt x="8" y="10"/>
                      <a:pt x="6" y="10"/>
                      <a:pt x="5" y="10"/>
                    </a:cubicBezTo>
                    <a:cubicBezTo>
                      <a:pt x="4" y="9"/>
                      <a:pt x="5" y="6"/>
                      <a:pt x="5" y="4"/>
                    </a:cubicBezTo>
                    <a:cubicBezTo>
                      <a:pt x="5" y="4"/>
                      <a:pt x="5" y="4"/>
                      <a:pt x="6" y="3"/>
                    </a:cubicBezTo>
                    <a:cubicBezTo>
                      <a:pt x="8" y="4"/>
                      <a:pt x="11" y="3"/>
                      <a:pt x="13" y="4"/>
                    </a:cubicBezTo>
                    <a:cubicBezTo>
                      <a:pt x="13" y="4"/>
                      <a:pt x="13" y="5"/>
                      <a:pt x="14" y="5"/>
                    </a:cubicBezTo>
                    <a:cubicBezTo>
                      <a:pt x="14" y="5"/>
                      <a:pt x="14" y="6"/>
                      <a:pt x="14" y="7"/>
                    </a:cubicBezTo>
                    <a:cubicBezTo>
                      <a:pt x="14" y="8"/>
                      <a:pt x="14" y="8"/>
                      <a:pt x="14" y="9"/>
                    </a:cubicBezTo>
                    <a:moveTo>
                      <a:pt x="18" y="4"/>
                    </a:moveTo>
                    <a:cubicBezTo>
                      <a:pt x="18" y="4"/>
                      <a:pt x="18" y="4"/>
                      <a:pt x="18" y="4"/>
                    </a:cubicBezTo>
                    <a:cubicBezTo>
                      <a:pt x="18" y="4"/>
                      <a:pt x="18" y="3"/>
                      <a:pt x="18" y="3"/>
                    </a:cubicBezTo>
                    <a:cubicBezTo>
                      <a:pt x="17" y="3"/>
                      <a:pt x="17" y="2"/>
                      <a:pt x="16" y="2"/>
                    </a:cubicBezTo>
                    <a:cubicBezTo>
                      <a:pt x="16" y="1"/>
                      <a:pt x="15" y="1"/>
                      <a:pt x="14" y="1"/>
                    </a:cubicBezTo>
                    <a:cubicBezTo>
                      <a:pt x="13" y="0"/>
                      <a:pt x="12" y="0"/>
                      <a:pt x="11" y="0"/>
                    </a:cubicBezTo>
                    <a:cubicBezTo>
                      <a:pt x="9" y="0"/>
                      <a:pt x="7" y="0"/>
                      <a:pt x="5" y="0"/>
                    </a:cubicBezTo>
                    <a:cubicBezTo>
                      <a:pt x="4" y="0"/>
                      <a:pt x="2" y="0"/>
                      <a:pt x="1" y="1"/>
                    </a:cubicBezTo>
                    <a:cubicBezTo>
                      <a:pt x="0" y="2"/>
                      <a:pt x="0" y="4"/>
                      <a:pt x="0" y="6"/>
                    </a:cubicBezTo>
                    <a:cubicBezTo>
                      <a:pt x="0" y="8"/>
                      <a:pt x="0" y="10"/>
                      <a:pt x="1" y="12"/>
                    </a:cubicBezTo>
                    <a:cubicBezTo>
                      <a:pt x="1" y="15"/>
                      <a:pt x="0" y="19"/>
                      <a:pt x="1" y="23"/>
                    </a:cubicBezTo>
                    <a:cubicBezTo>
                      <a:pt x="2" y="23"/>
                      <a:pt x="4" y="23"/>
                      <a:pt x="5" y="23"/>
                    </a:cubicBezTo>
                    <a:cubicBezTo>
                      <a:pt x="5" y="20"/>
                      <a:pt x="4" y="16"/>
                      <a:pt x="5" y="14"/>
                    </a:cubicBezTo>
                    <a:cubicBezTo>
                      <a:pt x="6" y="13"/>
                      <a:pt x="8" y="13"/>
                      <a:pt x="10" y="14"/>
                    </a:cubicBezTo>
                    <a:cubicBezTo>
                      <a:pt x="11" y="15"/>
                      <a:pt x="12" y="16"/>
                      <a:pt x="12" y="18"/>
                    </a:cubicBezTo>
                    <a:cubicBezTo>
                      <a:pt x="13" y="20"/>
                      <a:pt x="14" y="21"/>
                      <a:pt x="15" y="23"/>
                    </a:cubicBezTo>
                    <a:cubicBezTo>
                      <a:pt x="16" y="23"/>
                      <a:pt x="17" y="23"/>
                      <a:pt x="18" y="23"/>
                    </a:cubicBezTo>
                    <a:cubicBezTo>
                      <a:pt x="19" y="22"/>
                      <a:pt x="18" y="21"/>
                      <a:pt x="18" y="20"/>
                    </a:cubicBezTo>
                    <a:cubicBezTo>
                      <a:pt x="17" y="18"/>
                      <a:pt x="16" y="16"/>
                      <a:pt x="15" y="13"/>
                    </a:cubicBezTo>
                    <a:cubicBezTo>
                      <a:pt x="15" y="12"/>
                      <a:pt x="15" y="12"/>
                      <a:pt x="16" y="12"/>
                    </a:cubicBezTo>
                    <a:cubicBezTo>
                      <a:pt x="16" y="12"/>
                      <a:pt x="17" y="11"/>
                      <a:pt x="17" y="11"/>
                    </a:cubicBezTo>
                    <a:cubicBezTo>
                      <a:pt x="17" y="11"/>
                      <a:pt x="18" y="10"/>
                      <a:pt x="18" y="10"/>
                    </a:cubicBezTo>
                    <a:cubicBezTo>
                      <a:pt x="18" y="10"/>
                      <a:pt x="18" y="9"/>
                      <a:pt x="18" y="9"/>
                    </a:cubicBezTo>
                    <a:cubicBezTo>
                      <a:pt x="19" y="7"/>
                      <a:pt x="19" y="6"/>
                      <a:pt x="18" y="5"/>
                    </a:cubicBezTo>
                    <a:cubicBezTo>
                      <a:pt x="18" y="5"/>
                      <a:pt x="19" y="5"/>
                      <a:pt x="18" y="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53" name="Group 352"/>
            <p:cNvGrpSpPr/>
            <p:nvPr/>
          </p:nvGrpSpPr>
          <p:grpSpPr>
            <a:xfrm>
              <a:off x="1014209" y="2060598"/>
              <a:ext cx="598374" cy="301414"/>
              <a:chOff x="7331075" y="4233863"/>
              <a:chExt cx="1279525" cy="644525"/>
            </a:xfrm>
          </p:grpSpPr>
          <p:sp>
            <p:nvSpPr>
              <p:cNvPr id="620" name="Rectangle 279"/>
              <p:cNvSpPr>
                <a:spLocks noChangeArrowheads="1"/>
              </p:cNvSpPr>
              <p:nvPr/>
            </p:nvSpPr>
            <p:spPr bwMode="auto">
              <a:xfrm>
                <a:off x="7761288" y="4659313"/>
                <a:ext cx="20637" cy="165100"/>
              </a:xfrm>
              <a:prstGeom prst="rect">
                <a:avLst/>
              </a:prstGeom>
              <a:solidFill>
                <a:srgbClr val="94959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1" name="Freeform 280"/>
              <p:cNvSpPr>
                <a:spLocks noEditPoints="1"/>
              </p:cNvSpPr>
              <p:nvPr/>
            </p:nvSpPr>
            <p:spPr bwMode="auto">
              <a:xfrm>
                <a:off x="7615238" y="4697413"/>
                <a:ext cx="127000" cy="180975"/>
              </a:xfrm>
              <a:custGeom>
                <a:avLst/>
                <a:gdLst>
                  <a:gd name="T0" fmla="*/ 117 w 233"/>
                  <a:gd name="T1" fmla="*/ 195 h 331"/>
                  <a:gd name="T2" fmla="*/ 39 w 233"/>
                  <a:gd name="T3" fmla="*/ 116 h 331"/>
                  <a:gd name="T4" fmla="*/ 117 w 233"/>
                  <a:gd name="T5" fmla="*/ 38 h 331"/>
                  <a:gd name="T6" fmla="*/ 195 w 233"/>
                  <a:gd name="T7" fmla="*/ 116 h 331"/>
                  <a:gd name="T8" fmla="*/ 117 w 233"/>
                  <a:gd name="T9" fmla="*/ 195 h 331"/>
                  <a:gd name="T10" fmla="*/ 117 w 233"/>
                  <a:gd name="T11" fmla="*/ 0 h 331"/>
                  <a:gd name="T12" fmla="*/ 0 w 233"/>
                  <a:gd name="T13" fmla="*/ 116 h 331"/>
                  <a:gd name="T14" fmla="*/ 117 w 233"/>
                  <a:gd name="T15" fmla="*/ 233 h 331"/>
                  <a:gd name="T16" fmla="*/ 194 w 233"/>
                  <a:gd name="T17" fmla="*/ 203 h 331"/>
                  <a:gd name="T18" fmla="*/ 194 w 233"/>
                  <a:gd name="T19" fmla="*/ 214 h 331"/>
                  <a:gd name="T20" fmla="*/ 116 w 233"/>
                  <a:gd name="T21" fmla="*/ 292 h 331"/>
                  <a:gd name="T22" fmla="*/ 52 w 233"/>
                  <a:gd name="T23" fmla="*/ 261 h 331"/>
                  <a:gd name="T24" fmla="*/ 26 w 233"/>
                  <a:gd name="T25" fmla="*/ 288 h 331"/>
                  <a:gd name="T26" fmla="*/ 116 w 233"/>
                  <a:gd name="T27" fmla="*/ 331 h 331"/>
                  <a:gd name="T28" fmla="*/ 233 w 233"/>
                  <a:gd name="T29" fmla="*/ 207 h 331"/>
                  <a:gd name="T30" fmla="*/ 233 w 233"/>
                  <a:gd name="T31" fmla="*/ 116 h 331"/>
                  <a:gd name="T32" fmla="*/ 117 w 233"/>
                  <a:gd name="T33"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331">
                    <a:moveTo>
                      <a:pt x="117" y="195"/>
                    </a:moveTo>
                    <a:cubicBezTo>
                      <a:pt x="74" y="195"/>
                      <a:pt x="39" y="160"/>
                      <a:pt x="39" y="116"/>
                    </a:cubicBezTo>
                    <a:cubicBezTo>
                      <a:pt x="39" y="73"/>
                      <a:pt x="74" y="38"/>
                      <a:pt x="117" y="38"/>
                    </a:cubicBezTo>
                    <a:cubicBezTo>
                      <a:pt x="160" y="38"/>
                      <a:pt x="195" y="73"/>
                      <a:pt x="195" y="116"/>
                    </a:cubicBezTo>
                    <a:cubicBezTo>
                      <a:pt x="195" y="160"/>
                      <a:pt x="160" y="195"/>
                      <a:pt x="117" y="195"/>
                    </a:cubicBezTo>
                    <a:moveTo>
                      <a:pt x="117" y="0"/>
                    </a:moveTo>
                    <a:cubicBezTo>
                      <a:pt x="53" y="0"/>
                      <a:pt x="0" y="52"/>
                      <a:pt x="0" y="116"/>
                    </a:cubicBezTo>
                    <a:cubicBezTo>
                      <a:pt x="0" y="181"/>
                      <a:pt x="53" y="233"/>
                      <a:pt x="117" y="233"/>
                    </a:cubicBezTo>
                    <a:cubicBezTo>
                      <a:pt x="146" y="233"/>
                      <a:pt x="173" y="222"/>
                      <a:pt x="194" y="203"/>
                    </a:cubicBezTo>
                    <a:cubicBezTo>
                      <a:pt x="194" y="214"/>
                      <a:pt x="194" y="214"/>
                      <a:pt x="194" y="214"/>
                    </a:cubicBezTo>
                    <a:cubicBezTo>
                      <a:pt x="194" y="257"/>
                      <a:pt x="159" y="292"/>
                      <a:pt x="116" y="292"/>
                    </a:cubicBezTo>
                    <a:cubicBezTo>
                      <a:pt x="91" y="292"/>
                      <a:pt x="69" y="279"/>
                      <a:pt x="52" y="261"/>
                    </a:cubicBezTo>
                    <a:cubicBezTo>
                      <a:pt x="26" y="288"/>
                      <a:pt x="26" y="288"/>
                      <a:pt x="26" y="288"/>
                    </a:cubicBezTo>
                    <a:cubicBezTo>
                      <a:pt x="48" y="315"/>
                      <a:pt x="81" y="331"/>
                      <a:pt x="116" y="331"/>
                    </a:cubicBezTo>
                    <a:cubicBezTo>
                      <a:pt x="176" y="331"/>
                      <a:pt x="233" y="287"/>
                      <a:pt x="233" y="207"/>
                    </a:cubicBezTo>
                    <a:cubicBezTo>
                      <a:pt x="233" y="116"/>
                      <a:pt x="233" y="116"/>
                      <a:pt x="233" y="116"/>
                    </a:cubicBezTo>
                    <a:cubicBezTo>
                      <a:pt x="233" y="52"/>
                      <a:pt x="181" y="0"/>
                      <a:pt x="117" y="0"/>
                    </a:cubicBezTo>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2" name="Freeform 281"/>
              <p:cNvSpPr>
                <a:spLocks/>
              </p:cNvSpPr>
              <p:nvPr/>
            </p:nvSpPr>
            <p:spPr bwMode="auto">
              <a:xfrm>
                <a:off x="7962900" y="4697413"/>
                <a:ext cx="117475" cy="127000"/>
              </a:xfrm>
              <a:custGeom>
                <a:avLst/>
                <a:gdLst>
                  <a:gd name="T0" fmla="*/ 128 w 214"/>
                  <a:gd name="T1" fmla="*/ 38 h 233"/>
                  <a:gd name="T2" fmla="*/ 183 w 214"/>
                  <a:gd name="T3" fmla="*/ 61 h 233"/>
                  <a:gd name="T4" fmla="*/ 187 w 214"/>
                  <a:gd name="T5" fmla="*/ 65 h 233"/>
                  <a:gd name="T6" fmla="*/ 214 w 214"/>
                  <a:gd name="T7" fmla="*/ 38 h 233"/>
                  <a:gd name="T8" fmla="*/ 211 w 214"/>
                  <a:gd name="T9" fmla="*/ 34 h 233"/>
                  <a:gd name="T10" fmla="*/ 128 w 214"/>
                  <a:gd name="T11" fmla="*/ 0 h 233"/>
                  <a:gd name="T12" fmla="*/ 46 w 214"/>
                  <a:gd name="T13" fmla="*/ 34 h 233"/>
                  <a:gd name="T14" fmla="*/ 46 w 214"/>
                  <a:gd name="T15" fmla="*/ 199 h 233"/>
                  <a:gd name="T16" fmla="*/ 128 w 214"/>
                  <a:gd name="T17" fmla="*/ 233 h 233"/>
                  <a:gd name="T18" fmla="*/ 211 w 214"/>
                  <a:gd name="T19" fmla="*/ 199 h 233"/>
                  <a:gd name="T20" fmla="*/ 214 w 214"/>
                  <a:gd name="T21" fmla="*/ 195 h 233"/>
                  <a:gd name="T22" fmla="*/ 187 w 214"/>
                  <a:gd name="T23" fmla="*/ 168 h 233"/>
                  <a:gd name="T24" fmla="*/ 183 w 214"/>
                  <a:gd name="T25" fmla="*/ 172 h 233"/>
                  <a:gd name="T26" fmla="*/ 128 w 214"/>
                  <a:gd name="T27" fmla="*/ 195 h 233"/>
                  <a:gd name="T28" fmla="*/ 73 w 214"/>
                  <a:gd name="T29" fmla="*/ 172 h 233"/>
                  <a:gd name="T30" fmla="*/ 50 w 214"/>
                  <a:gd name="T31" fmla="*/ 117 h 233"/>
                  <a:gd name="T32" fmla="*/ 73 w 214"/>
                  <a:gd name="T33" fmla="*/ 61 h 233"/>
                  <a:gd name="T34" fmla="*/ 128 w 214"/>
                  <a:gd name="T35" fmla="*/ 3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4" h="233">
                    <a:moveTo>
                      <a:pt x="128" y="38"/>
                    </a:moveTo>
                    <a:cubicBezTo>
                      <a:pt x="149" y="38"/>
                      <a:pt x="169" y="47"/>
                      <a:pt x="183" y="61"/>
                    </a:cubicBezTo>
                    <a:cubicBezTo>
                      <a:pt x="187" y="65"/>
                      <a:pt x="187" y="65"/>
                      <a:pt x="187" y="65"/>
                    </a:cubicBezTo>
                    <a:cubicBezTo>
                      <a:pt x="214" y="38"/>
                      <a:pt x="214" y="38"/>
                      <a:pt x="214" y="38"/>
                    </a:cubicBezTo>
                    <a:cubicBezTo>
                      <a:pt x="211" y="34"/>
                      <a:pt x="211" y="34"/>
                      <a:pt x="211" y="34"/>
                    </a:cubicBezTo>
                    <a:cubicBezTo>
                      <a:pt x="189" y="12"/>
                      <a:pt x="159" y="0"/>
                      <a:pt x="128" y="0"/>
                    </a:cubicBezTo>
                    <a:cubicBezTo>
                      <a:pt x="97" y="0"/>
                      <a:pt x="68" y="12"/>
                      <a:pt x="46" y="34"/>
                    </a:cubicBezTo>
                    <a:cubicBezTo>
                      <a:pt x="0" y="80"/>
                      <a:pt x="0" y="154"/>
                      <a:pt x="46" y="199"/>
                    </a:cubicBezTo>
                    <a:cubicBezTo>
                      <a:pt x="68" y="221"/>
                      <a:pt x="97" y="233"/>
                      <a:pt x="128" y="233"/>
                    </a:cubicBezTo>
                    <a:cubicBezTo>
                      <a:pt x="159" y="233"/>
                      <a:pt x="189" y="221"/>
                      <a:pt x="211" y="199"/>
                    </a:cubicBezTo>
                    <a:cubicBezTo>
                      <a:pt x="214" y="195"/>
                      <a:pt x="214" y="195"/>
                      <a:pt x="214" y="195"/>
                    </a:cubicBezTo>
                    <a:cubicBezTo>
                      <a:pt x="187" y="168"/>
                      <a:pt x="187" y="168"/>
                      <a:pt x="187" y="168"/>
                    </a:cubicBezTo>
                    <a:cubicBezTo>
                      <a:pt x="183" y="172"/>
                      <a:pt x="183" y="172"/>
                      <a:pt x="183" y="172"/>
                    </a:cubicBezTo>
                    <a:cubicBezTo>
                      <a:pt x="169" y="187"/>
                      <a:pt x="149" y="195"/>
                      <a:pt x="128" y="195"/>
                    </a:cubicBezTo>
                    <a:cubicBezTo>
                      <a:pt x="107" y="195"/>
                      <a:pt x="88" y="187"/>
                      <a:pt x="73" y="172"/>
                    </a:cubicBezTo>
                    <a:cubicBezTo>
                      <a:pt x="58" y="157"/>
                      <a:pt x="50" y="138"/>
                      <a:pt x="50" y="117"/>
                    </a:cubicBezTo>
                    <a:cubicBezTo>
                      <a:pt x="50" y="96"/>
                      <a:pt x="58" y="76"/>
                      <a:pt x="73" y="61"/>
                    </a:cubicBezTo>
                    <a:cubicBezTo>
                      <a:pt x="88" y="47"/>
                      <a:pt x="107" y="38"/>
                      <a:pt x="128" y="38"/>
                    </a:cubicBezTo>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3" name="Freeform 282"/>
              <p:cNvSpPr>
                <a:spLocks/>
              </p:cNvSpPr>
              <p:nvPr/>
            </p:nvSpPr>
            <p:spPr bwMode="auto">
              <a:xfrm>
                <a:off x="8101013" y="4697413"/>
                <a:ext cx="74612" cy="127000"/>
              </a:xfrm>
              <a:custGeom>
                <a:avLst/>
                <a:gdLst>
                  <a:gd name="T0" fmla="*/ 39 w 136"/>
                  <a:gd name="T1" fmla="*/ 31 h 231"/>
                  <a:gd name="T2" fmla="*/ 39 w 136"/>
                  <a:gd name="T3" fmla="*/ 0 h 231"/>
                  <a:gd name="T4" fmla="*/ 0 w 136"/>
                  <a:gd name="T5" fmla="*/ 0 h 231"/>
                  <a:gd name="T6" fmla="*/ 0 w 136"/>
                  <a:gd name="T7" fmla="*/ 231 h 231"/>
                  <a:gd name="T8" fmla="*/ 39 w 136"/>
                  <a:gd name="T9" fmla="*/ 231 h 231"/>
                  <a:gd name="T10" fmla="*/ 39 w 136"/>
                  <a:gd name="T11" fmla="*/ 116 h 231"/>
                  <a:gd name="T12" fmla="*/ 117 w 136"/>
                  <a:gd name="T13" fmla="*/ 38 h 231"/>
                  <a:gd name="T14" fmla="*/ 136 w 136"/>
                  <a:gd name="T15" fmla="*/ 38 h 231"/>
                  <a:gd name="T16" fmla="*/ 136 w 136"/>
                  <a:gd name="T17" fmla="*/ 0 h 231"/>
                  <a:gd name="T18" fmla="*/ 117 w 136"/>
                  <a:gd name="T19" fmla="*/ 0 h 231"/>
                  <a:gd name="T20" fmla="*/ 39 w 136"/>
                  <a:gd name="T21" fmla="*/ 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231">
                    <a:moveTo>
                      <a:pt x="39" y="31"/>
                    </a:moveTo>
                    <a:cubicBezTo>
                      <a:pt x="39" y="0"/>
                      <a:pt x="39" y="0"/>
                      <a:pt x="39" y="0"/>
                    </a:cubicBezTo>
                    <a:cubicBezTo>
                      <a:pt x="0" y="0"/>
                      <a:pt x="0" y="0"/>
                      <a:pt x="0" y="0"/>
                    </a:cubicBezTo>
                    <a:cubicBezTo>
                      <a:pt x="0" y="231"/>
                      <a:pt x="0" y="231"/>
                      <a:pt x="0" y="231"/>
                    </a:cubicBezTo>
                    <a:cubicBezTo>
                      <a:pt x="39" y="231"/>
                      <a:pt x="39" y="231"/>
                      <a:pt x="39" y="231"/>
                    </a:cubicBezTo>
                    <a:cubicBezTo>
                      <a:pt x="39" y="116"/>
                      <a:pt x="39" y="116"/>
                      <a:pt x="39" y="116"/>
                    </a:cubicBezTo>
                    <a:cubicBezTo>
                      <a:pt x="39" y="73"/>
                      <a:pt x="74" y="38"/>
                      <a:pt x="117" y="38"/>
                    </a:cubicBezTo>
                    <a:cubicBezTo>
                      <a:pt x="136" y="38"/>
                      <a:pt x="136" y="38"/>
                      <a:pt x="136" y="38"/>
                    </a:cubicBezTo>
                    <a:cubicBezTo>
                      <a:pt x="136" y="0"/>
                      <a:pt x="136" y="0"/>
                      <a:pt x="136" y="0"/>
                    </a:cubicBezTo>
                    <a:cubicBezTo>
                      <a:pt x="117" y="0"/>
                      <a:pt x="117" y="0"/>
                      <a:pt x="117" y="0"/>
                    </a:cubicBezTo>
                    <a:cubicBezTo>
                      <a:pt x="87" y="0"/>
                      <a:pt x="59" y="11"/>
                      <a:pt x="39" y="31"/>
                    </a:cubicBezTo>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4" name="Freeform 283"/>
              <p:cNvSpPr>
                <a:spLocks/>
              </p:cNvSpPr>
              <p:nvPr/>
            </p:nvSpPr>
            <p:spPr bwMode="auto">
              <a:xfrm>
                <a:off x="8469313" y="4659313"/>
                <a:ext cx="111125" cy="165100"/>
              </a:xfrm>
              <a:custGeom>
                <a:avLst/>
                <a:gdLst>
                  <a:gd name="T0" fmla="*/ 65 w 70"/>
                  <a:gd name="T1" fmla="*/ 28 h 104"/>
                  <a:gd name="T2" fmla="*/ 46 w 70"/>
                  <a:gd name="T3" fmla="*/ 28 h 104"/>
                  <a:gd name="T4" fmla="*/ 13 w 70"/>
                  <a:gd name="T5" fmla="*/ 62 h 104"/>
                  <a:gd name="T6" fmla="*/ 13 w 70"/>
                  <a:gd name="T7" fmla="*/ 0 h 104"/>
                  <a:gd name="T8" fmla="*/ 0 w 70"/>
                  <a:gd name="T9" fmla="*/ 0 h 104"/>
                  <a:gd name="T10" fmla="*/ 0 w 70"/>
                  <a:gd name="T11" fmla="*/ 104 h 104"/>
                  <a:gd name="T12" fmla="*/ 13 w 70"/>
                  <a:gd name="T13" fmla="*/ 104 h 104"/>
                  <a:gd name="T14" fmla="*/ 13 w 70"/>
                  <a:gd name="T15" fmla="*/ 80 h 104"/>
                  <a:gd name="T16" fmla="*/ 20 w 70"/>
                  <a:gd name="T17" fmla="*/ 73 h 104"/>
                  <a:gd name="T18" fmla="*/ 51 w 70"/>
                  <a:gd name="T19" fmla="*/ 104 h 104"/>
                  <a:gd name="T20" fmla="*/ 70 w 70"/>
                  <a:gd name="T21" fmla="*/ 104 h 104"/>
                  <a:gd name="T22" fmla="*/ 30 w 70"/>
                  <a:gd name="T23" fmla="*/ 64 h 104"/>
                  <a:gd name="T24" fmla="*/ 65 w 70"/>
                  <a:gd name="T25" fmla="*/ 2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04">
                    <a:moveTo>
                      <a:pt x="65" y="28"/>
                    </a:moveTo>
                    <a:lnTo>
                      <a:pt x="46" y="28"/>
                    </a:lnTo>
                    <a:lnTo>
                      <a:pt x="13" y="62"/>
                    </a:lnTo>
                    <a:lnTo>
                      <a:pt x="13" y="0"/>
                    </a:lnTo>
                    <a:lnTo>
                      <a:pt x="0" y="0"/>
                    </a:lnTo>
                    <a:lnTo>
                      <a:pt x="0" y="104"/>
                    </a:lnTo>
                    <a:lnTo>
                      <a:pt x="13" y="104"/>
                    </a:lnTo>
                    <a:lnTo>
                      <a:pt x="13" y="80"/>
                    </a:lnTo>
                    <a:lnTo>
                      <a:pt x="20" y="73"/>
                    </a:lnTo>
                    <a:lnTo>
                      <a:pt x="51" y="104"/>
                    </a:lnTo>
                    <a:lnTo>
                      <a:pt x="70" y="104"/>
                    </a:lnTo>
                    <a:lnTo>
                      <a:pt x="30" y="64"/>
                    </a:lnTo>
                    <a:lnTo>
                      <a:pt x="65" y="28"/>
                    </a:lnTo>
                    <a:close/>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5" name="Freeform 284"/>
              <p:cNvSpPr>
                <a:spLocks/>
              </p:cNvSpPr>
              <p:nvPr/>
            </p:nvSpPr>
            <p:spPr bwMode="auto">
              <a:xfrm>
                <a:off x="7775575" y="4375150"/>
                <a:ext cx="371475" cy="196850"/>
              </a:xfrm>
              <a:custGeom>
                <a:avLst/>
                <a:gdLst>
                  <a:gd name="T0" fmla="*/ 399 w 681"/>
                  <a:gd name="T1" fmla="*/ 3 h 362"/>
                  <a:gd name="T2" fmla="*/ 0 w 681"/>
                  <a:gd name="T3" fmla="*/ 273 h 362"/>
                  <a:gd name="T4" fmla="*/ 80 w 681"/>
                  <a:gd name="T5" fmla="*/ 362 h 362"/>
                  <a:gd name="T6" fmla="*/ 410 w 681"/>
                  <a:gd name="T7" fmla="*/ 21 h 362"/>
                  <a:gd name="T8" fmla="*/ 681 w 681"/>
                  <a:gd name="T9" fmla="*/ 93 h 362"/>
                  <a:gd name="T10" fmla="*/ 647 w 681"/>
                  <a:gd name="T11" fmla="*/ 48 h 362"/>
                  <a:gd name="T12" fmla="*/ 399 w 681"/>
                  <a:gd name="T13" fmla="*/ 3 h 362"/>
                </a:gdLst>
                <a:ahLst/>
                <a:cxnLst>
                  <a:cxn ang="0">
                    <a:pos x="T0" y="T1"/>
                  </a:cxn>
                  <a:cxn ang="0">
                    <a:pos x="T2" y="T3"/>
                  </a:cxn>
                  <a:cxn ang="0">
                    <a:pos x="T4" y="T5"/>
                  </a:cxn>
                  <a:cxn ang="0">
                    <a:pos x="T6" y="T7"/>
                  </a:cxn>
                  <a:cxn ang="0">
                    <a:pos x="T8" y="T9"/>
                  </a:cxn>
                  <a:cxn ang="0">
                    <a:pos x="T10" y="T11"/>
                  </a:cxn>
                  <a:cxn ang="0">
                    <a:pos x="T12" y="T13"/>
                  </a:cxn>
                </a:cxnLst>
                <a:rect l="0" t="0" r="r" b="b"/>
                <a:pathLst>
                  <a:path w="681" h="362">
                    <a:moveTo>
                      <a:pt x="399" y="3"/>
                    </a:moveTo>
                    <a:cubicBezTo>
                      <a:pt x="288" y="9"/>
                      <a:pt x="158" y="86"/>
                      <a:pt x="0" y="273"/>
                    </a:cubicBezTo>
                    <a:cubicBezTo>
                      <a:pt x="24" y="303"/>
                      <a:pt x="51" y="333"/>
                      <a:pt x="80" y="362"/>
                    </a:cubicBezTo>
                    <a:cubicBezTo>
                      <a:pt x="179" y="153"/>
                      <a:pt x="296" y="28"/>
                      <a:pt x="410" y="21"/>
                    </a:cubicBezTo>
                    <a:cubicBezTo>
                      <a:pt x="474" y="17"/>
                      <a:pt x="567" y="42"/>
                      <a:pt x="681" y="93"/>
                    </a:cubicBezTo>
                    <a:cubicBezTo>
                      <a:pt x="670" y="78"/>
                      <a:pt x="659" y="63"/>
                      <a:pt x="647" y="48"/>
                    </a:cubicBezTo>
                    <a:cubicBezTo>
                      <a:pt x="540" y="11"/>
                      <a:pt x="460" y="0"/>
                      <a:pt x="399" y="3"/>
                    </a:cubicBezTo>
                  </a:path>
                </a:pathLst>
              </a:custGeom>
              <a:solidFill>
                <a:srgbClr val="009E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6" name="Freeform 285"/>
              <p:cNvSpPr>
                <a:spLocks/>
              </p:cNvSpPr>
              <p:nvPr/>
            </p:nvSpPr>
            <p:spPr bwMode="auto">
              <a:xfrm>
                <a:off x="7970838" y="4411663"/>
                <a:ext cx="163512" cy="206375"/>
              </a:xfrm>
              <a:custGeom>
                <a:avLst/>
                <a:gdLst>
                  <a:gd name="T0" fmla="*/ 73 w 299"/>
                  <a:gd name="T1" fmla="*/ 5 h 379"/>
                  <a:gd name="T2" fmla="*/ 94 w 299"/>
                  <a:gd name="T3" fmla="*/ 379 h 379"/>
                  <a:gd name="T4" fmla="*/ 176 w 299"/>
                  <a:gd name="T5" fmla="*/ 304 h 379"/>
                  <a:gd name="T6" fmla="*/ 299 w 299"/>
                  <a:gd name="T7" fmla="*/ 162 h 379"/>
                  <a:gd name="T8" fmla="*/ 73 w 299"/>
                  <a:gd name="T9" fmla="*/ 5 h 379"/>
                </a:gdLst>
                <a:ahLst/>
                <a:cxnLst>
                  <a:cxn ang="0">
                    <a:pos x="T0" y="T1"/>
                  </a:cxn>
                  <a:cxn ang="0">
                    <a:pos x="T2" y="T3"/>
                  </a:cxn>
                  <a:cxn ang="0">
                    <a:pos x="T4" y="T5"/>
                  </a:cxn>
                  <a:cxn ang="0">
                    <a:pos x="T6" y="T7"/>
                  </a:cxn>
                  <a:cxn ang="0">
                    <a:pos x="T8" y="T9"/>
                  </a:cxn>
                </a:cxnLst>
                <a:rect l="0" t="0" r="r" b="b"/>
                <a:pathLst>
                  <a:path w="299" h="379">
                    <a:moveTo>
                      <a:pt x="73" y="5"/>
                    </a:moveTo>
                    <a:cubicBezTo>
                      <a:pt x="0" y="11"/>
                      <a:pt x="22" y="178"/>
                      <a:pt x="94" y="379"/>
                    </a:cubicBezTo>
                    <a:cubicBezTo>
                      <a:pt x="121" y="356"/>
                      <a:pt x="149" y="331"/>
                      <a:pt x="176" y="304"/>
                    </a:cubicBezTo>
                    <a:cubicBezTo>
                      <a:pt x="222" y="258"/>
                      <a:pt x="263" y="210"/>
                      <a:pt x="299" y="162"/>
                    </a:cubicBezTo>
                    <a:cubicBezTo>
                      <a:pt x="219" y="72"/>
                      <a:pt x="133" y="0"/>
                      <a:pt x="73" y="5"/>
                    </a:cubicBezTo>
                  </a:path>
                </a:pathLst>
              </a:custGeom>
              <a:solidFill>
                <a:srgbClr val="009E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7" name="Freeform 286"/>
              <p:cNvSpPr>
                <a:spLocks/>
              </p:cNvSpPr>
              <p:nvPr/>
            </p:nvSpPr>
            <p:spPr bwMode="auto">
              <a:xfrm>
                <a:off x="7724775" y="4356100"/>
                <a:ext cx="392112" cy="136525"/>
              </a:xfrm>
              <a:custGeom>
                <a:avLst/>
                <a:gdLst>
                  <a:gd name="T0" fmla="*/ 719 w 719"/>
                  <a:gd name="T1" fmla="*/ 56 h 249"/>
                  <a:gd name="T2" fmla="*/ 694 w 719"/>
                  <a:gd name="T3" fmla="*/ 26 h 249"/>
                  <a:gd name="T4" fmla="*/ 474 w 719"/>
                  <a:gd name="T5" fmla="*/ 4 h 249"/>
                  <a:gd name="T6" fmla="*/ 0 w 719"/>
                  <a:gd name="T7" fmla="*/ 179 h 249"/>
                  <a:gd name="T8" fmla="*/ 0 w 719"/>
                  <a:gd name="T9" fmla="*/ 180 h 249"/>
                  <a:gd name="T10" fmla="*/ 0 w 719"/>
                  <a:gd name="T11" fmla="*/ 180 h 249"/>
                  <a:gd name="T12" fmla="*/ 0 w 719"/>
                  <a:gd name="T13" fmla="*/ 180 h 249"/>
                  <a:gd name="T14" fmla="*/ 47 w 719"/>
                  <a:gd name="T15" fmla="*/ 249 h 249"/>
                  <a:gd name="T16" fmla="*/ 482 w 719"/>
                  <a:gd name="T17" fmla="*/ 21 h 249"/>
                  <a:gd name="T18" fmla="*/ 719 w 719"/>
                  <a:gd name="T19" fmla="*/ 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9" h="249">
                    <a:moveTo>
                      <a:pt x="719" y="56"/>
                    </a:moveTo>
                    <a:cubicBezTo>
                      <a:pt x="711" y="46"/>
                      <a:pt x="702" y="36"/>
                      <a:pt x="694" y="26"/>
                    </a:cubicBezTo>
                    <a:cubicBezTo>
                      <a:pt x="610" y="8"/>
                      <a:pt x="542" y="0"/>
                      <a:pt x="474" y="4"/>
                    </a:cubicBezTo>
                    <a:cubicBezTo>
                      <a:pt x="333" y="12"/>
                      <a:pt x="202" y="64"/>
                      <a:pt x="0" y="179"/>
                    </a:cubicBezTo>
                    <a:cubicBezTo>
                      <a:pt x="0" y="180"/>
                      <a:pt x="0" y="180"/>
                      <a:pt x="0" y="180"/>
                    </a:cubicBezTo>
                    <a:cubicBezTo>
                      <a:pt x="0" y="180"/>
                      <a:pt x="0" y="180"/>
                      <a:pt x="0" y="180"/>
                    </a:cubicBezTo>
                    <a:cubicBezTo>
                      <a:pt x="0" y="180"/>
                      <a:pt x="0" y="180"/>
                      <a:pt x="0" y="180"/>
                    </a:cubicBezTo>
                    <a:cubicBezTo>
                      <a:pt x="14" y="203"/>
                      <a:pt x="30" y="226"/>
                      <a:pt x="47" y="249"/>
                    </a:cubicBezTo>
                    <a:cubicBezTo>
                      <a:pt x="210" y="106"/>
                      <a:pt x="361" y="28"/>
                      <a:pt x="482" y="21"/>
                    </a:cubicBezTo>
                    <a:cubicBezTo>
                      <a:pt x="541" y="18"/>
                      <a:pt x="622" y="29"/>
                      <a:pt x="719" y="56"/>
                    </a:cubicBezTo>
                  </a:path>
                </a:pathLst>
              </a:custGeom>
              <a:solidFill>
                <a:srgbClr val="009E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8" name="Freeform 287"/>
              <p:cNvSpPr>
                <a:spLocks/>
              </p:cNvSpPr>
              <p:nvPr/>
            </p:nvSpPr>
            <p:spPr bwMode="auto">
              <a:xfrm>
                <a:off x="7875588" y="4392613"/>
                <a:ext cx="290512" cy="282575"/>
              </a:xfrm>
              <a:custGeom>
                <a:avLst/>
                <a:gdLst>
                  <a:gd name="T0" fmla="*/ 244 w 532"/>
                  <a:gd name="T1" fmla="*/ 22 h 516"/>
                  <a:gd name="T2" fmla="*/ 510 w 532"/>
                  <a:gd name="T3" fmla="*/ 147 h 516"/>
                  <a:gd name="T4" fmla="*/ 532 w 532"/>
                  <a:gd name="T5" fmla="*/ 113 h 516"/>
                  <a:gd name="T6" fmla="*/ 236 w 532"/>
                  <a:gd name="T7" fmla="*/ 4 h 516"/>
                  <a:gd name="T8" fmla="*/ 0 w 532"/>
                  <a:gd name="T9" fmla="*/ 424 h 516"/>
                  <a:gd name="T10" fmla="*/ 129 w 532"/>
                  <a:gd name="T11" fmla="*/ 516 h 516"/>
                  <a:gd name="T12" fmla="*/ 129 w 532"/>
                  <a:gd name="T13" fmla="*/ 516 h 516"/>
                  <a:gd name="T14" fmla="*/ 129 w 532"/>
                  <a:gd name="T15" fmla="*/ 516 h 516"/>
                  <a:gd name="T16" fmla="*/ 162 w 532"/>
                  <a:gd name="T17" fmla="*/ 495 h 516"/>
                  <a:gd name="T18" fmla="*/ 244 w 532"/>
                  <a:gd name="T19" fmla="*/ 2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2" h="516">
                    <a:moveTo>
                      <a:pt x="244" y="22"/>
                    </a:moveTo>
                    <a:cubicBezTo>
                      <a:pt x="296" y="17"/>
                      <a:pt x="391" y="57"/>
                      <a:pt x="510" y="147"/>
                    </a:cubicBezTo>
                    <a:cubicBezTo>
                      <a:pt x="517" y="135"/>
                      <a:pt x="525" y="124"/>
                      <a:pt x="532" y="113"/>
                    </a:cubicBezTo>
                    <a:cubicBezTo>
                      <a:pt x="399" y="33"/>
                      <a:pt x="304" y="0"/>
                      <a:pt x="236" y="4"/>
                    </a:cubicBezTo>
                    <a:cubicBezTo>
                      <a:pt x="118" y="11"/>
                      <a:pt x="57" y="119"/>
                      <a:pt x="0" y="424"/>
                    </a:cubicBezTo>
                    <a:cubicBezTo>
                      <a:pt x="43" y="459"/>
                      <a:pt x="86" y="490"/>
                      <a:pt x="129" y="516"/>
                    </a:cubicBezTo>
                    <a:cubicBezTo>
                      <a:pt x="129" y="516"/>
                      <a:pt x="129" y="516"/>
                      <a:pt x="129" y="516"/>
                    </a:cubicBezTo>
                    <a:cubicBezTo>
                      <a:pt x="129" y="516"/>
                      <a:pt x="129" y="516"/>
                      <a:pt x="129" y="516"/>
                    </a:cubicBezTo>
                    <a:cubicBezTo>
                      <a:pt x="140" y="509"/>
                      <a:pt x="151" y="502"/>
                      <a:pt x="162" y="495"/>
                    </a:cubicBezTo>
                    <a:cubicBezTo>
                      <a:pt x="131" y="237"/>
                      <a:pt x="148" y="31"/>
                      <a:pt x="244" y="22"/>
                    </a:cubicBezTo>
                  </a:path>
                </a:pathLst>
              </a:custGeom>
              <a:solidFill>
                <a:srgbClr val="009E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29" name="Freeform 288"/>
              <p:cNvSpPr>
                <a:spLocks/>
              </p:cNvSpPr>
              <p:nvPr/>
            </p:nvSpPr>
            <p:spPr bwMode="auto">
              <a:xfrm>
                <a:off x="7750175" y="4233863"/>
                <a:ext cx="341312" cy="182563"/>
              </a:xfrm>
              <a:custGeom>
                <a:avLst/>
                <a:gdLst>
                  <a:gd name="T0" fmla="*/ 626 w 626"/>
                  <a:gd name="T1" fmla="*/ 227 h 334"/>
                  <a:gd name="T2" fmla="*/ 581 w 626"/>
                  <a:gd name="T3" fmla="*/ 179 h 334"/>
                  <a:gd name="T4" fmla="*/ 357 w 626"/>
                  <a:gd name="T5" fmla="*/ 0 h 334"/>
                  <a:gd name="T6" fmla="*/ 357 w 626"/>
                  <a:gd name="T7" fmla="*/ 0 h 334"/>
                  <a:gd name="T8" fmla="*/ 132 w 626"/>
                  <a:gd name="T9" fmla="*/ 179 h 334"/>
                  <a:gd name="T10" fmla="*/ 0 w 626"/>
                  <a:gd name="T11" fmla="*/ 334 h 334"/>
                  <a:gd name="T12" fmla="*/ 419 w 626"/>
                  <a:gd name="T13" fmla="*/ 211 h 334"/>
                  <a:gd name="T14" fmla="*/ 626 w 626"/>
                  <a:gd name="T15" fmla="*/ 227 h 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334">
                    <a:moveTo>
                      <a:pt x="626" y="227"/>
                    </a:moveTo>
                    <a:cubicBezTo>
                      <a:pt x="611" y="211"/>
                      <a:pt x="597" y="195"/>
                      <a:pt x="581" y="179"/>
                    </a:cubicBezTo>
                    <a:cubicBezTo>
                      <a:pt x="508" y="107"/>
                      <a:pt x="431" y="46"/>
                      <a:pt x="357" y="0"/>
                    </a:cubicBezTo>
                    <a:cubicBezTo>
                      <a:pt x="357" y="0"/>
                      <a:pt x="357" y="0"/>
                      <a:pt x="357" y="0"/>
                    </a:cubicBezTo>
                    <a:cubicBezTo>
                      <a:pt x="282" y="46"/>
                      <a:pt x="205" y="107"/>
                      <a:pt x="132" y="179"/>
                    </a:cubicBezTo>
                    <a:cubicBezTo>
                      <a:pt x="82" y="230"/>
                      <a:pt x="37" y="282"/>
                      <a:pt x="0" y="334"/>
                    </a:cubicBezTo>
                    <a:cubicBezTo>
                      <a:pt x="152" y="266"/>
                      <a:pt x="298" y="219"/>
                      <a:pt x="419" y="211"/>
                    </a:cubicBezTo>
                    <a:cubicBezTo>
                      <a:pt x="478" y="208"/>
                      <a:pt x="548" y="214"/>
                      <a:pt x="626" y="227"/>
                    </a:cubicBezTo>
                  </a:path>
                </a:pathLst>
              </a:custGeom>
              <a:solidFill>
                <a:srgbClr val="009E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0" name="Freeform 289"/>
              <p:cNvSpPr>
                <a:spLocks noEditPoints="1"/>
              </p:cNvSpPr>
              <p:nvPr/>
            </p:nvSpPr>
            <p:spPr bwMode="auto">
              <a:xfrm>
                <a:off x="7473950" y="4697413"/>
                <a:ext cx="127000" cy="127000"/>
              </a:xfrm>
              <a:custGeom>
                <a:avLst/>
                <a:gdLst>
                  <a:gd name="T0" fmla="*/ 116 w 233"/>
                  <a:gd name="T1" fmla="*/ 194 h 233"/>
                  <a:gd name="T2" fmla="*/ 38 w 233"/>
                  <a:gd name="T3" fmla="*/ 116 h 233"/>
                  <a:gd name="T4" fmla="*/ 116 w 233"/>
                  <a:gd name="T5" fmla="*/ 38 h 233"/>
                  <a:gd name="T6" fmla="*/ 194 w 233"/>
                  <a:gd name="T7" fmla="*/ 116 h 233"/>
                  <a:gd name="T8" fmla="*/ 116 w 233"/>
                  <a:gd name="T9" fmla="*/ 194 h 233"/>
                  <a:gd name="T10" fmla="*/ 116 w 233"/>
                  <a:gd name="T11" fmla="*/ 0 h 233"/>
                  <a:gd name="T12" fmla="*/ 0 w 233"/>
                  <a:gd name="T13" fmla="*/ 116 h 233"/>
                  <a:gd name="T14" fmla="*/ 116 w 233"/>
                  <a:gd name="T15" fmla="*/ 233 h 233"/>
                  <a:gd name="T16" fmla="*/ 194 w 233"/>
                  <a:gd name="T17" fmla="*/ 203 h 233"/>
                  <a:gd name="T18" fmla="*/ 194 w 233"/>
                  <a:gd name="T19" fmla="*/ 231 h 233"/>
                  <a:gd name="T20" fmla="*/ 233 w 233"/>
                  <a:gd name="T21" fmla="*/ 231 h 233"/>
                  <a:gd name="T22" fmla="*/ 233 w 233"/>
                  <a:gd name="T23" fmla="*/ 116 h 233"/>
                  <a:gd name="T24" fmla="*/ 116 w 233"/>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 h="233">
                    <a:moveTo>
                      <a:pt x="116" y="194"/>
                    </a:moveTo>
                    <a:cubicBezTo>
                      <a:pt x="73" y="194"/>
                      <a:pt x="38" y="159"/>
                      <a:pt x="38" y="116"/>
                    </a:cubicBezTo>
                    <a:cubicBezTo>
                      <a:pt x="38" y="73"/>
                      <a:pt x="73" y="38"/>
                      <a:pt x="116" y="38"/>
                    </a:cubicBezTo>
                    <a:cubicBezTo>
                      <a:pt x="159" y="38"/>
                      <a:pt x="194" y="73"/>
                      <a:pt x="194" y="116"/>
                    </a:cubicBezTo>
                    <a:cubicBezTo>
                      <a:pt x="194" y="159"/>
                      <a:pt x="159" y="194"/>
                      <a:pt x="116" y="194"/>
                    </a:cubicBezTo>
                    <a:moveTo>
                      <a:pt x="116" y="0"/>
                    </a:moveTo>
                    <a:cubicBezTo>
                      <a:pt x="52" y="0"/>
                      <a:pt x="0" y="52"/>
                      <a:pt x="0" y="116"/>
                    </a:cubicBezTo>
                    <a:cubicBezTo>
                      <a:pt x="0" y="181"/>
                      <a:pt x="52" y="233"/>
                      <a:pt x="116" y="233"/>
                    </a:cubicBezTo>
                    <a:cubicBezTo>
                      <a:pt x="146" y="233"/>
                      <a:pt x="174" y="222"/>
                      <a:pt x="194" y="203"/>
                    </a:cubicBezTo>
                    <a:cubicBezTo>
                      <a:pt x="194" y="231"/>
                      <a:pt x="194" y="231"/>
                      <a:pt x="194" y="231"/>
                    </a:cubicBezTo>
                    <a:cubicBezTo>
                      <a:pt x="233" y="231"/>
                      <a:pt x="233" y="231"/>
                      <a:pt x="233" y="231"/>
                    </a:cubicBezTo>
                    <a:cubicBezTo>
                      <a:pt x="233" y="116"/>
                      <a:pt x="233" y="116"/>
                      <a:pt x="233" y="116"/>
                    </a:cubicBezTo>
                    <a:cubicBezTo>
                      <a:pt x="233" y="52"/>
                      <a:pt x="181" y="0"/>
                      <a:pt x="116" y="0"/>
                    </a:cubicBezTo>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1" name="Freeform 290"/>
              <p:cNvSpPr>
                <a:spLocks noEditPoints="1"/>
              </p:cNvSpPr>
              <p:nvPr/>
            </p:nvSpPr>
            <p:spPr bwMode="auto">
              <a:xfrm>
                <a:off x="7331075" y="4691063"/>
                <a:ext cx="130175" cy="134938"/>
              </a:xfrm>
              <a:custGeom>
                <a:avLst/>
                <a:gdLst>
                  <a:gd name="T0" fmla="*/ 42 w 238"/>
                  <a:gd name="T1" fmla="*/ 109 h 246"/>
                  <a:gd name="T2" fmla="*/ 62 w 238"/>
                  <a:gd name="T3" fmla="*/ 73 h 246"/>
                  <a:gd name="T4" fmla="*/ 172 w 238"/>
                  <a:gd name="T5" fmla="*/ 73 h 246"/>
                  <a:gd name="T6" fmla="*/ 192 w 238"/>
                  <a:gd name="T7" fmla="*/ 109 h 246"/>
                  <a:gd name="T8" fmla="*/ 42 w 238"/>
                  <a:gd name="T9" fmla="*/ 109 h 246"/>
                  <a:gd name="T10" fmla="*/ 34 w 238"/>
                  <a:gd name="T11" fmla="*/ 46 h 246"/>
                  <a:gd name="T12" fmla="*/ 0 w 238"/>
                  <a:gd name="T13" fmla="*/ 128 h 246"/>
                  <a:gd name="T14" fmla="*/ 34 w 238"/>
                  <a:gd name="T15" fmla="*/ 211 h 246"/>
                  <a:gd name="T16" fmla="*/ 120 w 238"/>
                  <a:gd name="T17" fmla="*/ 246 h 246"/>
                  <a:gd name="T18" fmla="*/ 209 w 238"/>
                  <a:gd name="T19" fmla="*/ 207 h 246"/>
                  <a:gd name="T20" fmla="*/ 181 w 238"/>
                  <a:gd name="T21" fmla="*/ 179 h 246"/>
                  <a:gd name="T22" fmla="*/ 62 w 238"/>
                  <a:gd name="T23" fmla="*/ 184 h 246"/>
                  <a:gd name="T24" fmla="*/ 42 w 238"/>
                  <a:gd name="T25" fmla="*/ 148 h 246"/>
                  <a:gd name="T26" fmla="*/ 232 w 238"/>
                  <a:gd name="T27" fmla="*/ 148 h 246"/>
                  <a:gd name="T28" fmla="*/ 200 w 238"/>
                  <a:gd name="T29" fmla="*/ 46 h 246"/>
                  <a:gd name="T30" fmla="*/ 34 w 238"/>
                  <a:gd name="T31"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46">
                    <a:moveTo>
                      <a:pt x="42" y="109"/>
                    </a:moveTo>
                    <a:cubicBezTo>
                      <a:pt x="45" y="96"/>
                      <a:pt x="52" y="84"/>
                      <a:pt x="62" y="73"/>
                    </a:cubicBezTo>
                    <a:cubicBezTo>
                      <a:pt x="92" y="43"/>
                      <a:pt x="142" y="43"/>
                      <a:pt x="172" y="73"/>
                    </a:cubicBezTo>
                    <a:cubicBezTo>
                      <a:pt x="182" y="83"/>
                      <a:pt x="189" y="96"/>
                      <a:pt x="192" y="109"/>
                    </a:cubicBezTo>
                    <a:lnTo>
                      <a:pt x="42" y="109"/>
                    </a:lnTo>
                    <a:close/>
                    <a:moveTo>
                      <a:pt x="34" y="46"/>
                    </a:moveTo>
                    <a:cubicBezTo>
                      <a:pt x="12" y="68"/>
                      <a:pt x="0" y="97"/>
                      <a:pt x="0" y="128"/>
                    </a:cubicBezTo>
                    <a:cubicBezTo>
                      <a:pt x="0" y="160"/>
                      <a:pt x="12" y="189"/>
                      <a:pt x="34" y="211"/>
                    </a:cubicBezTo>
                    <a:cubicBezTo>
                      <a:pt x="57" y="234"/>
                      <a:pt x="89" y="246"/>
                      <a:pt x="120" y="246"/>
                    </a:cubicBezTo>
                    <a:cubicBezTo>
                      <a:pt x="156" y="246"/>
                      <a:pt x="187" y="231"/>
                      <a:pt x="209" y="207"/>
                    </a:cubicBezTo>
                    <a:cubicBezTo>
                      <a:pt x="181" y="179"/>
                      <a:pt x="181" y="179"/>
                      <a:pt x="181" y="179"/>
                    </a:cubicBezTo>
                    <a:cubicBezTo>
                      <a:pt x="148" y="219"/>
                      <a:pt x="89" y="212"/>
                      <a:pt x="62" y="184"/>
                    </a:cubicBezTo>
                    <a:cubicBezTo>
                      <a:pt x="51" y="172"/>
                      <a:pt x="45" y="161"/>
                      <a:pt x="42" y="148"/>
                    </a:cubicBezTo>
                    <a:cubicBezTo>
                      <a:pt x="232" y="148"/>
                      <a:pt x="232" y="148"/>
                      <a:pt x="232" y="148"/>
                    </a:cubicBezTo>
                    <a:cubicBezTo>
                      <a:pt x="238" y="111"/>
                      <a:pt x="227" y="73"/>
                      <a:pt x="200" y="46"/>
                    </a:cubicBezTo>
                    <a:cubicBezTo>
                      <a:pt x="154" y="0"/>
                      <a:pt x="80" y="0"/>
                      <a:pt x="34" y="46"/>
                    </a:cubicBezTo>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2" name="Freeform 291"/>
              <p:cNvSpPr>
                <a:spLocks noEditPoints="1"/>
              </p:cNvSpPr>
              <p:nvPr/>
            </p:nvSpPr>
            <p:spPr bwMode="auto">
              <a:xfrm>
                <a:off x="7800975" y="4691063"/>
                <a:ext cx="130175" cy="134938"/>
              </a:xfrm>
              <a:custGeom>
                <a:avLst/>
                <a:gdLst>
                  <a:gd name="T0" fmla="*/ 41 w 238"/>
                  <a:gd name="T1" fmla="*/ 109 h 246"/>
                  <a:gd name="T2" fmla="*/ 62 w 238"/>
                  <a:gd name="T3" fmla="*/ 73 h 246"/>
                  <a:gd name="T4" fmla="*/ 172 w 238"/>
                  <a:gd name="T5" fmla="*/ 73 h 246"/>
                  <a:gd name="T6" fmla="*/ 192 w 238"/>
                  <a:gd name="T7" fmla="*/ 109 h 246"/>
                  <a:gd name="T8" fmla="*/ 41 w 238"/>
                  <a:gd name="T9" fmla="*/ 109 h 246"/>
                  <a:gd name="T10" fmla="*/ 34 w 238"/>
                  <a:gd name="T11" fmla="*/ 46 h 246"/>
                  <a:gd name="T12" fmla="*/ 0 w 238"/>
                  <a:gd name="T13" fmla="*/ 128 h 246"/>
                  <a:gd name="T14" fmla="*/ 34 w 238"/>
                  <a:gd name="T15" fmla="*/ 211 h 246"/>
                  <a:gd name="T16" fmla="*/ 120 w 238"/>
                  <a:gd name="T17" fmla="*/ 246 h 246"/>
                  <a:gd name="T18" fmla="*/ 208 w 238"/>
                  <a:gd name="T19" fmla="*/ 207 h 246"/>
                  <a:gd name="T20" fmla="*/ 181 w 238"/>
                  <a:gd name="T21" fmla="*/ 179 h 246"/>
                  <a:gd name="T22" fmla="*/ 62 w 238"/>
                  <a:gd name="T23" fmla="*/ 184 h 246"/>
                  <a:gd name="T24" fmla="*/ 41 w 238"/>
                  <a:gd name="T25" fmla="*/ 148 h 246"/>
                  <a:gd name="T26" fmla="*/ 232 w 238"/>
                  <a:gd name="T27" fmla="*/ 148 h 246"/>
                  <a:gd name="T28" fmla="*/ 199 w 238"/>
                  <a:gd name="T29" fmla="*/ 46 h 246"/>
                  <a:gd name="T30" fmla="*/ 34 w 238"/>
                  <a:gd name="T31"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46">
                    <a:moveTo>
                      <a:pt x="41" y="109"/>
                    </a:moveTo>
                    <a:cubicBezTo>
                      <a:pt x="45" y="96"/>
                      <a:pt x="51" y="84"/>
                      <a:pt x="62" y="73"/>
                    </a:cubicBezTo>
                    <a:cubicBezTo>
                      <a:pt x="92" y="43"/>
                      <a:pt x="141" y="43"/>
                      <a:pt x="172" y="73"/>
                    </a:cubicBezTo>
                    <a:cubicBezTo>
                      <a:pt x="182" y="83"/>
                      <a:pt x="189" y="96"/>
                      <a:pt x="192" y="109"/>
                    </a:cubicBezTo>
                    <a:lnTo>
                      <a:pt x="41" y="109"/>
                    </a:lnTo>
                    <a:close/>
                    <a:moveTo>
                      <a:pt x="34" y="46"/>
                    </a:moveTo>
                    <a:cubicBezTo>
                      <a:pt x="12" y="68"/>
                      <a:pt x="0" y="97"/>
                      <a:pt x="0" y="128"/>
                    </a:cubicBezTo>
                    <a:cubicBezTo>
                      <a:pt x="0" y="160"/>
                      <a:pt x="12" y="189"/>
                      <a:pt x="34" y="211"/>
                    </a:cubicBezTo>
                    <a:cubicBezTo>
                      <a:pt x="57" y="234"/>
                      <a:pt x="88" y="246"/>
                      <a:pt x="120" y="246"/>
                    </a:cubicBezTo>
                    <a:cubicBezTo>
                      <a:pt x="156" y="246"/>
                      <a:pt x="187" y="231"/>
                      <a:pt x="208" y="207"/>
                    </a:cubicBezTo>
                    <a:cubicBezTo>
                      <a:pt x="181" y="179"/>
                      <a:pt x="181" y="179"/>
                      <a:pt x="181" y="179"/>
                    </a:cubicBezTo>
                    <a:cubicBezTo>
                      <a:pt x="148" y="219"/>
                      <a:pt x="88" y="212"/>
                      <a:pt x="62" y="184"/>
                    </a:cubicBezTo>
                    <a:cubicBezTo>
                      <a:pt x="51" y="172"/>
                      <a:pt x="45" y="161"/>
                      <a:pt x="41" y="148"/>
                    </a:cubicBezTo>
                    <a:cubicBezTo>
                      <a:pt x="232" y="148"/>
                      <a:pt x="232" y="148"/>
                      <a:pt x="232" y="148"/>
                    </a:cubicBezTo>
                    <a:cubicBezTo>
                      <a:pt x="238" y="111"/>
                      <a:pt x="226" y="73"/>
                      <a:pt x="199" y="46"/>
                    </a:cubicBezTo>
                    <a:cubicBezTo>
                      <a:pt x="154" y="0"/>
                      <a:pt x="80" y="0"/>
                      <a:pt x="34" y="46"/>
                    </a:cubicBezTo>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3" name="Freeform 292"/>
              <p:cNvSpPr>
                <a:spLocks noEditPoints="1"/>
              </p:cNvSpPr>
              <p:nvPr/>
            </p:nvSpPr>
            <p:spPr bwMode="auto">
              <a:xfrm>
                <a:off x="8180388" y="4691063"/>
                <a:ext cx="130175" cy="134938"/>
              </a:xfrm>
              <a:custGeom>
                <a:avLst/>
                <a:gdLst>
                  <a:gd name="T0" fmla="*/ 42 w 239"/>
                  <a:gd name="T1" fmla="*/ 109 h 246"/>
                  <a:gd name="T2" fmla="*/ 62 w 239"/>
                  <a:gd name="T3" fmla="*/ 73 h 246"/>
                  <a:gd name="T4" fmla="*/ 172 w 239"/>
                  <a:gd name="T5" fmla="*/ 73 h 246"/>
                  <a:gd name="T6" fmla="*/ 193 w 239"/>
                  <a:gd name="T7" fmla="*/ 109 h 246"/>
                  <a:gd name="T8" fmla="*/ 42 w 239"/>
                  <a:gd name="T9" fmla="*/ 109 h 246"/>
                  <a:gd name="T10" fmla="*/ 35 w 239"/>
                  <a:gd name="T11" fmla="*/ 46 h 246"/>
                  <a:gd name="T12" fmla="*/ 0 w 239"/>
                  <a:gd name="T13" fmla="*/ 128 h 246"/>
                  <a:gd name="T14" fmla="*/ 35 w 239"/>
                  <a:gd name="T15" fmla="*/ 211 h 246"/>
                  <a:gd name="T16" fmla="*/ 120 w 239"/>
                  <a:gd name="T17" fmla="*/ 246 h 246"/>
                  <a:gd name="T18" fmla="*/ 209 w 239"/>
                  <a:gd name="T19" fmla="*/ 207 h 246"/>
                  <a:gd name="T20" fmla="*/ 181 w 239"/>
                  <a:gd name="T21" fmla="*/ 179 h 246"/>
                  <a:gd name="T22" fmla="*/ 62 w 239"/>
                  <a:gd name="T23" fmla="*/ 184 h 246"/>
                  <a:gd name="T24" fmla="*/ 42 w 239"/>
                  <a:gd name="T25" fmla="*/ 148 h 246"/>
                  <a:gd name="T26" fmla="*/ 232 w 239"/>
                  <a:gd name="T27" fmla="*/ 148 h 246"/>
                  <a:gd name="T28" fmla="*/ 200 w 239"/>
                  <a:gd name="T29" fmla="*/ 46 h 246"/>
                  <a:gd name="T30" fmla="*/ 35 w 239"/>
                  <a:gd name="T31"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46">
                    <a:moveTo>
                      <a:pt x="42" y="109"/>
                    </a:moveTo>
                    <a:cubicBezTo>
                      <a:pt x="45" y="96"/>
                      <a:pt x="52" y="84"/>
                      <a:pt x="62" y="73"/>
                    </a:cubicBezTo>
                    <a:cubicBezTo>
                      <a:pt x="93" y="43"/>
                      <a:pt x="142" y="43"/>
                      <a:pt x="172" y="73"/>
                    </a:cubicBezTo>
                    <a:cubicBezTo>
                      <a:pt x="182" y="83"/>
                      <a:pt x="189" y="96"/>
                      <a:pt x="193" y="109"/>
                    </a:cubicBezTo>
                    <a:lnTo>
                      <a:pt x="42" y="109"/>
                    </a:lnTo>
                    <a:close/>
                    <a:moveTo>
                      <a:pt x="35" y="46"/>
                    </a:moveTo>
                    <a:cubicBezTo>
                      <a:pt x="13" y="68"/>
                      <a:pt x="0" y="97"/>
                      <a:pt x="0" y="128"/>
                    </a:cubicBezTo>
                    <a:cubicBezTo>
                      <a:pt x="0" y="160"/>
                      <a:pt x="13" y="189"/>
                      <a:pt x="35" y="211"/>
                    </a:cubicBezTo>
                    <a:cubicBezTo>
                      <a:pt x="58" y="234"/>
                      <a:pt x="89" y="246"/>
                      <a:pt x="120" y="246"/>
                    </a:cubicBezTo>
                    <a:cubicBezTo>
                      <a:pt x="156" y="246"/>
                      <a:pt x="187" y="231"/>
                      <a:pt x="209" y="207"/>
                    </a:cubicBezTo>
                    <a:cubicBezTo>
                      <a:pt x="181" y="179"/>
                      <a:pt x="181" y="179"/>
                      <a:pt x="181" y="179"/>
                    </a:cubicBezTo>
                    <a:cubicBezTo>
                      <a:pt x="148" y="219"/>
                      <a:pt x="89" y="212"/>
                      <a:pt x="62" y="184"/>
                    </a:cubicBezTo>
                    <a:cubicBezTo>
                      <a:pt x="51" y="172"/>
                      <a:pt x="45" y="161"/>
                      <a:pt x="42" y="148"/>
                    </a:cubicBezTo>
                    <a:cubicBezTo>
                      <a:pt x="232" y="148"/>
                      <a:pt x="232" y="148"/>
                      <a:pt x="232" y="148"/>
                    </a:cubicBezTo>
                    <a:cubicBezTo>
                      <a:pt x="239" y="111"/>
                      <a:pt x="227" y="73"/>
                      <a:pt x="200" y="46"/>
                    </a:cubicBezTo>
                    <a:cubicBezTo>
                      <a:pt x="154" y="0"/>
                      <a:pt x="80" y="0"/>
                      <a:pt x="35" y="46"/>
                    </a:cubicBezTo>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4" name="Freeform 293"/>
              <p:cNvSpPr>
                <a:spLocks noEditPoints="1"/>
              </p:cNvSpPr>
              <p:nvPr/>
            </p:nvSpPr>
            <p:spPr bwMode="auto">
              <a:xfrm>
                <a:off x="8323263" y="4691063"/>
                <a:ext cx="130175" cy="134938"/>
              </a:xfrm>
              <a:custGeom>
                <a:avLst/>
                <a:gdLst>
                  <a:gd name="T0" fmla="*/ 42 w 238"/>
                  <a:gd name="T1" fmla="*/ 109 h 246"/>
                  <a:gd name="T2" fmla="*/ 62 w 238"/>
                  <a:gd name="T3" fmla="*/ 73 h 246"/>
                  <a:gd name="T4" fmla="*/ 172 w 238"/>
                  <a:gd name="T5" fmla="*/ 73 h 246"/>
                  <a:gd name="T6" fmla="*/ 192 w 238"/>
                  <a:gd name="T7" fmla="*/ 109 h 246"/>
                  <a:gd name="T8" fmla="*/ 42 w 238"/>
                  <a:gd name="T9" fmla="*/ 109 h 246"/>
                  <a:gd name="T10" fmla="*/ 34 w 238"/>
                  <a:gd name="T11" fmla="*/ 46 h 246"/>
                  <a:gd name="T12" fmla="*/ 0 w 238"/>
                  <a:gd name="T13" fmla="*/ 128 h 246"/>
                  <a:gd name="T14" fmla="*/ 34 w 238"/>
                  <a:gd name="T15" fmla="*/ 211 h 246"/>
                  <a:gd name="T16" fmla="*/ 120 w 238"/>
                  <a:gd name="T17" fmla="*/ 246 h 246"/>
                  <a:gd name="T18" fmla="*/ 209 w 238"/>
                  <a:gd name="T19" fmla="*/ 207 h 246"/>
                  <a:gd name="T20" fmla="*/ 181 w 238"/>
                  <a:gd name="T21" fmla="*/ 179 h 246"/>
                  <a:gd name="T22" fmla="*/ 62 w 238"/>
                  <a:gd name="T23" fmla="*/ 184 h 246"/>
                  <a:gd name="T24" fmla="*/ 42 w 238"/>
                  <a:gd name="T25" fmla="*/ 148 h 246"/>
                  <a:gd name="T26" fmla="*/ 232 w 238"/>
                  <a:gd name="T27" fmla="*/ 148 h 246"/>
                  <a:gd name="T28" fmla="*/ 200 w 238"/>
                  <a:gd name="T29" fmla="*/ 46 h 246"/>
                  <a:gd name="T30" fmla="*/ 34 w 238"/>
                  <a:gd name="T31"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46">
                    <a:moveTo>
                      <a:pt x="42" y="109"/>
                    </a:moveTo>
                    <a:cubicBezTo>
                      <a:pt x="45" y="96"/>
                      <a:pt x="52" y="84"/>
                      <a:pt x="62" y="73"/>
                    </a:cubicBezTo>
                    <a:cubicBezTo>
                      <a:pt x="92" y="43"/>
                      <a:pt x="142" y="43"/>
                      <a:pt x="172" y="73"/>
                    </a:cubicBezTo>
                    <a:cubicBezTo>
                      <a:pt x="182" y="83"/>
                      <a:pt x="189" y="96"/>
                      <a:pt x="192" y="109"/>
                    </a:cubicBezTo>
                    <a:lnTo>
                      <a:pt x="42" y="109"/>
                    </a:lnTo>
                    <a:close/>
                    <a:moveTo>
                      <a:pt x="34" y="46"/>
                    </a:moveTo>
                    <a:cubicBezTo>
                      <a:pt x="12" y="68"/>
                      <a:pt x="0" y="97"/>
                      <a:pt x="0" y="128"/>
                    </a:cubicBezTo>
                    <a:cubicBezTo>
                      <a:pt x="0" y="160"/>
                      <a:pt x="12" y="189"/>
                      <a:pt x="34" y="211"/>
                    </a:cubicBezTo>
                    <a:cubicBezTo>
                      <a:pt x="57" y="234"/>
                      <a:pt x="89" y="246"/>
                      <a:pt x="120" y="246"/>
                    </a:cubicBezTo>
                    <a:cubicBezTo>
                      <a:pt x="156" y="246"/>
                      <a:pt x="187" y="231"/>
                      <a:pt x="209" y="207"/>
                    </a:cubicBezTo>
                    <a:cubicBezTo>
                      <a:pt x="181" y="179"/>
                      <a:pt x="181" y="179"/>
                      <a:pt x="181" y="179"/>
                    </a:cubicBezTo>
                    <a:cubicBezTo>
                      <a:pt x="148" y="219"/>
                      <a:pt x="89" y="212"/>
                      <a:pt x="62" y="184"/>
                    </a:cubicBezTo>
                    <a:cubicBezTo>
                      <a:pt x="51" y="172"/>
                      <a:pt x="45" y="161"/>
                      <a:pt x="42" y="148"/>
                    </a:cubicBezTo>
                    <a:cubicBezTo>
                      <a:pt x="232" y="148"/>
                      <a:pt x="232" y="148"/>
                      <a:pt x="232" y="148"/>
                    </a:cubicBezTo>
                    <a:cubicBezTo>
                      <a:pt x="238" y="111"/>
                      <a:pt x="227" y="73"/>
                      <a:pt x="200" y="46"/>
                    </a:cubicBezTo>
                    <a:cubicBezTo>
                      <a:pt x="154" y="0"/>
                      <a:pt x="80" y="0"/>
                      <a:pt x="34" y="46"/>
                    </a:cubicBezTo>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5" name="Freeform 294"/>
              <p:cNvSpPr>
                <a:spLocks/>
              </p:cNvSpPr>
              <p:nvPr/>
            </p:nvSpPr>
            <p:spPr bwMode="auto">
              <a:xfrm>
                <a:off x="8575675" y="4705350"/>
                <a:ext cx="12700" cy="17463"/>
              </a:xfrm>
              <a:custGeom>
                <a:avLst/>
                <a:gdLst>
                  <a:gd name="T0" fmla="*/ 0 w 8"/>
                  <a:gd name="T1" fmla="*/ 1 h 11"/>
                  <a:gd name="T2" fmla="*/ 3 w 8"/>
                  <a:gd name="T3" fmla="*/ 1 h 11"/>
                  <a:gd name="T4" fmla="*/ 3 w 8"/>
                  <a:gd name="T5" fmla="*/ 11 h 11"/>
                  <a:gd name="T6" fmla="*/ 5 w 8"/>
                  <a:gd name="T7" fmla="*/ 11 h 11"/>
                  <a:gd name="T8" fmla="*/ 5 w 8"/>
                  <a:gd name="T9" fmla="*/ 1 h 11"/>
                  <a:gd name="T10" fmla="*/ 8 w 8"/>
                  <a:gd name="T11" fmla="*/ 1 h 11"/>
                  <a:gd name="T12" fmla="*/ 8 w 8"/>
                  <a:gd name="T13" fmla="*/ 0 h 11"/>
                  <a:gd name="T14" fmla="*/ 0 w 8"/>
                  <a:gd name="T15" fmla="*/ 0 h 11"/>
                  <a:gd name="T16" fmla="*/ 0 w 8"/>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0" y="1"/>
                    </a:moveTo>
                    <a:lnTo>
                      <a:pt x="3" y="1"/>
                    </a:lnTo>
                    <a:lnTo>
                      <a:pt x="3" y="11"/>
                    </a:lnTo>
                    <a:lnTo>
                      <a:pt x="5" y="11"/>
                    </a:lnTo>
                    <a:lnTo>
                      <a:pt x="5" y="1"/>
                    </a:lnTo>
                    <a:lnTo>
                      <a:pt x="8" y="1"/>
                    </a:lnTo>
                    <a:lnTo>
                      <a:pt x="8" y="0"/>
                    </a:lnTo>
                    <a:lnTo>
                      <a:pt x="0" y="0"/>
                    </a:lnTo>
                    <a:lnTo>
                      <a:pt x="0" y="1"/>
                    </a:lnTo>
                    <a:close/>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36" name="Freeform 295"/>
              <p:cNvSpPr>
                <a:spLocks/>
              </p:cNvSpPr>
              <p:nvPr/>
            </p:nvSpPr>
            <p:spPr bwMode="auto">
              <a:xfrm>
                <a:off x="8591550" y="4705350"/>
                <a:ext cx="19050" cy="17463"/>
              </a:xfrm>
              <a:custGeom>
                <a:avLst/>
                <a:gdLst>
                  <a:gd name="T0" fmla="*/ 10 w 12"/>
                  <a:gd name="T1" fmla="*/ 0 h 11"/>
                  <a:gd name="T2" fmla="*/ 7 w 12"/>
                  <a:gd name="T3" fmla="*/ 8 h 11"/>
                  <a:gd name="T4" fmla="*/ 3 w 12"/>
                  <a:gd name="T5" fmla="*/ 0 h 11"/>
                  <a:gd name="T6" fmla="*/ 0 w 12"/>
                  <a:gd name="T7" fmla="*/ 0 h 11"/>
                  <a:gd name="T8" fmla="*/ 0 w 12"/>
                  <a:gd name="T9" fmla="*/ 11 h 11"/>
                  <a:gd name="T10" fmla="*/ 2 w 12"/>
                  <a:gd name="T11" fmla="*/ 11 h 11"/>
                  <a:gd name="T12" fmla="*/ 2 w 12"/>
                  <a:gd name="T13" fmla="*/ 1 h 11"/>
                  <a:gd name="T14" fmla="*/ 2 w 12"/>
                  <a:gd name="T15" fmla="*/ 1 h 11"/>
                  <a:gd name="T16" fmla="*/ 6 w 12"/>
                  <a:gd name="T17" fmla="*/ 11 h 11"/>
                  <a:gd name="T18" fmla="*/ 7 w 12"/>
                  <a:gd name="T19" fmla="*/ 11 h 11"/>
                  <a:gd name="T20" fmla="*/ 11 w 12"/>
                  <a:gd name="T21" fmla="*/ 1 h 11"/>
                  <a:gd name="T22" fmla="*/ 11 w 12"/>
                  <a:gd name="T23" fmla="*/ 1 h 11"/>
                  <a:gd name="T24" fmla="*/ 11 w 12"/>
                  <a:gd name="T25" fmla="*/ 11 h 11"/>
                  <a:gd name="T26" fmla="*/ 12 w 12"/>
                  <a:gd name="T27" fmla="*/ 11 h 11"/>
                  <a:gd name="T28" fmla="*/ 12 w 12"/>
                  <a:gd name="T29" fmla="*/ 0 h 11"/>
                  <a:gd name="T30" fmla="*/ 10 w 12"/>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10" y="0"/>
                    </a:moveTo>
                    <a:lnTo>
                      <a:pt x="7" y="8"/>
                    </a:lnTo>
                    <a:lnTo>
                      <a:pt x="3" y="0"/>
                    </a:lnTo>
                    <a:lnTo>
                      <a:pt x="0" y="0"/>
                    </a:lnTo>
                    <a:lnTo>
                      <a:pt x="0" y="11"/>
                    </a:lnTo>
                    <a:lnTo>
                      <a:pt x="2" y="11"/>
                    </a:lnTo>
                    <a:lnTo>
                      <a:pt x="2" y="1"/>
                    </a:lnTo>
                    <a:lnTo>
                      <a:pt x="2" y="1"/>
                    </a:lnTo>
                    <a:lnTo>
                      <a:pt x="6" y="11"/>
                    </a:lnTo>
                    <a:lnTo>
                      <a:pt x="7" y="11"/>
                    </a:lnTo>
                    <a:lnTo>
                      <a:pt x="11" y="1"/>
                    </a:lnTo>
                    <a:lnTo>
                      <a:pt x="11" y="1"/>
                    </a:lnTo>
                    <a:lnTo>
                      <a:pt x="11" y="11"/>
                    </a:lnTo>
                    <a:lnTo>
                      <a:pt x="12" y="11"/>
                    </a:lnTo>
                    <a:lnTo>
                      <a:pt x="12" y="0"/>
                    </a:lnTo>
                    <a:lnTo>
                      <a:pt x="10" y="0"/>
                    </a:lnTo>
                    <a:close/>
                  </a:path>
                </a:pathLst>
              </a:custGeom>
              <a:solidFill>
                <a:srgbClr val="9495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54" name="Group 353"/>
            <p:cNvGrpSpPr/>
            <p:nvPr/>
          </p:nvGrpSpPr>
          <p:grpSpPr>
            <a:xfrm>
              <a:off x="1667337" y="1540748"/>
              <a:ext cx="973287" cy="175949"/>
              <a:chOff x="3686175" y="1387475"/>
              <a:chExt cx="2081212" cy="376238"/>
            </a:xfrm>
            <a:solidFill>
              <a:srgbClr val="F7941E"/>
            </a:solidFill>
          </p:grpSpPr>
          <p:sp>
            <p:nvSpPr>
              <p:cNvPr id="608" name="Freeform 296"/>
              <p:cNvSpPr>
                <a:spLocks noEditPoints="1"/>
              </p:cNvSpPr>
              <p:nvPr/>
            </p:nvSpPr>
            <p:spPr bwMode="auto">
              <a:xfrm>
                <a:off x="5741988" y="1428750"/>
                <a:ext cx="15875" cy="22225"/>
              </a:xfrm>
              <a:custGeom>
                <a:avLst/>
                <a:gdLst>
                  <a:gd name="T0" fmla="*/ 6 w 30"/>
                  <a:gd name="T1" fmla="*/ 17 h 39"/>
                  <a:gd name="T2" fmla="*/ 6 w 30"/>
                  <a:gd name="T3" fmla="*/ 5 h 39"/>
                  <a:gd name="T4" fmla="*/ 14 w 30"/>
                  <a:gd name="T5" fmla="*/ 5 h 39"/>
                  <a:gd name="T6" fmla="*/ 23 w 30"/>
                  <a:gd name="T7" fmla="*/ 11 h 39"/>
                  <a:gd name="T8" fmla="*/ 13 w 30"/>
                  <a:gd name="T9" fmla="*/ 17 h 39"/>
                  <a:gd name="T10" fmla="*/ 6 w 30"/>
                  <a:gd name="T11" fmla="*/ 17 h 39"/>
                  <a:gd name="T12" fmla="*/ 29 w 30"/>
                  <a:gd name="T13" fmla="*/ 11 h 39"/>
                  <a:gd name="T14" fmla="*/ 15 w 30"/>
                  <a:gd name="T15" fmla="*/ 0 h 39"/>
                  <a:gd name="T16" fmla="*/ 0 w 30"/>
                  <a:gd name="T17" fmla="*/ 0 h 39"/>
                  <a:gd name="T18" fmla="*/ 0 w 30"/>
                  <a:gd name="T19" fmla="*/ 39 h 39"/>
                  <a:gd name="T20" fmla="*/ 6 w 30"/>
                  <a:gd name="T21" fmla="*/ 39 h 39"/>
                  <a:gd name="T22" fmla="*/ 6 w 30"/>
                  <a:gd name="T23" fmla="*/ 22 h 39"/>
                  <a:gd name="T24" fmla="*/ 13 w 30"/>
                  <a:gd name="T25" fmla="*/ 22 h 39"/>
                  <a:gd name="T26" fmla="*/ 24 w 30"/>
                  <a:gd name="T27" fmla="*/ 39 h 39"/>
                  <a:gd name="T28" fmla="*/ 30 w 30"/>
                  <a:gd name="T29" fmla="*/ 39 h 39"/>
                  <a:gd name="T30" fmla="*/ 19 w 30"/>
                  <a:gd name="T31" fmla="*/ 22 h 39"/>
                  <a:gd name="T32" fmla="*/ 29 w 30"/>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9">
                    <a:moveTo>
                      <a:pt x="6" y="17"/>
                    </a:moveTo>
                    <a:cubicBezTo>
                      <a:pt x="6" y="5"/>
                      <a:pt x="6" y="5"/>
                      <a:pt x="6" y="5"/>
                    </a:cubicBezTo>
                    <a:cubicBezTo>
                      <a:pt x="14" y="5"/>
                      <a:pt x="14" y="5"/>
                      <a:pt x="14" y="5"/>
                    </a:cubicBezTo>
                    <a:cubicBezTo>
                      <a:pt x="19" y="5"/>
                      <a:pt x="23" y="6"/>
                      <a:pt x="23" y="11"/>
                    </a:cubicBezTo>
                    <a:cubicBezTo>
                      <a:pt x="23" y="17"/>
                      <a:pt x="19" y="17"/>
                      <a:pt x="13" y="17"/>
                    </a:cubicBezTo>
                    <a:lnTo>
                      <a:pt x="6" y="17"/>
                    </a:lnTo>
                    <a:close/>
                    <a:moveTo>
                      <a:pt x="29" y="11"/>
                    </a:moveTo>
                    <a:cubicBezTo>
                      <a:pt x="29" y="3"/>
                      <a:pt x="25" y="0"/>
                      <a:pt x="15" y="0"/>
                    </a:cubicBezTo>
                    <a:cubicBezTo>
                      <a:pt x="0" y="0"/>
                      <a:pt x="0" y="0"/>
                      <a:pt x="0" y="0"/>
                    </a:cubicBezTo>
                    <a:cubicBezTo>
                      <a:pt x="0" y="39"/>
                      <a:pt x="0" y="39"/>
                      <a:pt x="0" y="39"/>
                    </a:cubicBezTo>
                    <a:cubicBezTo>
                      <a:pt x="6" y="39"/>
                      <a:pt x="6" y="39"/>
                      <a:pt x="6" y="39"/>
                    </a:cubicBezTo>
                    <a:cubicBezTo>
                      <a:pt x="6" y="22"/>
                      <a:pt x="6" y="22"/>
                      <a:pt x="6" y="22"/>
                    </a:cubicBezTo>
                    <a:cubicBezTo>
                      <a:pt x="13" y="22"/>
                      <a:pt x="13" y="22"/>
                      <a:pt x="13" y="22"/>
                    </a:cubicBezTo>
                    <a:cubicBezTo>
                      <a:pt x="24" y="39"/>
                      <a:pt x="24" y="39"/>
                      <a:pt x="24" y="39"/>
                    </a:cubicBezTo>
                    <a:cubicBezTo>
                      <a:pt x="30" y="39"/>
                      <a:pt x="30" y="39"/>
                      <a:pt x="30" y="39"/>
                    </a:cubicBezTo>
                    <a:cubicBezTo>
                      <a:pt x="19" y="22"/>
                      <a:pt x="19" y="22"/>
                      <a:pt x="19" y="22"/>
                    </a:cubicBezTo>
                    <a:cubicBezTo>
                      <a:pt x="25" y="21"/>
                      <a:pt x="29" y="18"/>
                      <a:pt x="29" y="1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9" name="Freeform 297"/>
              <p:cNvSpPr>
                <a:spLocks noEditPoints="1"/>
              </p:cNvSpPr>
              <p:nvPr/>
            </p:nvSpPr>
            <p:spPr bwMode="auto">
              <a:xfrm>
                <a:off x="5730875" y="1420813"/>
                <a:ext cx="36512" cy="38100"/>
              </a:xfrm>
              <a:custGeom>
                <a:avLst/>
                <a:gdLst>
                  <a:gd name="T0" fmla="*/ 35 w 69"/>
                  <a:gd name="T1" fmla="*/ 63 h 69"/>
                  <a:gd name="T2" fmla="*/ 7 w 69"/>
                  <a:gd name="T3" fmla="*/ 34 h 69"/>
                  <a:gd name="T4" fmla="*/ 35 w 69"/>
                  <a:gd name="T5" fmla="*/ 6 h 69"/>
                  <a:gd name="T6" fmla="*/ 62 w 69"/>
                  <a:gd name="T7" fmla="*/ 34 h 69"/>
                  <a:gd name="T8" fmla="*/ 35 w 69"/>
                  <a:gd name="T9" fmla="*/ 63 h 69"/>
                  <a:gd name="T10" fmla="*/ 35 w 69"/>
                  <a:gd name="T11" fmla="*/ 0 h 69"/>
                  <a:gd name="T12" fmla="*/ 0 w 69"/>
                  <a:gd name="T13" fmla="*/ 34 h 69"/>
                  <a:gd name="T14" fmla="*/ 35 w 69"/>
                  <a:gd name="T15" fmla="*/ 69 h 69"/>
                  <a:gd name="T16" fmla="*/ 69 w 69"/>
                  <a:gd name="T17" fmla="*/ 34 h 69"/>
                  <a:gd name="T18" fmla="*/ 35 w 69"/>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35" y="63"/>
                    </a:moveTo>
                    <a:cubicBezTo>
                      <a:pt x="19" y="63"/>
                      <a:pt x="7" y="51"/>
                      <a:pt x="7" y="34"/>
                    </a:cubicBezTo>
                    <a:cubicBezTo>
                      <a:pt x="7" y="18"/>
                      <a:pt x="19" y="6"/>
                      <a:pt x="35" y="6"/>
                    </a:cubicBezTo>
                    <a:cubicBezTo>
                      <a:pt x="50" y="6"/>
                      <a:pt x="62" y="18"/>
                      <a:pt x="62" y="34"/>
                    </a:cubicBezTo>
                    <a:cubicBezTo>
                      <a:pt x="62" y="51"/>
                      <a:pt x="50" y="63"/>
                      <a:pt x="35" y="63"/>
                    </a:cubicBezTo>
                    <a:moveTo>
                      <a:pt x="35" y="0"/>
                    </a:moveTo>
                    <a:cubicBezTo>
                      <a:pt x="16" y="0"/>
                      <a:pt x="0" y="15"/>
                      <a:pt x="0" y="34"/>
                    </a:cubicBezTo>
                    <a:cubicBezTo>
                      <a:pt x="0" y="54"/>
                      <a:pt x="16" y="69"/>
                      <a:pt x="35" y="69"/>
                    </a:cubicBezTo>
                    <a:cubicBezTo>
                      <a:pt x="53" y="69"/>
                      <a:pt x="69" y="54"/>
                      <a:pt x="69" y="34"/>
                    </a:cubicBezTo>
                    <a:cubicBezTo>
                      <a:pt x="69" y="15"/>
                      <a:pt x="53" y="0"/>
                      <a:pt x="35"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0" name="Freeform 298"/>
              <p:cNvSpPr>
                <a:spLocks noEditPoints="1"/>
              </p:cNvSpPr>
              <p:nvPr/>
            </p:nvSpPr>
            <p:spPr bwMode="auto">
              <a:xfrm>
                <a:off x="5129213" y="1417638"/>
                <a:ext cx="38100" cy="36513"/>
              </a:xfrm>
              <a:custGeom>
                <a:avLst/>
                <a:gdLst>
                  <a:gd name="T0" fmla="*/ 35 w 69"/>
                  <a:gd name="T1" fmla="*/ 5 h 68"/>
                  <a:gd name="T2" fmla="*/ 63 w 69"/>
                  <a:gd name="T3" fmla="*/ 34 h 68"/>
                  <a:gd name="T4" fmla="*/ 35 w 69"/>
                  <a:gd name="T5" fmla="*/ 63 h 68"/>
                  <a:gd name="T6" fmla="*/ 7 w 69"/>
                  <a:gd name="T7" fmla="*/ 34 h 68"/>
                  <a:gd name="T8" fmla="*/ 35 w 69"/>
                  <a:gd name="T9" fmla="*/ 5 h 68"/>
                  <a:gd name="T10" fmla="*/ 35 w 69"/>
                  <a:gd name="T11" fmla="*/ 68 h 68"/>
                  <a:gd name="T12" fmla="*/ 69 w 69"/>
                  <a:gd name="T13" fmla="*/ 34 h 68"/>
                  <a:gd name="T14" fmla="*/ 35 w 69"/>
                  <a:gd name="T15" fmla="*/ 0 h 68"/>
                  <a:gd name="T16" fmla="*/ 0 w 69"/>
                  <a:gd name="T17" fmla="*/ 34 h 68"/>
                  <a:gd name="T18" fmla="*/ 35 w 69"/>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8">
                    <a:moveTo>
                      <a:pt x="35" y="5"/>
                    </a:moveTo>
                    <a:cubicBezTo>
                      <a:pt x="50" y="5"/>
                      <a:pt x="63" y="18"/>
                      <a:pt x="63" y="34"/>
                    </a:cubicBezTo>
                    <a:cubicBezTo>
                      <a:pt x="63" y="50"/>
                      <a:pt x="50" y="63"/>
                      <a:pt x="35" y="63"/>
                    </a:cubicBezTo>
                    <a:cubicBezTo>
                      <a:pt x="19" y="63"/>
                      <a:pt x="7" y="50"/>
                      <a:pt x="7" y="34"/>
                    </a:cubicBezTo>
                    <a:cubicBezTo>
                      <a:pt x="7" y="18"/>
                      <a:pt x="19" y="5"/>
                      <a:pt x="35" y="5"/>
                    </a:cubicBezTo>
                    <a:moveTo>
                      <a:pt x="35" y="68"/>
                    </a:moveTo>
                    <a:cubicBezTo>
                      <a:pt x="53" y="68"/>
                      <a:pt x="69" y="54"/>
                      <a:pt x="69" y="34"/>
                    </a:cubicBezTo>
                    <a:cubicBezTo>
                      <a:pt x="69" y="14"/>
                      <a:pt x="53" y="0"/>
                      <a:pt x="35" y="0"/>
                    </a:cubicBezTo>
                    <a:cubicBezTo>
                      <a:pt x="16" y="0"/>
                      <a:pt x="0" y="14"/>
                      <a:pt x="0" y="34"/>
                    </a:cubicBezTo>
                    <a:cubicBezTo>
                      <a:pt x="0" y="54"/>
                      <a:pt x="16" y="68"/>
                      <a:pt x="35" y="6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1" name="Freeform 299"/>
              <p:cNvSpPr>
                <a:spLocks noEditPoints="1"/>
              </p:cNvSpPr>
              <p:nvPr/>
            </p:nvSpPr>
            <p:spPr bwMode="auto">
              <a:xfrm>
                <a:off x="5140325" y="1423988"/>
                <a:ext cx="17462" cy="22225"/>
              </a:xfrm>
              <a:custGeom>
                <a:avLst/>
                <a:gdLst>
                  <a:gd name="T0" fmla="*/ 6 w 31"/>
                  <a:gd name="T1" fmla="*/ 5 h 40"/>
                  <a:gd name="T2" fmla="*/ 15 w 31"/>
                  <a:gd name="T3" fmla="*/ 5 h 40"/>
                  <a:gd name="T4" fmla="*/ 23 w 31"/>
                  <a:gd name="T5" fmla="*/ 11 h 40"/>
                  <a:gd name="T6" fmla="*/ 14 w 31"/>
                  <a:gd name="T7" fmla="*/ 17 h 40"/>
                  <a:gd name="T8" fmla="*/ 6 w 31"/>
                  <a:gd name="T9" fmla="*/ 17 h 40"/>
                  <a:gd name="T10" fmla="*/ 6 w 31"/>
                  <a:gd name="T11" fmla="*/ 5 h 40"/>
                  <a:gd name="T12" fmla="*/ 6 w 31"/>
                  <a:gd name="T13" fmla="*/ 23 h 40"/>
                  <a:gd name="T14" fmla="*/ 13 w 31"/>
                  <a:gd name="T15" fmla="*/ 23 h 40"/>
                  <a:gd name="T16" fmla="*/ 24 w 31"/>
                  <a:gd name="T17" fmla="*/ 40 h 40"/>
                  <a:gd name="T18" fmla="*/ 31 w 31"/>
                  <a:gd name="T19" fmla="*/ 40 h 40"/>
                  <a:gd name="T20" fmla="*/ 19 w 31"/>
                  <a:gd name="T21" fmla="*/ 22 h 40"/>
                  <a:gd name="T22" fmla="*/ 30 w 31"/>
                  <a:gd name="T23" fmla="*/ 11 h 40"/>
                  <a:gd name="T24" fmla="*/ 16 w 31"/>
                  <a:gd name="T25" fmla="*/ 0 h 40"/>
                  <a:gd name="T26" fmla="*/ 0 w 31"/>
                  <a:gd name="T27" fmla="*/ 0 h 40"/>
                  <a:gd name="T28" fmla="*/ 0 w 31"/>
                  <a:gd name="T29" fmla="*/ 40 h 40"/>
                  <a:gd name="T30" fmla="*/ 6 w 31"/>
                  <a:gd name="T31" fmla="*/ 40 h 40"/>
                  <a:gd name="T32" fmla="*/ 6 w 31"/>
                  <a:gd name="T33"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6" y="5"/>
                    </a:moveTo>
                    <a:cubicBezTo>
                      <a:pt x="15" y="5"/>
                      <a:pt x="15" y="5"/>
                      <a:pt x="15" y="5"/>
                    </a:cubicBezTo>
                    <a:cubicBezTo>
                      <a:pt x="19" y="5"/>
                      <a:pt x="23" y="6"/>
                      <a:pt x="23" y="11"/>
                    </a:cubicBezTo>
                    <a:cubicBezTo>
                      <a:pt x="23" y="17"/>
                      <a:pt x="19" y="17"/>
                      <a:pt x="14" y="17"/>
                    </a:cubicBezTo>
                    <a:cubicBezTo>
                      <a:pt x="6" y="17"/>
                      <a:pt x="6" y="17"/>
                      <a:pt x="6" y="17"/>
                    </a:cubicBezTo>
                    <a:lnTo>
                      <a:pt x="6" y="5"/>
                    </a:lnTo>
                    <a:close/>
                    <a:moveTo>
                      <a:pt x="6" y="23"/>
                    </a:moveTo>
                    <a:cubicBezTo>
                      <a:pt x="13" y="23"/>
                      <a:pt x="13" y="23"/>
                      <a:pt x="13" y="23"/>
                    </a:cubicBezTo>
                    <a:cubicBezTo>
                      <a:pt x="24" y="40"/>
                      <a:pt x="24" y="40"/>
                      <a:pt x="24" y="40"/>
                    </a:cubicBezTo>
                    <a:cubicBezTo>
                      <a:pt x="31" y="40"/>
                      <a:pt x="31" y="40"/>
                      <a:pt x="31" y="40"/>
                    </a:cubicBezTo>
                    <a:cubicBezTo>
                      <a:pt x="19" y="22"/>
                      <a:pt x="19" y="22"/>
                      <a:pt x="19" y="22"/>
                    </a:cubicBezTo>
                    <a:cubicBezTo>
                      <a:pt x="25" y="22"/>
                      <a:pt x="30" y="18"/>
                      <a:pt x="30" y="11"/>
                    </a:cubicBezTo>
                    <a:cubicBezTo>
                      <a:pt x="30" y="4"/>
                      <a:pt x="25" y="0"/>
                      <a:pt x="16" y="0"/>
                    </a:cubicBezTo>
                    <a:cubicBezTo>
                      <a:pt x="0" y="0"/>
                      <a:pt x="0" y="0"/>
                      <a:pt x="0" y="0"/>
                    </a:cubicBezTo>
                    <a:cubicBezTo>
                      <a:pt x="0" y="40"/>
                      <a:pt x="0" y="40"/>
                      <a:pt x="0" y="40"/>
                    </a:cubicBezTo>
                    <a:cubicBezTo>
                      <a:pt x="6" y="40"/>
                      <a:pt x="6" y="40"/>
                      <a:pt x="6" y="40"/>
                    </a:cubicBezTo>
                    <a:lnTo>
                      <a:pt x="6"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2" name="Freeform 300"/>
              <p:cNvSpPr>
                <a:spLocks/>
              </p:cNvSpPr>
              <p:nvPr/>
            </p:nvSpPr>
            <p:spPr bwMode="auto">
              <a:xfrm>
                <a:off x="3686175" y="1390650"/>
                <a:ext cx="273050" cy="363538"/>
              </a:xfrm>
              <a:custGeom>
                <a:avLst/>
                <a:gdLst>
                  <a:gd name="T0" fmla="*/ 476 w 502"/>
                  <a:gd name="T1" fmla="*/ 591 h 665"/>
                  <a:gd name="T2" fmla="*/ 472 w 502"/>
                  <a:gd name="T3" fmla="*/ 249 h 665"/>
                  <a:gd name="T4" fmla="*/ 467 w 502"/>
                  <a:gd name="T5" fmla="*/ 241 h 665"/>
                  <a:gd name="T6" fmla="*/ 438 w 502"/>
                  <a:gd name="T7" fmla="*/ 238 h 665"/>
                  <a:gd name="T8" fmla="*/ 344 w 502"/>
                  <a:gd name="T9" fmla="*/ 277 h 665"/>
                  <a:gd name="T10" fmla="*/ 322 w 502"/>
                  <a:gd name="T11" fmla="*/ 296 h 665"/>
                  <a:gd name="T12" fmla="*/ 353 w 502"/>
                  <a:gd name="T13" fmla="*/ 331 h 665"/>
                  <a:gd name="T14" fmla="*/ 356 w 502"/>
                  <a:gd name="T15" fmla="*/ 570 h 665"/>
                  <a:gd name="T16" fmla="*/ 354 w 502"/>
                  <a:gd name="T17" fmla="*/ 597 h 665"/>
                  <a:gd name="T18" fmla="*/ 330 w 502"/>
                  <a:gd name="T19" fmla="*/ 624 h 665"/>
                  <a:gd name="T20" fmla="*/ 299 w 502"/>
                  <a:gd name="T21" fmla="*/ 594 h 665"/>
                  <a:gd name="T22" fmla="*/ 294 w 502"/>
                  <a:gd name="T23" fmla="*/ 104 h 665"/>
                  <a:gd name="T24" fmla="*/ 301 w 502"/>
                  <a:gd name="T25" fmla="*/ 97 h 665"/>
                  <a:gd name="T26" fmla="*/ 327 w 502"/>
                  <a:gd name="T27" fmla="*/ 102 h 665"/>
                  <a:gd name="T28" fmla="*/ 385 w 502"/>
                  <a:gd name="T29" fmla="*/ 207 h 665"/>
                  <a:gd name="T30" fmla="*/ 413 w 502"/>
                  <a:gd name="T31" fmla="*/ 219 h 665"/>
                  <a:gd name="T32" fmla="*/ 433 w 502"/>
                  <a:gd name="T33" fmla="*/ 209 h 665"/>
                  <a:gd name="T34" fmla="*/ 442 w 502"/>
                  <a:gd name="T35" fmla="*/ 183 h 665"/>
                  <a:gd name="T36" fmla="*/ 406 w 502"/>
                  <a:gd name="T37" fmla="*/ 23 h 665"/>
                  <a:gd name="T38" fmla="*/ 398 w 502"/>
                  <a:gd name="T39" fmla="*/ 11 h 665"/>
                  <a:gd name="T40" fmla="*/ 355 w 502"/>
                  <a:gd name="T41" fmla="*/ 25 h 665"/>
                  <a:gd name="T42" fmla="*/ 100 w 502"/>
                  <a:gd name="T43" fmla="*/ 27 h 665"/>
                  <a:gd name="T44" fmla="*/ 55 w 502"/>
                  <a:gd name="T45" fmla="*/ 11 h 665"/>
                  <a:gd name="T46" fmla="*/ 41 w 502"/>
                  <a:gd name="T47" fmla="*/ 27 h 665"/>
                  <a:gd name="T48" fmla="*/ 16 w 502"/>
                  <a:gd name="T49" fmla="*/ 145 h 665"/>
                  <a:gd name="T50" fmla="*/ 16 w 502"/>
                  <a:gd name="T51" fmla="*/ 210 h 665"/>
                  <a:gd name="T52" fmla="*/ 50 w 502"/>
                  <a:gd name="T53" fmla="*/ 221 h 665"/>
                  <a:gd name="T54" fmla="*/ 71 w 502"/>
                  <a:gd name="T55" fmla="*/ 202 h 665"/>
                  <a:gd name="T56" fmla="*/ 109 w 502"/>
                  <a:gd name="T57" fmla="*/ 120 h 665"/>
                  <a:gd name="T58" fmla="*/ 136 w 502"/>
                  <a:gd name="T59" fmla="*/ 96 h 665"/>
                  <a:gd name="T60" fmla="*/ 153 w 502"/>
                  <a:gd name="T61" fmla="*/ 104 h 665"/>
                  <a:gd name="T62" fmla="*/ 155 w 502"/>
                  <a:gd name="T63" fmla="*/ 220 h 665"/>
                  <a:gd name="T64" fmla="*/ 157 w 502"/>
                  <a:gd name="T65" fmla="*/ 593 h 665"/>
                  <a:gd name="T66" fmla="*/ 152 w 502"/>
                  <a:gd name="T67" fmla="*/ 608 h 665"/>
                  <a:gd name="T68" fmla="*/ 127 w 502"/>
                  <a:gd name="T69" fmla="*/ 629 h 665"/>
                  <a:gd name="T70" fmla="*/ 130 w 502"/>
                  <a:gd name="T71" fmla="*/ 645 h 665"/>
                  <a:gd name="T72" fmla="*/ 235 w 502"/>
                  <a:gd name="T73" fmla="*/ 656 h 665"/>
                  <a:gd name="T74" fmla="*/ 330 w 502"/>
                  <a:gd name="T75" fmla="*/ 642 h 665"/>
                  <a:gd name="T76" fmla="*/ 353 w 502"/>
                  <a:gd name="T77" fmla="*/ 654 h 665"/>
                  <a:gd name="T78" fmla="*/ 467 w 502"/>
                  <a:gd name="T79" fmla="*/ 654 h 665"/>
                  <a:gd name="T80" fmla="*/ 497 w 502"/>
                  <a:gd name="T81" fmla="*/ 641 h 665"/>
                  <a:gd name="T82" fmla="*/ 496 w 502"/>
                  <a:gd name="T83" fmla="*/ 622 h 665"/>
                  <a:gd name="T84" fmla="*/ 476 w 502"/>
                  <a:gd name="T85" fmla="*/ 591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2" h="665">
                    <a:moveTo>
                      <a:pt x="476" y="591"/>
                    </a:moveTo>
                    <a:cubicBezTo>
                      <a:pt x="472" y="249"/>
                      <a:pt x="472" y="249"/>
                      <a:pt x="472" y="249"/>
                    </a:cubicBezTo>
                    <a:cubicBezTo>
                      <a:pt x="467" y="241"/>
                      <a:pt x="467" y="241"/>
                      <a:pt x="467" y="241"/>
                    </a:cubicBezTo>
                    <a:cubicBezTo>
                      <a:pt x="459" y="236"/>
                      <a:pt x="447" y="238"/>
                      <a:pt x="438" y="238"/>
                    </a:cubicBezTo>
                    <a:cubicBezTo>
                      <a:pt x="408" y="254"/>
                      <a:pt x="375" y="263"/>
                      <a:pt x="344" y="277"/>
                    </a:cubicBezTo>
                    <a:cubicBezTo>
                      <a:pt x="335" y="281"/>
                      <a:pt x="325" y="287"/>
                      <a:pt x="322" y="296"/>
                    </a:cubicBezTo>
                    <a:cubicBezTo>
                      <a:pt x="325" y="313"/>
                      <a:pt x="348" y="313"/>
                      <a:pt x="353" y="331"/>
                    </a:cubicBezTo>
                    <a:cubicBezTo>
                      <a:pt x="356" y="570"/>
                      <a:pt x="356" y="570"/>
                      <a:pt x="356" y="570"/>
                    </a:cubicBezTo>
                    <a:cubicBezTo>
                      <a:pt x="354" y="597"/>
                      <a:pt x="354" y="597"/>
                      <a:pt x="354" y="597"/>
                    </a:cubicBezTo>
                    <a:cubicBezTo>
                      <a:pt x="352" y="608"/>
                      <a:pt x="342" y="621"/>
                      <a:pt x="330" y="624"/>
                    </a:cubicBezTo>
                    <a:cubicBezTo>
                      <a:pt x="316" y="622"/>
                      <a:pt x="301" y="609"/>
                      <a:pt x="299" y="594"/>
                    </a:cubicBezTo>
                    <a:cubicBezTo>
                      <a:pt x="294" y="104"/>
                      <a:pt x="294" y="104"/>
                      <a:pt x="294" y="104"/>
                    </a:cubicBezTo>
                    <a:cubicBezTo>
                      <a:pt x="301" y="97"/>
                      <a:pt x="301" y="97"/>
                      <a:pt x="301" y="97"/>
                    </a:cubicBezTo>
                    <a:cubicBezTo>
                      <a:pt x="310" y="93"/>
                      <a:pt x="319" y="97"/>
                      <a:pt x="327" y="102"/>
                    </a:cubicBezTo>
                    <a:cubicBezTo>
                      <a:pt x="355" y="133"/>
                      <a:pt x="362" y="173"/>
                      <a:pt x="385" y="207"/>
                    </a:cubicBezTo>
                    <a:cubicBezTo>
                      <a:pt x="392" y="216"/>
                      <a:pt x="402" y="219"/>
                      <a:pt x="413" y="219"/>
                    </a:cubicBezTo>
                    <a:cubicBezTo>
                      <a:pt x="421" y="218"/>
                      <a:pt x="427" y="215"/>
                      <a:pt x="433" y="209"/>
                    </a:cubicBezTo>
                    <a:cubicBezTo>
                      <a:pt x="439" y="202"/>
                      <a:pt x="443" y="194"/>
                      <a:pt x="442" y="183"/>
                    </a:cubicBezTo>
                    <a:cubicBezTo>
                      <a:pt x="432" y="129"/>
                      <a:pt x="420" y="76"/>
                      <a:pt x="406" y="23"/>
                    </a:cubicBezTo>
                    <a:cubicBezTo>
                      <a:pt x="398" y="11"/>
                      <a:pt x="398" y="11"/>
                      <a:pt x="398" y="11"/>
                    </a:cubicBezTo>
                    <a:cubicBezTo>
                      <a:pt x="380" y="0"/>
                      <a:pt x="370" y="24"/>
                      <a:pt x="355" y="25"/>
                    </a:cubicBezTo>
                    <a:cubicBezTo>
                      <a:pt x="100" y="27"/>
                      <a:pt x="100" y="27"/>
                      <a:pt x="100" y="27"/>
                    </a:cubicBezTo>
                    <a:cubicBezTo>
                      <a:pt x="80" y="32"/>
                      <a:pt x="76" y="3"/>
                      <a:pt x="55" y="11"/>
                    </a:cubicBezTo>
                    <a:cubicBezTo>
                      <a:pt x="48" y="13"/>
                      <a:pt x="45" y="21"/>
                      <a:pt x="41" y="27"/>
                    </a:cubicBezTo>
                    <a:cubicBezTo>
                      <a:pt x="16" y="145"/>
                      <a:pt x="16" y="145"/>
                      <a:pt x="16" y="145"/>
                    </a:cubicBezTo>
                    <a:cubicBezTo>
                      <a:pt x="14" y="166"/>
                      <a:pt x="0" y="191"/>
                      <a:pt x="16" y="210"/>
                    </a:cubicBezTo>
                    <a:cubicBezTo>
                      <a:pt x="24" y="220"/>
                      <a:pt x="37" y="225"/>
                      <a:pt x="50" y="221"/>
                    </a:cubicBezTo>
                    <a:cubicBezTo>
                      <a:pt x="59" y="217"/>
                      <a:pt x="67" y="211"/>
                      <a:pt x="71" y="202"/>
                    </a:cubicBezTo>
                    <a:cubicBezTo>
                      <a:pt x="85" y="175"/>
                      <a:pt x="94" y="146"/>
                      <a:pt x="109" y="120"/>
                    </a:cubicBezTo>
                    <a:cubicBezTo>
                      <a:pt x="116" y="110"/>
                      <a:pt x="123" y="97"/>
                      <a:pt x="136" y="96"/>
                    </a:cubicBezTo>
                    <a:cubicBezTo>
                      <a:pt x="143" y="95"/>
                      <a:pt x="149" y="98"/>
                      <a:pt x="153" y="104"/>
                    </a:cubicBezTo>
                    <a:cubicBezTo>
                      <a:pt x="155" y="220"/>
                      <a:pt x="155" y="220"/>
                      <a:pt x="155" y="220"/>
                    </a:cubicBezTo>
                    <a:cubicBezTo>
                      <a:pt x="157" y="593"/>
                      <a:pt x="157" y="593"/>
                      <a:pt x="157" y="593"/>
                    </a:cubicBezTo>
                    <a:cubicBezTo>
                      <a:pt x="152" y="608"/>
                      <a:pt x="152" y="608"/>
                      <a:pt x="152" y="608"/>
                    </a:cubicBezTo>
                    <a:cubicBezTo>
                      <a:pt x="149" y="622"/>
                      <a:pt x="132" y="618"/>
                      <a:pt x="127" y="629"/>
                    </a:cubicBezTo>
                    <a:cubicBezTo>
                      <a:pt x="126" y="633"/>
                      <a:pt x="125" y="641"/>
                      <a:pt x="130" y="645"/>
                    </a:cubicBezTo>
                    <a:cubicBezTo>
                      <a:pt x="160" y="665"/>
                      <a:pt x="201" y="652"/>
                      <a:pt x="235" y="656"/>
                    </a:cubicBezTo>
                    <a:cubicBezTo>
                      <a:pt x="263" y="654"/>
                      <a:pt x="305" y="662"/>
                      <a:pt x="330" y="642"/>
                    </a:cubicBezTo>
                    <a:cubicBezTo>
                      <a:pt x="336" y="648"/>
                      <a:pt x="344" y="654"/>
                      <a:pt x="353" y="654"/>
                    </a:cubicBezTo>
                    <a:cubicBezTo>
                      <a:pt x="467" y="654"/>
                      <a:pt x="467" y="654"/>
                      <a:pt x="467" y="654"/>
                    </a:cubicBezTo>
                    <a:cubicBezTo>
                      <a:pt x="477" y="653"/>
                      <a:pt x="490" y="652"/>
                      <a:pt x="497" y="641"/>
                    </a:cubicBezTo>
                    <a:cubicBezTo>
                      <a:pt x="501" y="635"/>
                      <a:pt x="502" y="627"/>
                      <a:pt x="496" y="622"/>
                    </a:cubicBezTo>
                    <a:cubicBezTo>
                      <a:pt x="482" y="619"/>
                      <a:pt x="478" y="603"/>
                      <a:pt x="476" y="59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3" name="Freeform 301"/>
              <p:cNvSpPr>
                <a:spLocks/>
              </p:cNvSpPr>
              <p:nvPr/>
            </p:nvSpPr>
            <p:spPr bwMode="auto">
              <a:xfrm>
                <a:off x="4537075" y="1403350"/>
                <a:ext cx="244475" cy="347663"/>
              </a:xfrm>
              <a:custGeom>
                <a:avLst/>
                <a:gdLst>
                  <a:gd name="T0" fmla="*/ 420 w 446"/>
                  <a:gd name="T1" fmla="*/ 567 h 637"/>
                  <a:gd name="T2" fmla="*/ 416 w 446"/>
                  <a:gd name="T3" fmla="*/ 96 h 637"/>
                  <a:gd name="T4" fmla="*/ 415 w 446"/>
                  <a:gd name="T5" fmla="*/ 15 h 637"/>
                  <a:gd name="T6" fmla="*/ 409 w 446"/>
                  <a:gd name="T7" fmla="*/ 8 h 637"/>
                  <a:gd name="T8" fmla="*/ 384 w 446"/>
                  <a:gd name="T9" fmla="*/ 2 h 637"/>
                  <a:gd name="T10" fmla="*/ 271 w 446"/>
                  <a:gd name="T11" fmla="*/ 60 h 637"/>
                  <a:gd name="T12" fmla="*/ 292 w 446"/>
                  <a:gd name="T13" fmla="*/ 104 h 637"/>
                  <a:gd name="T14" fmla="*/ 294 w 446"/>
                  <a:gd name="T15" fmla="*/ 134 h 637"/>
                  <a:gd name="T16" fmla="*/ 295 w 446"/>
                  <a:gd name="T17" fmla="*/ 134 h 637"/>
                  <a:gd name="T18" fmla="*/ 297 w 446"/>
                  <a:gd name="T19" fmla="*/ 227 h 637"/>
                  <a:gd name="T20" fmla="*/ 295 w 446"/>
                  <a:gd name="T21" fmla="*/ 232 h 637"/>
                  <a:gd name="T22" fmla="*/ 252 w 446"/>
                  <a:gd name="T23" fmla="*/ 215 h 637"/>
                  <a:gd name="T24" fmla="*/ 163 w 446"/>
                  <a:gd name="T25" fmla="*/ 281 h 637"/>
                  <a:gd name="T26" fmla="*/ 157 w 446"/>
                  <a:gd name="T27" fmla="*/ 280 h 637"/>
                  <a:gd name="T28" fmla="*/ 153 w 446"/>
                  <a:gd name="T29" fmla="*/ 221 h 637"/>
                  <a:gd name="T30" fmla="*/ 121 w 446"/>
                  <a:gd name="T31" fmla="*/ 211 h 637"/>
                  <a:gd name="T32" fmla="*/ 18 w 446"/>
                  <a:gd name="T33" fmla="*/ 252 h 637"/>
                  <a:gd name="T34" fmla="*/ 3 w 446"/>
                  <a:gd name="T35" fmla="*/ 266 h 637"/>
                  <a:gd name="T36" fmla="*/ 32 w 446"/>
                  <a:gd name="T37" fmla="*/ 307 h 637"/>
                  <a:gd name="T38" fmla="*/ 35 w 446"/>
                  <a:gd name="T39" fmla="*/ 554 h 637"/>
                  <a:gd name="T40" fmla="*/ 34 w 446"/>
                  <a:gd name="T41" fmla="*/ 581 h 637"/>
                  <a:gd name="T42" fmla="*/ 11 w 446"/>
                  <a:gd name="T43" fmla="*/ 598 h 637"/>
                  <a:gd name="T44" fmla="*/ 9 w 446"/>
                  <a:gd name="T45" fmla="*/ 616 h 637"/>
                  <a:gd name="T46" fmla="*/ 26 w 446"/>
                  <a:gd name="T47" fmla="*/ 631 h 637"/>
                  <a:gd name="T48" fmla="*/ 144 w 446"/>
                  <a:gd name="T49" fmla="*/ 632 h 637"/>
                  <a:gd name="T50" fmla="*/ 174 w 446"/>
                  <a:gd name="T51" fmla="*/ 624 h 637"/>
                  <a:gd name="T52" fmla="*/ 181 w 446"/>
                  <a:gd name="T53" fmla="*/ 604 h 637"/>
                  <a:gd name="T54" fmla="*/ 157 w 446"/>
                  <a:gd name="T55" fmla="*/ 576 h 637"/>
                  <a:gd name="T56" fmla="*/ 211 w 446"/>
                  <a:gd name="T57" fmla="*/ 313 h 637"/>
                  <a:gd name="T58" fmla="*/ 231 w 446"/>
                  <a:gd name="T59" fmla="*/ 312 h 637"/>
                  <a:gd name="T60" fmla="*/ 249 w 446"/>
                  <a:gd name="T61" fmla="*/ 347 h 637"/>
                  <a:gd name="T62" fmla="*/ 275 w 446"/>
                  <a:gd name="T63" fmla="*/ 351 h 637"/>
                  <a:gd name="T64" fmla="*/ 296 w 446"/>
                  <a:gd name="T65" fmla="*/ 292 h 637"/>
                  <a:gd name="T66" fmla="*/ 298 w 446"/>
                  <a:gd name="T67" fmla="*/ 353 h 637"/>
                  <a:gd name="T68" fmla="*/ 298 w 446"/>
                  <a:gd name="T69" fmla="*/ 572 h 637"/>
                  <a:gd name="T70" fmla="*/ 274 w 446"/>
                  <a:gd name="T71" fmla="*/ 601 h 637"/>
                  <a:gd name="T72" fmla="*/ 275 w 446"/>
                  <a:gd name="T73" fmla="*/ 623 h 637"/>
                  <a:gd name="T74" fmla="*/ 298 w 446"/>
                  <a:gd name="T75" fmla="*/ 636 h 637"/>
                  <a:gd name="T76" fmla="*/ 405 w 446"/>
                  <a:gd name="T77" fmla="*/ 637 h 637"/>
                  <a:gd name="T78" fmla="*/ 444 w 446"/>
                  <a:gd name="T79" fmla="*/ 619 h 637"/>
                  <a:gd name="T80" fmla="*/ 441 w 446"/>
                  <a:gd name="T81" fmla="*/ 599 h 637"/>
                  <a:gd name="T82" fmla="*/ 420 w 446"/>
                  <a:gd name="T83" fmla="*/ 56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6" h="637">
                    <a:moveTo>
                      <a:pt x="420" y="567"/>
                    </a:moveTo>
                    <a:cubicBezTo>
                      <a:pt x="416" y="96"/>
                      <a:pt x="416" y="96"/>
                      <a:pt x="416" y="96"/>
                    </a:cubicBezTo>
                    <a:cubicBezTo>
                      <a:pt x="415" y="15"/>
                      <a:pt x="415" y="15"/>
                      <a:pt x="415" y="15"/>
                    </a:cubicBezTo>
                    <a:cubicBezTo>
                      <a:pt x="409" y="8"/>
                      <a:pt x="409" y="8"/>
                      <a:pt x="409" y="8"/>
                    </a:cubicBezTo>
                    <a:cubicBezTo>
                      <a:pt x="403" y="3"/>
                      <a:pt x="393" y="0"/>
                      <a:pt x="384" y="2"/>
                    </a:cubicBezTo>
                    <a:cubicBezTo>
                      <a:pt x="349" y="29"/>
                      <a:pt x="300" y="26"/>
                      <a:pt x="271" y="60"/>
                    </a:cubicBezTo>
                    <a:cubicBezTo>
                      <a:pt x="261" y="82"/>
                      <a:pt x="293" y="83"/>
                      <a:pt x="292" y="104"/>
                    </a:cubicBezTo>
                    <a:cubicBezTo>
                      <a:pt x="294" y="113"/>
                      <a:pt x="296" y="125"/>
                      <a:pt x="294" y="134"/>
                    </a:cubicBezTo>
                    <a:cubicBezTo>
                      <a:pt x="295" y="134"/>
                      <a:pt x="295" y="134"/>
                      <a:pt x="295" y="134"/>
                    </a:cubicBezTo>
                    <a:cubicBezTo>
                      <a:pt x="297" y="227"/>
                      <a:pt x="297" y="227"/>
                      <a:pt x="297" y="227"/>
                    </a:cubicBezTo>
                    <a:cubicBezTo>
                      <a:pt x="295" y="232"/>
                      <a:pt x="295" y="232"/>
                      <a:pt x="295" y="232"/>
                    </a:cubicBezTo>
                    <a:cubicBezTo>
                      <a:pt x="286" y="217"/>
                      <a:pt x="268" y="216"/>
                      <a:pt x="252" y="215"/>
                    </a:cubicBezTo>
                    <a:cubicBezTo>
                      <a:pt x="210" y="212"/>
                      <a:pt x="184" y="249"/>
                      <a:pt x="163" y="281"/>
                    </a:cubicBezTo>
                    <a:cubicBezTo>
                      <a:pt x="161" y="282"/>
                      <a:pt x="158" y="283"/>
                      <a:pt x="157" y="280"/>
                    </a:cubicBezTo>
                    <a:cubicBezTo>
                      <a:pt x="151" y="261"/>
                      <a:pt x="156" y="239"/>
                      <a:pt x="153" y="221"/>
                    </a:cubicBezTo>
                    <a:cubicBezTo>
                      <a:pt x="146" y="210"/>
                      <a:pt x="133" y="210"/>
                      <a:pt x="121" y="211"/>
                    </a:cubicBezTo>
                    <a:cubicBezTo>
                      <a:pt x="87" y="227"/>
                      <a:pt x="52" y="238"/>
                      <a:pt x="18" y="252"/>
                    </a:cubicBezTo>
                    <a:cubicBezTo>
                      <a:pt x="3" y="266"/>
                      <a:pt x="3" y="266"/>
                      <a:pt x="3" y="266"/>
                    </a:cubicBezTo>
                    <a:cubicBezTo>
                      <a:pt x="0" y="288"/>
                      <a:pt x="31" y="286"/>
                      <a:pt x="32" y="307"/>
                    </a:cubicBezTo>
                    <a:cubicBezTo>
                      <a:pt x="35" y="554"/>
                      <a:pt x="35" y="554"/>
                      <a:pt x="35" y="554"/>
                    </a:cubicBezTo>
                    <a:cubicBezTo>
                      <a:pt x="34" y="581"/>
                      <a:pt x="34" y="581"/>
                      <a:pt x="34" y="581"/>
                    </a:cubicBezTo>
                    <a:cubicBezTo>
                      <a:pt x="31" y="593"/>
                      <a:pt x="18" y="591"/>
                      <a:pt x="11" y="598"/>
                    </a:cubicBezTo>
                    <a:cubicBezTo>
                      <a:pt x="7" y="603"/>
                      <a:pt x="7" y="611"/>
                      <a:pt x="9" y="616"/>
                    </a:cubicBezTo>
                    <a:cubicBezTo>
                      <a:pt x="12" y="623"/>
                      <a:pt x="18" y="629"/>
                      <a:pt x="26" y="631"/>
                    </a:cubicBezTo>
                    <a:cubicBezTo>
                      <a:pt x="144" y="632"/>
                      <a:pt x="144" y="632"/>
                      <a:pt x="144" y="632"/>
                    </a:cubicBezTo>
                    <a:cubicBezTo>
                      <a:pt x="153" y="631"/>
                      <a:pt x="166" y="631"/>
                      <a:pt x="174" y="624"/>
                    </a:cubicBezTo>
                    <a:cubicBezTo>
                      <a:pt x="178" y="618"/>
                      <a:pt x="181" y="612"/>
                      <a:pt x="181" y="604"/>
                    </a:cubicBezTo>
                    <a:cubicBezTo>
                      <a:pt x="179" y="588"/>
                      <a:pt x="156" y="594"/>
                      <a:pt x="157" y="576"/>
                    </a:cubicBezTo>
                    <a:cubicBezTo>
                      <a:pt x="164" y="487"/>
                      <a:pt x="128" y="372"/>
                      <a:pt x="211" y="313"/>
                    </a:cubicBezTo>
                    <a:cubicBezTo>
                      <a:pt x="217" y="311"/>
                      <a:pt x="225" y="306"/>
                      <a:pt x="231" y="312"/>
                    </a:cubicBezTo>
                    <a:cubicBezTo>
                      <a:pt x="234" y="325"/>
                      <a:pt x="239" y="337"/>
                      <a:pt x="249" y="347"/>
                    </a:cubicBezTo>
                    <a:cubicBezTo>
                      <a:pt x="256" y="351"/>
                      <a:pt x="266" y="355"/>
                      <a:pt x="275" y="351"/>
                    </a:cubicBezTo>
                    <a:cubicBezTo>
                      <a:pt x="297" y="340"/>
                      <a:pt x="288" y="312"/>
                      <a:pt x="296" y="292"/>
                    </a:cubicBezTo>
                    <a:cubicBezTo>
                      <a:pt x="298" y="309"/>
                      <a:pt x="296" y="335"/>
                      <a:pt x="298" y="353"/>
                    </a:cubicBezTo>
                    <a:cubicBezTo>
                      <a:pt x="298" y="572"/>
                      <a:pt x="298" y="572"/>
                      <a:pt x="298" y="572"/>
                    </a:cubicBezTo>
                    <a:cubicBezTo>
                      <a:pt x="297" y="586"/>
                      <a:pt x="285" y="594"/>
                      <a:pt x="274" y="601"/>
                    </a:cubicBezTo>
                    <a:cubicBezTo>
                      <a:pt x="271" y="608"/>
                      <a:pt x="271" y="616"/>
                      <a:pt x="275" y="623"/>
                    </a:cubicBezTo>
                    <a:cubicBezTo>
                      <a:pt x="280" y="631"/>
                      <a:pt x="290" y="635"/>
                      <a:pt x="298" y="636"/>
                    </a:cubicBezTo>
                    <a:cubicBezTo>
                      <a:pt x="405" y="637"/>
                      <a:pt x="405" y="637"/>
                      <a:pt x="405" y="637"/>
                    </a:cubicBezTo>
                    <a:cubicBezTo>
                      <a:pt x="421" y="637"/>
                      <a:pt x="438" y="635"/>
                      <a:pt x="444" y="619"/>
                    </a:cubicBezTo>
                    <a:cubicBezTo>
                      <a:pt x="446" y="612"/>
                      <a:pt x="446" y="604"/>
                      <a:pt x="441" y="599"/>
                    </a:cubicBezTo>
                    <a:cubicBezTo>
                      <a:pt x="427" y="593"/>
                      <a:pt x="422" y="580"/>
                      <a:pt x="420" y="5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4" name="Freeform 302"/>
              <p:cNvSpPr>
                <a:spLocks noEditPoints="1"/>
              </p:cNvSpPr>
              <p:nvPr/>
            </p:nvSpPr>
            <p:spPr bwMode="auto">
              <a:xfrm>
                <a:off x="5370513" y="1387475"/>
                <a:ext cx="374650" cy="304800"/>
              </a:xfrm>
              <a:custGeom>
                <a:avLst/>
                <a:gdLst>
                  <a:gd name="T0" fmla="*/ 585 w 685"/>
                  <a:gd name="T1" fmla="*/ 504 h 557"/>
                  <a:gd name="T2" fmla="*/ 369 w 685"/>
                  <a:gd name="T3" fmla="*/ 360 h 557"/>
                  <a:gd name="T4" fmla="*/ 498 w 685"/>
                  <a:gd name="T5" fmla="*/ 350 h 557"/>
                  <a:gd name="T6" fmla="*/ 559 w 685"/>
                  <a:gd name="T7" fmla="*/ 310 h 557"/>
                  <a:gd name="T8" fmla="*/ 600 w 685"/>
                  <a:gd name="T9" fmla="*/ 300 h 557"/>
                  <a:gd name="T10" fmla="*/ 343 w 685"/>
                  <a:gd name="T11" fmla="*/ 180 h 557"/>
                  <a:gd name="T12" fmla="*/ 327 w 685"/>
                  <a:gd name="T13" fmla="*/ 66 h 557"/>
                  <a:gd name="T14" fmla="*/ 337 w 685"/>
                  <a:gd name="T15" fmla="*/ 265 h 557"/>
                  <a:gd name="T16" fmla="*/ 339 w 685"/>
                  <a:gd name="T17" fmla="*/ 225 h 557"/>
                  <a:gd name="T18" fmla="*/ 74 w 685"/>
                  <a:gd name="T19" fmla="*/ 452 h 557"/>
                  <a:gd name="T20" fmla="*/ 73 w 685"/>
                  <a:gd name="T21" fmla="*/ 336 h 557"/>
                  <a:gd name="T22" fmla="*/ 126 w 685"/>
                  <a:gd name="T23" fmla="*/ 343 h 557"/>
                  <a:gd name="T24" fmla="*/ 268 w 685"/>
                  <a:gd name="T25" fmla="*/ 294 h 557"/>
                  <a:gd name="T26" fmla="*/ 291 w 685"/>
                  <a:gd name="T27" fmla="*/ 320 h 557"/>
                  <a:gd name="T28" fmla="*/ 70 w 685"/>
                  <a:gd name="T29" fmla="*/ 283 h 557"/>
                  <a:gd name="T30" fmla="*/ 70 w 685"/>
                  <a:gd name="T31" fmla="*/ 283 h 557"/>
                  <a:gd name="T32" fmla="*/ 42 w 685"/>
                  <a:gd name="T33" fmla="*/ 236 h 557"/>
                  <a:gd name="T34" fmla="*/ 202 w 685"/>
                  <a:gd name="T35" fmla="*/ 233 h 557"/>
                  <a:gd name="T36" fmla="*/ 124 w 685"/>
                  <a:gd name="T37" fmla="*/ 268 h 557"/>
                  <a:gd name="T38" fmla="*/ 138 w 685"/>
                  <a:gd name="T39" fmla="*/ 110 h 557"/>
                  <a:gd name="T40" fmla="*/ 138 w 685"/>
                  <a:gd name="T41" fmla="*/ 112 h 557"/>
                  <a:gd name="T42" fmla="*/ 226 w 685"/>
                  <a:gd name="T43" fmla="*/ 140 h 557"/>
                  <a:gd name="T44" fmla="*/ 241 w 685"/>
                  <a:gd name="T45" fmla="*/ 107 h 557"/>
                  <a:gd name="T46" fmla="*/ 273 w 685"/>
                  <a:gd name="T47" fmla="*/ 198 h 557"/>
                  <a:gd name="T48" fmla="*/ 273 w 685"/>
                  <a:gd name="T49" fmla="*/ 198 h 557"/>
                  <a:gd name="T50" fmla="*/ 426 w 685"/>
                  <a:gd name="T51" fmla="*/ 209 h 557"/>
                  <a:gd name="T52" fmla="*/ 422 w 685"/>
                  <a:gd name="T53" fmla="*/ 168 h 557"/>
                  <a:gd name="T54" fmla="*/ 393 w 685"/>
                  <a:gd name="T55" fmla="*/ 147 h 557"/>
                  <a:gd name="T56" fmla="*/ 459 w 685"/>
                  <a:gd name="T57" fmla="*/ 262 h 557"/>
                  <a:gd name="T58" fmla="*/ 431 w 685"/>
                  <a:gd name="T59" fmla="*/ 266 h 557"/>
                  <a:gd name="T60" fmla="*/ 512 w 685"/>
                  <a:gd name="T61" fmla="*/ 166 h 557"/>
                  <a:gd name="T62" fmla="*/ 490 w 685"/>
                  <a:gd name="T63" fmla="*/ 169 h 557"/>
                  <a:gd name="T64" fmla="*/ 570 w 685"/>
                  <a:gd name="T65" fmla="*/ 241 h 557"/>
                  <a:gd name="T66" fmla="*/ 560 w 685"/>
                  <a:gd name="T67" fmla="*/ 211 h 557"/>
                  <a:gd name="T68" fmla="*/ 618 w 685"/>
                  <a:gd name="T69" fmla="*/ 158 h 557"/>
                  <a:gd name="T70" fmla="*/ 547 w 685"/>
                  <a:gd name="T71" fmla="*/ 78 h 557"/>
                  <a:gd name="T72" fmla="*/ 439 w 685"/>
                  <a:gd name="T73" fmla="*/ 106 h 557"/>
                  <a:gd name="T74" fmla="*/ 421 w 685"/>
                  <a:gd name="T75" fmla="*/ 73 h 557"/>
                  <a:gd name="T76" fmla="*/ 394 w 685"/>
                  <a:gd name="T77" fmla="*/ 94 h 557"/>
                  <a:gd name="T78" fmla="*/ 320 w 685"/>
                  <a:gd name="T79" fmla="*/ 2 h 557"/>
                  <a:gd name="T80" fmla="*/ 192 w 685"/>
                  <a:gd name="T81" fmla="*/ 34 h 557"/>
                  <a:gd name="T82" fmla="*/ 92 w 685"/>
                  <a:gd name="T83" fmla="*/ 110 h 557"/>
                  <a:gd name="T84" fmla="*/ 77 w 685"/>
                  <a:gd name="T85" fmla="*/ 126 h 557"/>
                  <a:gd name="T86" fmla="*/ 28 w 685"/>
                  <a:gd name="T87" fmla="*/ 213 h 557"/>
                  <a:gd name="T88" fmla="*/ 118 w 685"/>
                  <a:gd name="T89" fmla="*/ 528 h 557"/>
                  <a:gd name="T90" fmla="*/ 481 w 685"/>
                  <a:gd name="T91" fmla="*/ 29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5" h="557">
                    <a:moveTo>
                      <a:pt x="632" y="412"/>
                    </a:moveTo>
                    <a:cubicBezTo>
                      <a:pt x="621" y="443"/>
                      <a:pt x="610" y="474"/>
                      <a:pt x="591" y="501"/>
                    </a:cubicBezTo>
                    <a:cubicBezTo>
                      <a:pt x="585" y="504"/>
                      <a:pt x="585" y="504"/>
                      <a:pt x="585" y="504"/>
                    </a:cubicBezTo>
                    <a:cubicBezTo>
                      <a:pt x="514" y="500"/>
                      <a:pt x="447" y="497"/>
                      <a:pt x="380" y="484"/>
                    </a:cubicBezTo>
                    <a:cubicBezTo>
                      <a:pt x="377" y="476"/>
                      <a:pt x="377" y="476"/>
                      <a:pt x="377" y="476"/>
                    </a:cubicBezTo>
                    <a:cubicBezTo>
                      <a:pt x="372" y="438"/>
                      <a:pt x="369" y="399"/>
                      <a:pt x="369" y="360"/>
                    </a:cubicBezTo>
                    <a:cubicBezTo>
                      <a:pt x="371" y="357"/>
                      <a:pt x="371" y="357"/>
                      <a:pt x="371" y="357"/>
                    </a:cubicBezTo>
                    <a:cubicBezTo>
                      <a:pt x="406" y="346"/>
                      <a:pt x="478" y="325"/>
                      <a:pt x="478" y="325"/>
                    </a:cubicBezTo>
                    <a:cubicBezTo>
                      <a:pt x="498" y="350"/>
                      <a:pt x="498" y="350"/>
                      <a:pt x="498" y="350"/>
                    </a:cubicBezTo>
                    <a:cubicBezTo>
                      <a:pt x="523" y="347"/>
                      <a:pt x="523" y="347"/>
                      <a:pt x="523" y="347"/>
                    </a:cubicBezTo>
                    <a:cubicBezTo>
                      <a:pt x="509" y="321"/>
                      <a:pt x="509" y="321"/>
                      <a:pt x="509" y="321"/>
                    </a:cubicBezTo>
                    <a:cubicBezTo>
                      <a:pt x="509" y="321"/>
                      <a:pt x="544" y="313"/>
                      <a:pt x="559" y="310"/>
                    </a:cubicBezTo>
                    <a:cubicBezTo>
                      <a:pt x="590" y="347"/>
                      <a:pt x="590" y="347"/>
                      <a:pt x="590" y="347"/>
                    </a:cubicBezTo>
                    <a:cubicBezTo>
                      <a:pt x="625" y="346"/>
                      <a:pt x="625" y="346"/>
                      <a:pt x="625" y="346"/>
                    </a:cubicBezTo>
                    <a:cubicBezTo>
                      <a:pt x="625" y="346"/>
                      <a:pt x="608" y="315"/>
                      <a:pt x="600" y="300"/>
                    </a:cubicBezTo>
                    <a:cubicBezTo>
                      <a:pt x="629" y="292"/>
                      <a:pt x="629" y="292"/>
                      <a:pt x="629" y="292"/>
                    </a:cubicBezTo>
                    <a:cubicBezTo>
                      <a:pt x="645" y="326"/>
                      <a:pt x="643" y="376"/>
                      <a:pt x="632" y="412"/>
                    </a:cubicBezTo>
                    <a:moveTo>
                      <a:pt x="343" y="180"/>
                    </a:moveTo>
                    <a:cubicBezTo>
                      <a:pt x="312" y="202"/>
                      <a:pt x="312" y="202"/>
                      <a:pt x="312" y="202"/>
                    </a:cubicBezTo>
                    <a:cubicBezTo>
                      <a:pt x="292" y="133"/>
                      <a:pt x="292" y="133"/>
                      <a:pt x="292" y="133"/>
                    </a:cubicBezTo>
                    <a:cubicBezTo>
                      <a:pt x="327" y="66"/>
                      <a:pt x="327" y="66"/>
                      <a:pt x="327" y="66"/>
                    </a:cubicBezTo>
                    <a:cubicBezTo>
                      <a:pt x="336" y="84"/>
                      <a:pt x="343" y="104"/>
                      <a:pt x="351" y="123"/>
                    </a:cubicBezTo>
                    <a:lnTo>
                      <a:pt x="343" y="180"/>
                    </a:lnTo>
                    <a:close/>
                    <a:moveTo>
                      <a:pt x="337" y="265"/>
                    </a:moveTo>
                    <a:cubicBezTo>
                      <a:pt x="322" y="259"/>
                      <a:pt x="322" y="259"/>
                      <a:pt x="322" y="259"/>
                    </a:cubicBezTo>
                    <a:cubicBezTo>
                      <a:pt x="321" y="234"/>
                      <a:pt x="321" y="234"/>
                      <a:pt x="321" y="234"/>
                    </a:cubicBezTo>
                    <a:cubicBezTo>
                      <a:pt x="339" y="225"/>
                      <a:pt x="339" y="225"/>
                      <a:pt x="339" y="225"/>
                    </a:cubicBezTo>
                    <a:lnTo>
                      <a:pt x="337" y="265"/>
                    </a:lnTo>
                    <a:close/>
                    <a:moveTo>
                      <a:pt x="311" y="473"/>
                    </a:moveTo>
                    <a:cubicBezTo>
                      <a:pt x="231" y="464"/>
                      <a:pt x="155" y="452"/>
                      <a:pt x="74" y="452"/>
                    </a:cubicBezTo>
                    <a:cubicBezTo>
                      <a:pt x="62" y="453"/>
                      <a:pt x="60" y="440"/>
                      <a:pt x="57" y="432"/>
                    </a:cubicBezTo>
                    <a:cubicBezTo>
                      <a:pt x="51" y="402"/>
                      <a:pt x="44" y="372"/>
                      <a:pt x="46" y="340"/>
                    </a:cubicBezTo>
                    <a:cubicBezTo>
                      <a:pt x="54" y="336"/>
                      <a:pt x="64" y="337"/>
                      <a:pt x="73" y="336"/>
                    </a:cubicBezTo>
                    <a:cubicBezTo>
                      <a:pt x="102" y="297"/>
                      <a:pt x="102" y="297"/>
                      <a:pt x="102" y="297"/>
                    </a:cubicBezTo>
                    <a:cubicBezTo>
                      <a:pt x="117" y="302"/>
                      <a:pt x="133" y="309"/>
                      <a:pt x="147" y="315"/>
                    </a:cubicBezTo>
                    <a:cubicBezTo>
                      <a:pt x="142" y="325"/>
                      <a:pt x="126" y="343"/>
                      <a:pt x="126" y="343"/>
                    </a:cubicBezTo>
                    <a:cubicBezTo>
                      <a:pt x="165" y="341"/>
                      <a:pt x="165" y="341"/>
                      <a:pt x="165" y="341"/>
                    </a:cubicBezTo>
                    <a:cubicBezTo>
                      <a:pt x="247" y="274"/>
                      <a:pt x="247" y="274"/>
                      <a:pt x="247" y="274"/>
                    </a:cubicBezTo>
                    <a:cubicBezTo>
                      <a:pt x="256" y="278"/>
                      <a:pt x="260" y="286"/>
                      <a:pt x="268" y="294"/>
                    </a:cubicBezTo>
                    <a:cubicBezTo>
                      <a:pt x="242" y="311"/>
                      <a:pt x="185" y="342"/>
                      <a:pt x="186" y="343"/>
                    </a:cubicBezTo>
                    <a:cubicBezTo>
                      <a:pt x="254" y="342"/>
                      <a:pt x="254" y="342"/>
                      <a:pt x="254" y="342"/>
                    </a:cubicBezTo>
                    <a:cubicBezTo>
                      <a:pt x="291" y="320"/>
                      <a:pt x="291" y="320"/>
                      <a:pt x="291" y="320"/>
                    </a:cubicBezTo>
                    <a:cubicBezTo>
                      <a:pt x="296" y="327"/>
                      <a:pt x="307" y="342"/>
                      <a:pt x="311" y="350"/>
                    </a:cubicBezTo>
                    <a:lnTo>
                      <a:pt x="311" y="473"/>
                    </a:lnTo>
                    <a:close/>
                    <a:moveTo>
                      <a:pt x="70" y="283"/>
                    </a:moveTo>
                    <a:cubicBezTo>
                      <a:pt x="70" y="283"/>
                      <a:pt x="54" y="303"/>
                      <a:pt x="48" y="314"/>
                    </a:cubicBezTo>
                    <a:cubicBezTo>
                      <a:pt x="46" y="302"/>
                      <a:pt x="46" y="286"/>
                      <a:pt x="51" y="275"/>
                    </a:cubicBezTo>
                    <a:lnTo>
                      <a:pt x="70" y="283"/>
                    </a:lnTo>
                    <a:close/>
                    <a:moveTo>
                      <a:pt x="102" y="234"/>
                    </a:moveTo>
                    <a:cubicBezTo>
                      <a:pt x="87" y="257"/>
                      <a:pt x="87" y="257"/>
                      <a:pt x="87" y="257"/>
                    </a:cubicBezTo>
                    <a:cubicBezTo>
                      <a:pt x="42" y="236"/>
                      <a:pt x="42" y="236"/>
                      <a:pt x="42" y="236"/>
                    </a:cubicBezTo>
                    <a:lnTo>
                      <a:pt x="102" y="234"/>
                    </a:lnTo>
                    <a:close/>
                    <a:moveTo>
                      <a:pt x="149" y="228"/>
                    </a:moveTo>
                    <a:cubicBezTo>
                      <a:pt x="202" y="233"/>
                      <a:pt x="202" y="233"/>
                      <a:pt x="202" y="233"/>
                    </a:cubicBezTo>
                    <a:cubicBezTo>
                      <a:pt x="219" y="250"/>
                      <a:pt x="219" y="250"/>
                      <a:pt x="219" y="250"/>
                    </a:cubicBezTo>
                    <a:cubicBezTo>
                      <a:pt x="176" y="288"/>
                      <a:pt x="176" y="288"/>
                      <a:pt x="176" y="288"/>
                    </a:cubicBezTo>
                    <a:cubicBezTo>
                      <a:pt x="124" y="268"/>
                      <a:pt x="124" y="268"/>
                      <a:pt x="124" y="268"/>
                    </a:cubicBezTo>
                    <a:lnTo>
                      <a:pt x="149" y="228"/>
                    </a:lnTo>
                    <a:close/>
                    <a:moveTo>
                      <a:pt x="138" y="112"/>
                    </a:moveTo>
                    <a:cubicBezTo>
                      <a:pt x="138" y="110"/>
                      <a:pt x="138" y="110"/>
                      <a:pt x="138" y="110"/>
                    </a:cubicBezTo>
                    <a:cubicBezTo>
                      <a:pt x="191" y="125"/>
                      <a:pt x="191" y="125"/>
                      <a:pt x="191" y="125"/>
                    </a:cubicBezTo>
                    <a:cubicBezTo>
                      <a:pt x="191" y="169"/>
                      <a:pt x="191" y="169"/>
                      <a:pt x="191" y="169"/>
                    </a:cubicBezTo>
                    <a:cubicBezTo>
                      <a:pt x="191" y="169"/>
                      <a:pt x="156" y="130"/>
                      <a:pt x="138" y="112"/>
                    </a:cubicBezTo>
                    <a:moveTo>
                      <a:pt x="252" y="148"/>
                    </a:moveTo>
                    <a:cubicBezTo>
                      <a:pt x="228" y="202"/>
                      <a:pt x="228" y="202"/>
                      <a:pt x="228" y="202"/>
                    </a:cubicBezTo>
                    <a:cubicBezTo>
                      <a:pt x="226" y="140"/>
                      <a:pt x="226" y="140"/>
                      <a:pt x="226" y="140"/>
                    </a:cubicBezTo>
                    <a:lnTo>
                      <a:pt x="252" y="148"/>
                    </a:lnTo>
                    <a:close/>
                    <a:moveTo>
                      <a:pt x="224" y="70"/>
                    </a:moveTo>
                    <a:cubicBezTo>
                      <a:pt x="230" y="82"/>
                      <a:pt x="237" y="94"/>
                      <a:pt x="241" y="107"/>
                    </a:cubicBezTo>
                    <a:cubicBezTo>
                      <a:pt x="224" y="104"/>
                      <a:pt x="224" y="104"/>
                      <a:pt x="224" y="104"/>
                    </a:cubicBezTo>
                    <a:lnTo>
                      <a:pt x="224" y="70"/>
                    </a:lnTo>
                    <a:close/>
                    <a:moveTo>
                      <a:pt x="273" y="198"/>
                    </a:moveTo>
                    <a:cubicBezTo>
                      <a:pt x="278" y="219"/>
                      <a:pt x="282" y="239"/>
                      <a:pt x="286" y="260"/>
                    </a:cubicBezTo>
                    <a:cubicBezTo>
                      <a:pt x="258" y="228"/>
                      <a:pt x="258" y="228"/>
                      <a:pt x="258" y="228"/>
                    </a:cubicBezTo>
                    <a:lnTo>
                      <a:pt x="273" y="198"/>
                    </a:lnTo>
                    <a:close/>
                    <a:moveTo>
                      <a:pt x="422" y="168"/>
                    </a:moveTo>
                    <a:cubicBezTo>
                      <a:pt x="432" y="197"/>
                      <a:pt x="432" y="197"/>
                      <a:pt x="432" y="197"/>
                    </a:cubicBezTo>
                    <a:cubicBezTo>
                      <a:pt x="432" y="197"/>
                      <a:pt x="430" y="205"/>
                      <a:pt x="426" y="209"/>
                    </a:cubicBezTo>
                    <a:cubicBezTo>
                      <a:pt x="378" y="270"/>
                      <a:pt x="378" y="270"/>
                      <a:pt x="378" y="270"/>
                    </a:cubicBezTo>
                    <a:cubicBezTo>
                      <a:pt x="375" y="206"/>
                      <a:pt x="375" y="206"/>
                      <a:pt x="375" y="206"/>
                    </a:cubicBezTo>
                    <a:lnTo>
                      <a:pt x="422" y="168"/>
                    </a:lnTo>
                    <a:close/>
                    <a:moveTo>
                      <a:pt x="405" y="126"/>
                    </a:moveTo>
                    <a:cubicBezTo>
                      <a:pt x="407" y="134"/>
                      <a:pt x="407" y="134"/>
                      <a:pt x="407" y="134"/>
                    </a:cubicBezTo>
                    <a:cubicBezTo>
                      <a:pt x="393" y="147"/>
                      <a:pt x="393" y="147"/>
                      <a:pt x="393" y="147"/>
                    </a:cubicBezTo>
                    <a:cubicBezTo>
                      <a:pt x="390" y="136"/>
                      <a:pt x="390" y="136"/>
                      <a:pt x="390" y="136"/>
                    </a:cubicBezTo>
                    <a:lnTo>
                      <a:pt x="405" y="126"/>
                    </a:lnTo>
                    <a:close/>
                    <a:moveTo>
                      <a:pt x="459" y="262"/>
                    </a:moveTo>
                    <a:cubicBezTo>
                      <a:pt x="435" y="303"/>
                      <a:pt x="435" y="303"/>
                      <a:pt x="435" y="303"/>
                    </a:cubicBezTo>
                    <a:cubicBezTo>
                      <a:pt x="407" y="305"/>
                      <a:pt x="407" y="305"/>
                      <a:pt x="407" y="305"/>
                    </a:cubicBezTo>
                    <a:cubicBezTo>
                      <a:pt x="431" y="266"/>
                      <a:pt x="431" y="266"/>
                      <a:pt x="431" y="266"/>
                    </a:cubicBezTo>
                    <a:lnTo>
                      <a:pt x="459" y="262"/>
                    </a:lnTo>
                    <a:close/>
                    <a:moveTo>
                      <a:pt x="490" y="169"/>
                    </a:moveTo>
                    <a:cubicBezTo>
                      <a:pt x="512" y="166"/>
                      <a:pt x="512" y="166"/>
                      <a:pt x="512" y="166"/>
                    </a:cubicBezTo>
                    <a:cubicBezTo>
                      <a:pt x="478" y="223"/>
                      <a:pt x="478" y="223"/>
                      <a:pt x="478" y="223"/>
                    </a:cubicBezTo>
                    <a:cubicBezTo>
                      <a:pt x="455" y="224"/>
                      <a:pt x="455" y="224"/>
                      <a:pt x="455" y="224"/>
                    </a:cubicBezTo>
                    <a:lnTo>
                      <a:pt x="490" y="169"/>
                    </a:lnTo>
                    <a:close/>
                    <a:moveTo>
                      <a:pt x="481" y="290"/>
                    </a:moveTo>
                    <a:cubicBezTo>
                      <a:pt x="488" y="279"/>
                      <a:pt x="494" y="266"/>
                      <a:pt x="504" y="255"/>
                    </a:cubicBezTo>
                    <a:cubicBezTo>
                      <a:pt x="570" y="241"/>
                      <a:pt x="570" y="241"/>
                      <a:pt x="570" y="241"/>
                    </a:cubicBezTo>
                    <a:cubicBezTo>
                      <a:pt x="645" y="211"/>
                      <a:pt x="645" y="211"/>
                      <a:pt x="645" y="211"/>
                    </a:cubicBezTo>
                    <a:cubicBezTo>
                      <a:pt x="643" y="200"/>
                      <a:pt x="639" y="191"/>
                      <a:pt x="632" y="182"/>
                    </a:cubicBezTo>
                    <a:cubicBezTo>
                      <a:pt x="595" y="197"/>
                      <a:pt x="560" y="211"/>
                      <a:pt x="560" y="211"/>
                    </a:cubicBezTo>
                    <a:cubicBezTo>
                      <a:pt x="515" y="221"/>
                      <a:pt x="515" y="221"/>
                      <a:pt x="515" y="221"/>
                    </a:cubicBezTo>
                    <a:cubicBezTo>
                      <a:pt x="548" y="164"/>
                      <a:pt x="548" y="164"/>
                      <a:pt x="548" y="164"/>
                    </a:cubicBezTo>
                    <a:cubicBezTo>
                      <a:pt x="618" y="158"/>
                      <a:pt x="618" y="158"/>
                      <a:pt x="618" y="158"/>
                    </a:cubicBezTo>
                    <a:cubicBezTo>
                      <a:pt x="615" y="148"/>
                      <a:pt x="606" y="139"/>
                      <a:pt x="599" y="130"/>
                    </a:cubicBezTo>
                    <a:cubicBezTo>
                      <a:pt x="572" y="128"/>
                      <a:pt x="544" y="129"/>
                      <a:pt x="516" y="127"/>
                    </a:cubicBezTo>
                    <a:cubicBezTo>
                      <a:pt x="523" y="111"/>
                      <a:pt x="538" y="95"/>
                      <a:pt x="547" y="78"/>
                    </a:cubicBezTo>
                    <a:cubicBezTo>
                      <a:pt x="542" y="72"/>
                      <a:pt x="535" y="65"/>
                      <a:pt x="527" y="64"/>
                    </a:cubicBezTo>
                    <a:cubicBezTo>
                      <a:pt x="504" y="95"/>
                      <a:pt x="458" y="160"/>
                      <a:pt x="458" y="160"/>
                    </a:cubicBezTo>
                    <a:cubicBezTo>
                      <a:pt x="439" y="106"/>
                      <a:pt x="439" y="106"/>
                      <a:pt x="439" y="106"/>
                    </a:cubicBezTo>
                    <a:cubicBezTo>
                      <a:pt x="504" y="48"/>
                      <a:pt x="504" y="48"/>
                      <a:pt x="504" y="48"/>
                    </a:cubicBezTo>
                    <a:cubicBezTo>
                      <a:pt x="499" y="43"/>
                      <a:pt x="493" y="38"/>
                      <a:pt x="486" y="37"/>
                    </a:cubicBezTo>
                    <a:cubicBezTo>
                      <a:pt x="464" y="49"/>
                      <a:pt x="421" y="73"/>
                      <a:pt x="421" y="73"/>
                    </a:cubicBezTo>
                    <a:cubicBezTo>
                      <a:pt x="421" y="73"/>
                      <a:pt x="397" y="27"/>
                      <a:pt x="383" y="4"/>
                    </a:cubicBezTo>
                    <a:cubicBezTo>
                      <a:pt x="374" y="2"/>
                      <a:pt x="365" y="1"/>
                      <a:pt x="355" y="2"/>
                    </a:cubicBezTo>
                    <a:cubicBezTo>
                      <a:pt x="367" y="33"/>
                      <a:pt x="394" y="94"/>
                      <a:pt x="394" y="94"/>
                    </a:cubicBezTo>
                    <a:cubicBezTo>
                      <a:pt x="376" y="98"/>
                      <a:pt x="376" y="98"/>
                      <a:pt x="376" y="98"/>
                    </a:cubicBezTo>
                    <a:cubicBezTo>
                      <a:pt x="327" y="1"/>
                      <a:pt x="327" y="1"/>
                      <a:pt x="327" y="1"/>
                    </a:cubicBezTo>
                    <a:cubicBezTo>
                      <a:pt x="325" y="0"/>
                      <a:pt x="321" y="1"/>
                      <a:pt x="320" y="2"/>
                    </a:cubicBezTo>
                    <a:cubicBezTo>
                      <a:pt x="304" y="31"/>
                      <a:pt x="289" y="62"/>
                      <a:pt x="273" y="89"/>
                    </a:cubicBezTo>
                    <a:cubicBezTo>
                      <a:pt x="258" y="66"/>
                      <a:pt x="248" y="41"/>
                      <a:pt x="235" y="17"/>
                    </a:cubicBezTo>
                    <a:cubicBezTo>
                      <a:pt x="221" y="20"/>
                      <a:pt x="205" y="26"/>
                      <a:pt x="192" y="34"/>
                    </a:cubicBezTo>
                    <a:cubicBezTo>
                      <a:pt x="190" y="54"/>
                      <a:pt x="191" y="89"/>
                      <a:pt x="191" y="89"/>
                    </a:cubicBezTo>
                    <a:cubicBezTo>
                      <a:pt x="125" y="77"/>
                      <a:pt x="125" y="77"/>
                      <a:pt x="125" y="77"/>
                    </a:cubicBezTo>
                    <a:cubicBezTo>
                      <a:pt x="113" y="85"/>
                      <a:pt x="100" y="98"/>
                      <a:pt x="92" y="110"/>
                    </a:cubicBezTo>
                    <a:cubicBezTo>
                      <a:pt x="171" y="199"/>
                      <a:pt x="171" y="199"/>
                      <a:pt x="171" y="199"/>
                    </a:cubicBezTo>
                    <a:cubicBezTo>
                      <a:pt x="146" y="202"/>
                      <a:pt x="146" y="202"/>
                      <a:pt x="146" y="202"/>
                    </a:cubicBezTo>
                    <a:cubicBezTo>
                      <a:pt x="146" y="202"/>
                      <a:pt x="101" y="151"/>
                      <a:pt x="77" y="126"/>
                    </a:cubicBezTo>
                    <a:cubicBezTo>
                      <a:pt x="71" y="134"/>
                      <a:pt x="63" y="141"/>
                      <a:pt x="61" y="150"/>
                    </a:cubicBezTo>
                    <a:cubicBezTo>
                      <a:pt x="107" y="205"/>
                      <a:pt x="107" y="205"/>
                      <a:pt x="107" y="205"/>
                    </a:cubicBezTo>
                    <a:cubicBezTo>
                      <a:pt x="107" y="205"/>
                      <a:pt x="33" y="212"/>
                      <a:pt x="28" y="213"/>
                    </a:cubicBezTo>
                    <a:cubicBezTo>
                      <a:pt x="6" y="265"/>
                      <a:pt x="0" y="328"/>
                      <a:pt x="8" y="387"/>
                    </a:cubicBezTo>
                    <a:cubicBezTo>
                      <a:pt x="17" y="440"/>
                      <a:pt x="35" y="492"/>
                      <a:pt x="69" y="534"/>
                    </a:cubicBezTo>
                    <a:cubicBezTo>
                      <a:pt x="118" y="528"/>
                      <a:pt x="118" y="528"/>
                      <a:pt x="118" y="528"/>
                    </a:cubicBezTo>
                    <a:cubicBezTo>
                      <a:pt x="286" y="505"/>
                      <a:pt x="459" y="557"/>
                      <a:pt x="621" y="516"/>
                    </a:cubicBezTo>
                    <a:cubicBezTo>
                      <a:pt x="670" y="440"/>
                      <a:pt x="685" y="338"/>
                      <a:pt x="659" y="248"/>
                    </a:cubicBezTo>
                    <a:cubicBezTo>
                      <a:pt x="598" y="260"/>
                      <a:pt x="540" y="279"/>
                      <a:pt x="481" y="29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5" name="Freeform 303"/>
              <p:cNvSpPr>
                <a:spLocks noEditPoints="1"/>
              </p:cNvSpPr>
              <p:nvPr/>
            </p:nvSpPr>
            <p:spPr bwMode="auto">
              <a:xfrm>
                <a:off x="3954463" y="1398588"/>
                <a:ext cx="600075" cy="358775"/>
              </a:xfrm>
              <a:custGeom>
                <a:avLst/>
                <a:gdLst>
                  <a:gd name="T0" fmla="*/ 913 w 1098"/>
                  <a:gd name="T1" fmla="*/ 294 h 655"/>
                  <a:gd name="T2" fmla="*/ 971 w 1098"/>
                  <a:gd name="T3" fmla="*/ 391 h 655"/>
                  <a:gd name="T4" fmla="*/ 914 w 1098"/>
                  <a:gd name="T5" fmla="*/ 405 h 655"/>
                  <a:gd name="T6" fmla="*/ 673 w 1098"/>
                  <a:gd name="T7" fmla="*/ 548 h 655"/>
                  <a:gd name="T8" fmla="*/ 666 w 1098"/>
                  <a:gd name="T9" fmla="*/ 297 h 655"/>
                  <a:gd name="T10" fmla="*/ 699 w 1098"/>
                  <a:gd name="T11" fmla="*/ 294 h 655"/>
                  <a:gd name="T12" fmla="*/ 1090 w 1098"/>
                  <a:gd name="T13" fmla="*/ 521 h 655"/>
                  <a:gd name="T14" fmla="*/ 1024 w 1098"/>
                  <a:gd name="T15" fmla="*/ 541 h 655"/>
                  <a:gd name="T16" fmla="*/ 937 w 1098"/>
                  <a:gd name="T17" fmla="*/ 490 h 655"/>
                  <a:gd name="T18" fmla="*/ 1078 w 1098"/>
                  <a:gd name="T19" fmla="*/ 402 h 655"/>
                  <a:gd name="T20" fmla="*/ 1016 w 1098"/>
                  <a:gd name="T21" fmla="*/ 234 h 655"/>
                  <a:gd name="T22" fmla="*/ 822 w 1098"/>
                  <a:gd name="T23" fmla="*/ 410 h 655"/>
                  <a:gd name="T24" fmla="*/ 761 w 1098"/>
                  <a:gd name="T25" fmla="*/ 249 h 655"/>
                  <a:gd name="T26" fmla="*/ 645 w 1098"/>
                  <a:gd name="T27" fmla="*/ 233 h 655"/>
                  <a:gd name="T28" fmla="*/ 640 w 1098"/>
                  <a:gd name="T29" fmla="*/ 13 h 655"/>
                  <a:gd name="T30" fmla="*/ 502 w 1098"/>
                  <a:gd name="T31" fmla="*/ 59 h 655"/>
                  <a:gd name="T32" fmla="*/ 523 w 1098"/>
                  <a:gd name="T33" fmla="*/ 121 h 655"/>
                  <a:gd name="T34" fmla="*/ 525 w 1098"/>
                  <a:gd name="T35" fmla="*/ 614 h 655"/>
                  <a:gd name="T36" fmla="*/ 503 w 1098"/>
                  <a:gd name="T37" fmla="*/ 572 h 655"/>
                  <a:gd name="T38" fmla="*/ 432 w 1098"/>
                  <a:gd name="T39" fmla="*/ 238 h 655"/>
                  <a:gd name="T40" fmla="*/ 313 w 1098"/>
                  <a:gd name="T41" fmla="*/ 264 h 655"/>
                  <a:gd name="T42" fmla="*/ 192 w 1098"/>
                  <a:gd name="T43" fmla="*/ 237 h 655"/>
                  <a:gd name="T44" fmla="*/ 155 w 1098"/>
                  <a:gd name="T45" fmla="*/ 236 h 655"/>
                  <a:gd name="T46" fmla="*/ 65 w 1098"/>
                  <a:gd name="T47" fmla="*/ 248 h 655"/>
                  <a:gd name="T48" fmla="*/ 34 w 1098"/>
                  <a:gd name="T49" fmla="*/ 319 h 655"/>
                  <a:gd name="T50" fmla="*/ 34 w 1098"/>
                  <a:gd name="T51" fmla="*/ 587 h 655"/>
                  <a:gd name="T52" fmla="*/ 11 w 1098"/>
                  <a:gd name="T53" fmla="*/ 627 h 655"/>
                  <a:gd name="T54" fmla="*/ 170 w 1098"/>
                  <a:gd name="T55" fmla="*/ 637 h 655"/>
                  <a:gd name="T56" fmla="*/ 159 w 1098"/>
                  <a:gd name="T57" fmla="*/ 583 h 655"/>
                  <a:gd name="T58" fmla="*/ 163 w 1098"/>
                  <a:gd name="T59" fmla="*/ 320 h 655"/>
                  <a:gd name="T60" fmla="*/ 214 w 1098"/>
                  <a:gd name="T61" fmla="*/ 316 h 655"/>
                  <a:gd name="T62" fmla="*/ 196 w 1098"/>
                  <a:gd name="T63" fmla="*/ 609 h 655"/>
                  <a:gd name="T64" fmla="*/ 277 w 1098"/>
                  <a:gd name="T65" fmla="*/ 642 h 655"/>
                  <a:gd name="T66" fmla="*/ 344 w 1098"/>
                  <a:gd name="T67" fmla="*/ 611 h 655"/>
                  <a:gd name="T68" fmla="*/ 322 w 1098"/>
                  <a:gd name="T69" fmla="*/ 328 h 655"/>
                  <a:gd name="T70" fmla="*/ 351 w 1098"/>
                  <a:gd name="T71" fmla="*/ 308 h 655"/>
                  <a:gd name="T72" fmla="*/ 392 w 1098"/>
                  <a:gd name="T73" fmla="*/ 563 h 655"/>
                  <a:gd name="T74" fmla="*/ 365 w 1098"/>
                  <a:gd name="T75" fmla="*/ 625 h 655"/>
                  <a:gd name="T76" fmla="*/ 469 w 1098"/>
                  <a:gd name="T77" fmla="*/ 643 h 655"/>
                  <a:gd name="T78" fmla="*/ 540 w 1098"/>
                  <a:gd name="T79" fmla="*/ 644 h 655"/>
                  <a:gd name="T80" fmla="*/ 606 w 1098"/>
                  <a:gd name="T81" fmla="*/ 598 h 655"/>
                  <a:gd name="T82" fmla="*/ 742 w 1098"/>
                  <a:gd name="T83" fmla="*/ 643 h 655"/>
                  <a:gd name="T84" fmla="*/ 945 w 1098"/>
                  <a:gd name="T85" fmla="*/ 646 h 655"/>
                  <a:gd name="T86" fmla="*/ 1090 w 1098"/>
                  <a:gd name="T87" fmla="*/ 521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8" h="655">
                    <a:moveTo>
                      <a:pt x="914" y="405"/>
                    </a:moveTo>
                    <a:cubicBezTo>
                      <a:pt x="907" y="367"/>
                      <a:pt x="905" y="333"/>
                      <a:pt x="913" y="294"/>
                    </a:cubicBezTo>
                    <a:cubicBezTo>
                      <a:pt x="918" y="280"/>
                      <a:pt x="934" y="267"/>
                      <a:pt x="948" y="276"/>
                    </a:cubicBezTo>
                    <a:cubicBezTo>
                      <a:pt x="967" y="310"/>
                      <a:pt x="996" y="352"/>
                      <a:pt x="971" y="391"/>
                    </a:cubicBezTo>
                    <a:cubicBezTo>
                      <a:pt x="959" y="406"/>
                      <a:pt x="941" y="409"/>
                      <a:pt x="926" y="418"/>
                    </a:cubicBezTo>
                    <a:cubicBezTo>
                      <a:pt x="919" y="419"/>
                      <a:pt x="917" y="410"/>
                      <a:pt x="914" y="405"/>
                    </a:cubicBezTo>
                    <a:moveTo>
                      <a:pt x="692" y="542"/>
                    </a:moveTo>
                    <a:cubicBezTo>
                      <a:pt x="687" y="546"/>
                      <a:pt x="679" y="552"/>
                      <a:pt x="673" y="548"/>
                    </a:cubicBezTo>
                    <a:cubicBezTo>
                      <a:pt x="653" y="528"/>
                      <a:pt x="651" y="500"/>
                      <a:pt x="645" y="473"/>
                    </a:cubicBezTo>
                    <a:cubicBezTo>
                      <a:pt x="639" y="410"/>
                      <a:pt x="641" y="351"/>
                      <a:pt x="666" y="297"/>
                    </a:cubicBezTo>
                    <a:cubicBezTo>
                      <a:pt x="670" y="290"/>
                      <a:pt x="676" y="283"/>
                      <a:pt x="683" y="281"/>
                    </a:cubicBezTo>
                    <a:cubicBezTo>
                      <a:pt x="692" y="279"/>
                      <a:pt x="694" y="290"/>
                      <a:pt x="699" y="294"/>
                    </a:cubicBezTo>
                    <a:cubicBezTo>
                      <a:pt x="724" y="369"/>
                      <a:pt x="738" y="473"/>
                      <a:pt x="692" y="542"/>
                    </a:cubicBezTo>
                    <a:moveTo>
                      <a:pt x="1090" y="521"/>
                    </a:moveTo>
                    <a:cubicBezTo>
                      <a:pt x="1083" y="509"/>
                      <a:pt x="1072" y="502"/>
                      <a:pt x="1059" y="499"/>
                    </a:cubicBezTo>
                    <a:cubicBezTo>
                      <a:pt x="1027" y="489"/>
                      <a:pt x="1038" y="528"/>
                      <a:pt x="1024" y="541"/>
                    </a:cubicBezTo>
                    <a:cubicBezTo>
                      <a:pt x="1011" y="553"/>
                      <a:pt x="992" y="545"/>
                      <a:pt x="979" y="540"/>
                    </a:cubicBezTo>
                    <a:cubicBezTo>
                      <a:pt x="955" y="536"/>
                      <a:pt x="945" y="510"/>
                      <a:pt x="937" y="490"/>
                    </a:cubicBezTo>
                    <a:cubicBezTo>
                      <a:pt x="936" y="481"/>
                      <a:pt x="926" y="467"/>
                      <a:pt x="937" y="459"/>
                    </a:cubicBezTo>
                    <a:cubicBezTo>
                      <a:pt x="984" y="440"/>
                      <a:pt x="1033" y="424"/>
                      <a:pt x="1078" y="402"/>
                    </a:cubicBezTo>
                    <a:cubicBezTo>
                      <a:pt x="1083" y="389"/>
                      <a:pt x="1083" y="377"/>
                      <a:pt x="1083" y="362"/>
                    </a:cubicBezTo>
                    <a:cubicBezTo>
                      <a:pt x="1085" y="310"/>
                      <a:pt x="1054" y="268"/>
                      <a:pt x="1016" y="234"/>
                    </a:cubicBezTo>
                    <a:cubicBezTo>
                      <a:pt x="985" y="216"/>
                      <a:pt x="937" y="213"/>
                      <a:pt x="905" y="233"/>
                    </a:cubicBezTo>
                    <a:cubicBezTo>
                      <a:pt x="843" y="270"/>
                      <a:pt x="829" y="342"/>
                      <a:pt x="822" y="410"/>
                    </a:cubicBezTo>
                    <a:cubicBezTo>
                      <a:pt x="821" y="412"/>
                      <a:pt x="821" y="412"/>
                      <a:pt x="821" y="412"/>
                    </a:cubicBezTo>
                    <a:cubicBezTo>
                      <a:pt x="810" y="352"/>
                      <a:pt x="804" y="294"/>
                      <a:pt x="761" y="249"/>
                    </a:cubicBezTo>
                    <a:cubicBezTo>
                      <a:pt x="739" y="224"/>
                      <a:pt x="704" y="213"/>
                      <a:pt x="673" y="223"/>
                    </a:cubicBezTo>
                    <a:cubicBezTo>
                      <a:pt x="663" y="224"/>
                      <a:pt x="653" y="248"/>
                      <a:pt x="645" y="233"/>
                    </a:cubicBezTo>
                    <a:cubicBezTo>
                      <a:pt x="643" y="23"/>
                      <a:pt x="643" y="23"/>
                      <a:pt x="643" y="23"/>
                    </a:cubicBezTo>
                    <a:cubicBezTo>
                      <a:pt x="640" y="13"/>
                      <a:pt x="640" y="13"/>
                      <a:pt x="640" y="13"/>
                    </a:cubicBezTo>
                    <a:cubicBezTo>
                      <a:pt x="630" y="0"/>
                      <a:pt x="607" y="3"/>
                      <a:pt x="597" y="15"/>
                    </a:cubicBezTo>
                    <a:cubicBezTo>
                      <a:pt x="566" y="32"/>
                      <a:pt x="529" y="33"/>
                      <a:pt x="502" y="59"/>
                    </a:cubicBezTo>
                    <a:cubicBezTo>
                      <a:pt x="498" y="63"/>
                      <a:pt x="496" y="69"/>
                      <a:pt x="498" y="75"/>
                    </a:cubicBezTo>
                    <a:cubicBezTo>
                      <a:pt x="510" y="87"/>
                      <a:pt x="522" y="102"/>
                      <a:pt x="523" y="121"/>
                    </a:cubicBezTo>
                    <a:cubicBezTo>
                      <a:pt x="528" y="609"/>
                      <a:pt x="528" y="609"/>
                      <a:pt x="528" y="609"/>
                    </a:cubicBezTo>
                    <a:cubicBezTo>
                      <a:pt x="525" y="614"/>
                      <a:pt x="525" y="614"/>
                      <a:pt x="525" y="614"/>
                    </a:cubicBezTo>
                    <a:cubicBezTo>
                      <a:pt x="521" y="610"/>
                      <a:pt x="521" y="610"/>
                      <a:pt x="521" y="610"/>
                    </a:cubicBezTo>
                    <a:cubicBezTo>
                      <a:pt x="504" y="606"/>
                      <a:pt x="505" y="585"/>
                      <a:pt x="503" y="572"/>
                    </a:cubicBezTo>
                    <a:cubicBezTo>
                      <a:pt x="504" y="503"/>
                      <a:pt x="495" y="438"/>
                      <a:pt x="485" y="374"/>
                    </a:cubicBezTo>
                    <a:cubicBezTo>
                      <a:pt x="473" y="327"/>
                      <a:pt x="473" y="272"/>
                      <a:pt x="432" y="238"/>
                    </a:cubicBezTo>
                    <a:cubicBezTo>
                      <a:pt x="409" y="223"/>
                      <a:pt x="370" y="219"/>
                      <a:pt x="346" y="234"/>
                    </a:cubicBezTo>
                    <a:cubicBezTo>
                      <a:pt x="333" y="242"/>
                      <a:pt x="331" y="264"/>
                      <a:pt x="313" y="264"/>
                    </a:cubicBezTo>
                    <a:cubicBezTo>
                      <a:pt x="303" y="254"/>
                      <a:pt x="298" y="241"/>
                      <a:pt x="285" y="233"/>
                    </a:cubicBezTo>
                    <a:cubicBezTo>
                      <a:pt x="259" y="221"/>
                      <a:pt x="216" y="216"/>
                      <a:pt x="192" y="237"/>
                    </a:cubicBezTo>
                    <a:cubicBezTo>
                      <a:pt x="179" y="245"/>
                      <a:pt x="176" y="263"/>
                      <a:pt x="161" y="264"/>
                    </a:cubicBezTo>
                    <a:cubicBezTo>
                      <a:pt x="151" y="259"/>
                      <a:pt x="155" y="246"/>
                      <a:pt x="155" y="236"/>
                    </a:cubicBezTo>
                    <a:cubicBezTo>
                      <a:pt x="148" y="222"/>
                      <a:pt x="132" y="224"/>
                      <a:pt x="119" y="225"/>
                    </a:cubicBezTo>
                    <a:cubicBezTo>
                      <a:pt x="101" y="234"/>
                      <a:pt x="83" y="242"/>
                      <a:pt x="65" y="248"/>
                    </a:cubicBezTo>
                    <a:cubicBezTo>
                      <a:pt x="44" y="257"/>
                      <a:pt x="20" y="260"/>
                      <a:pt x="6" y="279"/>
                    </a:cubicBezTo>
                    <a:cubicBezTo>
                      <a:pt x="0" y="300"/>
                      <a:pt x="31" y="298"/>
                      <a:pt x="34" y="319"/>
                    </a:cubicBezTo>
                    <a:cubicBezTo>
                      <a:pt x="37" y="573"/>
                      <a:pt x="37" y="573"/>
                      <a:pt x="37" y="573"/>
                    </a:cubicBezTo>
                    <a:cubicBezTo>
                      <a:pt x="34" y="587"/>
                      <a:pt x="34" y="587"/>
                      <a:pt x="34" y="587"/>
                    </a:cubicBezTo>
                    <a:cubicBezTo>
                      <a:pt x="32" y="599"/>
                      <a:pt x="22" y="607"/>
                      <a:pt x="12" y="611"/>
                    </a:cubicBezTo>
                    <a:cubicBezTo>
                      <a:pt x="7" y="615"/>
                      <a:pt x="9" y="623"/>
                      <a:pt x="11" y="627"/>
                    </a:cubicBezTo>
                    <a:cubicBezTo>
                      <a:pt x="17" y="638"/>
                      <a:pt x="29" y="639"/>
                      <a:pt x="40" y="641"/>
                    </a:cubicBezTo>
                    <a:cubicBezTo>
                      <a:pt x="86" y="639"/>
                      <a:pt x="124" y="645"/>
                      <a:pt x="170" y="637"/>
                    </a:cubicBezTo>
                    <a:cubicBezTo>
                      <a:pt x="178" y="632"/>
                      <a:pt x="184" y="624"/>
                      <a:pt x="182" y="614"/>
                    </a:cubicBezTo>
                    <a:cubicBezTo>
                      <a:pt x="175" y="604"/>
                      <a:pt x="158" y="599"/>
                      <a:pt x="159" y="583"/>
                    </a:cubicBezTo>
                    <a:cubicBezTo>
                      <a:pt x="157" y="392"/>
                      <a:pt x="157" y="392"/>
                      <a:pt x="157" y="392"/>
                    </a:cubicBezTo>
                    <a:cubicBezTo>
                      <a:pt x="158" y="367"/>
                      <a:pt x="151" y="342"/>
                      <a:pt x="163" y="320"/>
                    </a:cubicBezTo>
                    <a:cubicBezTo>
                      <a:pt x="169" y="311"/>
                      <a:pt x="178" y="301"/>
                      <a:pt x="190" y="300"/>
                    </a:cubicBezTo>
                    <a:cubicBezTo>
                      <a:pt x="199" y="301"/>
                      <a:pt x="210" y="306"/>
                      <a:pt x="214" y="316"/>
                    </a:cubicBezTo>
                    <a:cubicBezTo>
                      <a:pt x="216" y="581"/>
                      <a:pt x="216" y="581"/>
                      <a:pt x="216" y="581"/>
                    </a:cubicBezTo>
                    <a:cubicBezTo>
                      <a:pt x="213" y="591"/>
                      <a:pt x="209" y="606"/>
                      <a:pt x="196" y="609"/>
                    </a:cubicBezTo>
                    <a:cubicBezTo>
                      <a:pt x="189" y="613"/>
                      <a:pt x="187" y="620"/>
                      <a:pt x="190" y="627"/>
                    </a:cubicBezTo>
                    <a:cubicBezTo>
                      <a:pt x="208" y="653"/>
                      <a:pt x="250" y="638"/>
                      <a:pt x="277" y="642"/>
                    </a:cubicBezTo>
                    <a:cubicBezTo>
                      <a:pt x="298" y="639"/>
                      <a:pt x="330" y="650"/>
                      <a:pt x="346" y="627"/>
                    </a:cubicBezTo>
                    <a:cubicBezTo>
                      <a:pt x="348" y="622"/>
                      <a:pt x="347" y="616"/>
                      <a:pt x="344" y="611"/>
                    </a:cubicBezTo>
                    <a:cubicBezTo>
                      <a:pt x="330" y="607"/>
                      <a:pt x="325" y="593"/>
                      <a:pt x="322" y="581"/>
                    </a:cubicBezTo>
                    <a:cubicBezTo>
                      <a:pt x="322" y="328"/>
                      <a:pt x="322" y="328"/>
                      <a:pt x="322" y="328"/>
                    </a:cubicBezTo>
                    <a:cubicBezTo>
                      <a:pt x="329" y="316"/>
                      <a:pt x="329" y="316"/>
                      <a:pt x="329" y="316"/>
                    </a:cubicBezTo>
                    <a:cubicBezTo>
                      <a:pt x="335" y="312"/>
                      <a:pt x="341" y="305"/>
                      <a:pt x="351" y="308"/>
                    </a:cubicBezTo>
                    <a:cubicBezTo>
                      <a:pt x="363" y="317"/>
                      <a:pt x="367" y="334"/>
                      <a:pt x="371" y="348"/>
                    </a:cubicBezTo>
                    <a:cubicBezTo>
                      <a:pt x="383" y="417"/>
                      <a:pt x="389" y="490"/>
                      <a:pt x="392" y="563"/>
                    </a:cubicBezTo>
                    <a:cubicBezTo>
                      <a:pt x="393" y="580"/>
                      <a:pt x="388" y="594"/>
                      <a:pt x="381" y="607"/>
                    </a:cubicBezTo>
                    <a:cubicBezTo>
                      <a:pt x="374" y="610"/>
                      <a:pt x="364" y="615"/>
                      <a:pt x="365" y="625"/>
                    </a:cubicBezTo>
                    <a:cubicBezTo>
                      <a:pt x="367" y="634"/>
                      <a:pt x="377" y="640"/>
                      <a:pt x="387" y="642"/>
                    </a:cubicBezTo>
                    <a:cubicBezTo>
                      <a:pt x="469" y="643"/>
                      <a:pt x="469" y="643"/>
                      <a:pt x="469" y="643"/>
                    </a:cubicBezTo>
                    <a:cubicBezTo>
                      <a:pt x="490" y="642"/>
                      <a:pt x="513" y="648"/>
                      <a:pt x="528" y="631"/>
                    </a:cubicBezTo>
                    <a:cubicBezTo>
                      <a:pt x="531" y="635"/>
                      <a:pt x="534" y="641"/>
                      <a:pt x="540" y="644"/>
                    </a:cubicBezTo>
                    <a:cubicBezTo>
                      <a:pt x="555" y="648"/>
                      <a:pt x="567" y="637"/>
                      <a:pt x="578" y="630"/>
                    </a:cubicBezTo>
                    <a:cubicBezTo>
                      <a:pt x="588" y="619"/>
                      <a:pt x="588" y="599"/>
                      <a:pt x="606" y="598"/>
                    </a:cubicBezTo>
                    <a:cubicBezTo>
                      <a:pt x="613" y="601"/>
                      <a:pt x="614" y="610"/>
                      <a:pt x="618" y="615"/>
                    </a:cubicBezTo>
                    <a:cubicBezTo>
                      <a:pt x="649" y="646"/>
                      <a:pt x="698" y="655"/>
                      <a:pt x="742" y="643"/>
                    </a:cubicBezTo>
                    <a:cubicBezTo>
                      <a:pt x="814" y="617"/>
                      <a:pt x="818" y="538"/>
                      <a:pt x="824" y="473"/>
                    </a:cubicBezTo>
                    <a:cubicBezTo>
                      <a:pt x="835" y="544"/>
                      <a:pt x="864" y="630"/>
                      <a:pt x="945" y="646"/>
                    </a:cubicBezTo>
                    <a:cubicBezTo>
                      <a:pt x="987" y="652"/>
                      <a:pt x="1032" y="647"/>
                      <a:pt x="1064" y="619"/>
                    </a:cubicBezTo>
                    <a:cubicBezTo>
                      <a:pt x="1081" y="591"/>
                      <a:pt x="1098" y="557"/>
                      <a:pt x="1090" y="5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6" name="Freeform 304"/>
              <p:cNvSpPr>
                <a:spLocks noEditPoints="1"/>
              </p:cNvSpPr>
              <p:nvPr/>
            </p:nvSpPr>
            <p:spPr bwMode="auto">
              <a:xfrm>
                <a:off x="5118100" y="1400175"/>
                <a:ext cx="182562" cy="357188"/>
              </a:xfrm>
              <a:custGeom>
                <a:avLst/>
                <a:gdLst>
                  <a:gd name="T0" fmla="*/ 166 w 336"/>
                  <a:gd name="T1" fmla="*/ 542 h 652"/>
                  <a:gd name="T2" fmla="*/ 148 w 336"/>
                  <a:gd name="T3" fmla="*/ 545 h 652"/>
                  <a:gd name="T4" fmla="*/ 113 w 336"/>
                  <a:gd name="T5" fmla="*/ 458 h 652"/>
                  <a:gd name="T6" fmla="*/ 129 w 336"/>
                  <a:gd name="T7" fmla="*/ 300 h 652"/>
                  <a:gd name="T8" fmla="*/ 145 w 336"/>
                  <a:gd name="T9" fmla="*/ 279 h 652"/>
                  <a:gd name="T10" fmla="*/ 179 w 336"/>
                  <a:gd name="T11" fmla="*/ 333 h 652"/>
                  <a:gd name="T12" fmla="*/ 166 w 336"/>
                  <a:gd name="T13" fmla="*/ 542 h 652"/>
                  <a:gd name="T14" fmla="*/ 319 w 336"/>
                  <a:gd name="T15" fmla="*/ 564 h 652"/>
                  <a:gd name="T16" fmla="*/ 309 w 336"/>
                  <a:gd name="T17" fmla="*/ 550 h 652"/>
                  <a:gd name="T18" fmla="*/ 304 w 336"/>
                  <a:gd name="T19" fmla="*/ 38 h 652"/>
                  <a:gd name="T20" fmla="*/ 302 w 336"/>
                  <a:gd name="T21" fmla="*/ 13 h 652"/>
                  <a:gd name="T22" fmla="*/ 289 w 336"/>
                  <a:gd name="T23" fmla="*/ 0 h 652"/>
                  <a:gd name="T24" fmla="*/ 191 w 336"/>
                  <a:gd name="T25" fmla="*/ 44 h 652"/>
                  <a:gd name="T26" fmla="*/ 156 w 336"/>
                  <a:gd name="T27" fmla="*/ 51 h 652"/>
                  <a:gd name="T28" fmla="*/ 184 w 336"/>
                  <a:gd name="T29" fmla="*/ 108 h 652"/>
                  <a:gd name="T30" fmla="*/ 184 w 336"/>
                  <a:gd name="T31" fmla="*/ 228 h 652"/>
                  <a:gd name="T32" fmla="*/ 178 w 336"/>
                  <a:gd name="T33" fmla="*/ 233 h 652"/>
                  <a:gd name="T34" fmla="*/ 146 w 336"/>
                  <a:gd name="T35" fmla="*/ 213 h 652"/>
                  <a:gd name="T36" fmla="*/ 80 w 336"/>
                  <a:gd name="T37" fmla="*/ 231 h 652"/>
                  <a:gd name="T38" fmla="*/ 16 w 336"/>
                  <a:gd name="T39" fmla="*/ 376 h 652"/>
                  <a:gd name="T40" fmla="*/ 54 w 336"/>
                  <a:gd name="T41" fmla="*/ 614 h 652"/>
                  <a:gd name="T42" fmla="*/ 148 w 336"/>
                  <a:gd name="T43" fmla="*/ 645 h 652"/>
                  <a:gd name="T44" fmla="*/ 185 w 336"/>
                  <a:gd name="T45" fmla="*/ 616 h 652"/>
                  <a:gd name="T46" fmla="*/ 192 w 336"/>
                  <a:gd name="T47" fmla="*/ 639 h 652"/>
                  <a:gd name="T48" fmla="*/ 237 w 336"/>
                  <a:gd name="T49" fmla="*/ 636 h 652"/>
                  <a:gd name="T50" fmla="*/ 329 w 336"/>
                  <a:gd name="T51" fmla="*/ 599 h 652"/>
                  <a:gd name="T52" fmla="*/ 335 w 336"/>
                  <a:gd name="T53" fmla="*/ 574 h 652"/>
                  <a:gd name="T54" fmla="*/ 319 w 336"/>
                  <a:gd name="T55" fmla="*/ 564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52">
                    <a:moveTo>
                      <a:pt x="166" y="542"/>
                    </a:moveTo>
                    <a:cubicBezTo>
                      <a:pt x="162" y="548"/>
                      <a:pt x="154" y="548"/>
                      <a:pt x="148" y="545"/>
                    </a:cubicBezTo>
                    <a:cubicBezTo>
                      <a:pt x="122" y="522"/>
                      <a:pt x="120" y="489"/>
                      <a:pt x="113" y="458"/>
                    </a:cubicBezTo>
                    <a:cubicBezTo>
                      <a:pt x="105" y="404"/>
                      <a:pt x="116" y="349"/>
                      <a:pt x="129" y="300"/>
                    </a:cubicBezTo>
                    <a:cubicBezTo>
                      <a:pt x="133" y="292"/>
                      <a:pt x="135" y="282"/>
                      <a:pt x="145" y="279"/>
                    </a:cubicBezTo>
                    <a:cubicBezTo>
                      <a:pt x="168" y="287"/>
                      <a:pt x="172" y="313"/>
                      <a:pt x="179" y="333"/>
                    </a:cubicBezTo>
                    <a:cubicBezTo>
                      <a:pt x="195" y="401"/>
                      <a:pt x="198" y="480"/>
                      <a:pt x="166" y="542"/>
                    </a:cubicBezTo>
                    <a:moveTo>
                      <a:pt x="319" y="564"/>
                    </a:moveTo>
                    <a:cubicBezTo>
                      <a:pt x="313" y="561"/>
                      <a:pt x="309" y="556"/>
                      <a:pt x="309" y="550"/>
                    </a:cubicBezTo>
                    <a:cubicBezTo>
                      <a:pt x="304" y="38"/>
                      <a:pt x="304" y="38"/>
                      <a:pt x="304" y="38"/>
                    </a:cubicBezTo>
                    <a:cubicBezTo>
                      <a:pt x="302" y="13"/>
                      <a:pt x="302" y="13"/>
                      <a:pt x="302" y="13"/>
                    </a:cubicBezTo>
                    <a:cubicBezTo>
                      <a:pt x="301" y="6"/>
                      <a:pt x="295" y="2"/>
                      <a:pt x="289" y="0"/>
                    </a:cubicBezTo>
                    <a:cubicBezTo>
                      <a:pt x="256" y="15"/>
                      <a:pt x="222" y="26"/>
                      <a:pt x="191" y="44"/>
                    </a:cubicBezTo>
                    <a:cubicBezTo>
                      <a:pt x="180" y="49"/>
                      <a:pt x="166" y="45"/>
                      <a:pt x="156" y="51"/>
                    </a:cubicBezTo>
                    <a:cubicBezTo>
                      <a:pt x="131" y="80"/>
                      <a:pt x="180" y="86"/>
                      <a:pt x="184" y="108"/>
                    </a:cubicBezTo>
                    <a:cubicBezTo>
                      <a:pt x="184" y="228"/>
                      <a:pt x="184" y="228"/>
                      <a:pt x="184" y="228"/>
                    </a:cubicBezTo>
                    <a:cubicBezTo>
                      <a:pt x="184" y="231"/>
                      <a:pt x="181" y="232"/>
                      <a:pt x="178" y="233"/>
                    </a:cubicBezTo>
                    <a:cubicBezTo>
                      <a:pt x="167" y="226"/>
                      <a:pt x="160" y="215"/>
                      <a:pt x="146" y="213"/>
                    </a:cubicBezTo>
                    <a:cubicBezTo>
                      <a:pt x="122" y="209"/>
                      <a:pt x="97" y="214"/>
                      <a:pt x="80" y="231"/>
                    </a:cubicBezTo>
                    <a:cubicBezTo>
                      <a:pt x="43" y="271"/>
                      <a:pt x="22" y="322"/>
                      <a:pt x="16" y="376"/>
                    </a:cubicBezTo>
                    <a:cubicBezTo>
                      <a:pt x="4" y="456"/>
                      <a:pt x="0" y="553"/>
                      <a:pt x="54" y="614"/>
                    </a:cubicBezTo>
                    <a:cubicBezTo>
                      <a:pt x="80" y="637"/>
                      <a:pt x="114" y="652"/>
                      <a:pt x="148" y="645"/>
                    </a:cubicBezTo>
                    <a:cubicBezTo>
                      <a:pt x="163" y="641"/>
                      <a:pt x="172" y="624"/>
                      <a:pt x="185" y="616"/>
                    </a:cubicBezTo>
                    <a:cubicBezTo>
                      <a:pt x="198" y="620"/>
                      <a:pt x="184" y="633"/>
                      <a:pt x="192" y="639"/>
                    </a:cubicBezTo>
                    <a:cubicBezTo>
                      <a:pt x="207" y="649"/>
                      <a:pt x="222" y="638"/>
                      <a:pt x="237" y="636"/>
                    </a:cubicBezTo>
                    <a:cubicBezTo>
                      <a:pt x="268" y="625"/>
                      <a:pt x="300" y="615"/>
                      <a:pt x="329" y="599"/>
                    </a:cubicBezTo>
                    <a:cubicBezTo>
                      <a:pt x="334" y="592"/>
                      <a:pt x="336" y="583"/>
                      <a:pt x="335" y="574"/>
                    </a:cubicBezTo>
                    <a:cubicBezTo>
                      <a:pt x="334" y="566"/>
                      <a:pt x="324" y="566"/>
                      <a:pt x="319" y="56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7" name="Freeform 305"/>
              <p:cNvSpPr>
                <a:spLocks noEditPoints="1"/>
              </p:cNvSpPr>
              <p:nvPr/>
            </p:nvSpPr>
            <p:spPr bwMode="auto">
              <a:xfrm>
                <a:off x="4768850" y="1514475"/>
                <a:ext cx="365125" cy="246063"/>
              </a:xfrm>
              <a:custGeom>
                <a:avLst/>
                <a:gdLst>
                  <a:gd name="T0" fmla="*/ 175 w 669"/>
                  <a:gd name="T1" fmla="*/ 353 h 450"/>
                  <a:gd name="T2" fmla="*/ 139 w 669"/>
                  <a:gd name="T3" fmla="*/ 364 h 450"/>
                  <a:gd name="T4" fmla="*/ 113 w 669"/>
                  <a:gd name="T5" fmla="*/ 325 h 450"/>
                  <a:gd name="T6" fmla="*/ 143 w 669"/>
                  <a:gd name="T7" fmla="*/ 215 h 450"/>
                  <a:gd name="T8" fmla="*/ 168 w 669"/>
                  <a:gd name="T9" fmla="*/ 213 h 450"/>
                  <a:gd name="T10" fmla="*/ 175 w 669"/>
                  <a:gd name="T11" fmla="*/ 353 h 450"/>
                  <a:gd name="T12" fmla="*/ 653 w 669"/>
                  <a:gd name="T13" fmla="*/ 387 h 450"/>
                  <a:gd name="T14" fmla="*/ 645 w 669"/>
                  <a:gd name="T15" fmla="*/ 359 h 450"/>
                  <a:gd name="T16" fmla="*/ 616 w 669"/>
                  <a:gd name="T17" fmla="*/ 123 h 450"/>
                  <a:gd name="T18" fmla="*/ 591 w 669"/>
                  <a:gd name="T19" fmla="*/ 56 h 450"/>
                  <a:gd name="T20" fmla="*/ 529 w 669"/>
                  <a:gd name="T21" fmla="*/ 5 h 450"/>
                  <a:gd name="T22" fmla="*/ 478 w 669"/>
                  <a:gd name="T23" fmla="*/ 19 h 450"/>
                  <a:gd name="T24" fmla="*/ 461 w 669"/>
                  <a:gd name="T25" fmla="*/ 41 h 450"/>
                  <a:gd name="T26" fmla="*/ 452 w 669"/>
                  <a:gd name="T27" fmla="*/ 15 h 450"/>
                  <a:gd name="T28" fmla="*/ 422 w 669"/>
                  <a:gd name="T29" fmla="*/ 10 h 450"/>
                  <a:gd name="T30" fmla="*/ 329 w 669"/>
                  <a:gd name="T31" fmla="*/ 52 h 450"/>
                  <a:gd name="T32" fmla="*/ 346 w 669"/>
                  <a:gd name="T33" fmla="*/ 104 h 450"/>
                  <a:gd name="T34" fmla="*/ 349 w 669"/>
                  <a:gd name="T35" fmla="*/ 362 h 450"/>
                  <a:gd name="T36" fmla="*/ 344 w 669"/>
                  <a:gd name="T37" fmla="*/ 379 h 450"/>
                  <a:gd name="T38" fmla="*/ 324 w 669"/>
                  <a:gd name="T39" fmla="*/ 395 h 450"/>
                  <a:gd name="T40" fmla="*/ 318 w 669"/>
                  <a:gd name="T41" fmla="*/ 367 h 450"/>
                  <a:gd name="T42" fmla="*/ 297 w 669"/>
                  <a:gd name="T43" fmla="*/ 357 h 450"/>
                  <a:gd name="T44" fmla="*/ 287 w 669"/>
                  <a:gd name="T45" fmla="*/ 344 h 450"/>
                  <a:gd name="T46" fmla="*/ 279 w 669"/>
                  <a:gd name="T47" fmla="*/ 192 h 450"/>
                  <a:gd name="T48" fmla="*/ 254 w 669"/>
                  <a:gd name="T49" fmla="*/ 65 h 450"/>
                  <a:gd name="T50" fmla="*/ 189 w 669"/>
                  <a:gd name="T51" fmla="*/ 18 h 450"/>
                  <a:gd name="T52" fmla="*/ 65 w 669"/>
                  <a:gd name="T53" fmla="*/ 24 h 450"/>
                  <a:gd name="T54" fmla="*/ 9 w 669"/>
                  <a:gd name="T55" fmla="*/ 93 h 450"/>
                  <a:gd name="T56" fmla="*/ 30 w 669"/>
                  <a:gd name="T57" fmla="*/ 146 h 450"/>
                  <a:gd name="T58" fmla="*/ 100 w 669"/>
                  <a:gd name="T59" fmla="*/ 144 h 450"/>
                  <a:gd name="T60" fmla="*/ 109 w 669"/>
                  <a:gd name="T61" fmla="*/ 93 h 450"/>
                  <a:gd name="T62" fmla="*/ 90 w 669"/>
                  <a:gd name="T63" fmla="*/ 70 h 450"/>
                  <a:gd name="T64" fmla="*/ 99 w 669"/>
                  <a:gd name="T65" fmla="*/ 64 h 450"/>
                  <a:gd name="T66" fmla="*/ 136 w 669"/>
                  <a:gd name="T67" fmla="*/ 67 h 450"/>
                  <a:gd name="T68" fmla="*/ 159 w 669"/>
                  <a:gd name="T69" fmla="*/ 97 h 450"/>
                  <a:gd name="T70" fmla="*/ 157 w 669"/>
                  <a:gd name="T71" fmla="*/ 157 h 450"/>
                  <a:gd name="T72" fmla="*/ 44 w 669"/>
                  <a:gd name="T73" fmla="*/ 219 h 450"/>
                  <a:gd name="T74" fmla="*/ 9 w 669"/>
                  <a:gd name="T75" fmla="*/ 353 h 450"/>
                  <a:gd name="T76" fmla="*/ 78 w 669"/>
                  <a:gd name="T77" fmla="*/ 432 h 450"/>
                  <a:gd name="T78" fmla="*/ 195 w 669"/>
                  <a:gd name="T79" fmla="*/ 403 h 450"/>
                  <a:gd name="T80" fmla="*/ 205 w 669"/>
                  <a:gd name="T81" fmla="*/ 403 h 450"/>
                  <a:gd name="T82" fmla="*/ 256 w 669"/>
                  <a:gd name="T83" fmla="*/ 436 h 450"/>
                  <a:gd name="T84" fmla="*/ 306 w 669"/>
                  <a:gd name="T85" fmla="*/ 424 h 450"/>
                  <a:gd name="T86" fmla="*/ 321 w 669"/>
                  <a:gd name="T87" fmla="*/ 409 h 450"/>
                  <a:gd name="T88" fmla="*/ 343 w 669"/>
                  <a:gd name="T89" fmla="*/ 426 h 450"/>
                  <a:gd name="T90" fmla="*/ 470 w 669"/>
                  <a:gd name="T91" fmla="*/ 424 h 450"/>
                  <a:gd name="T92" fmla="*/ 484 w 669"/>
                  <a:gd name="T93" fmla="*/ 403 h 450"/>
                  <a:gd name="T94" fmla="*/ 460 w 669"/>
                  <a:gd name="T95" fmla="*/ 369 h 450"/>
                  <a:gd name="T96" fmla="*/ 457 w 669"/>
                  <a:gd name="T97" fmla="*/ 114 h 450"/>
                  <a:gd name="T98" fmla="*/ 459 w 669"/>
                  <a:gd name="T99" fmla="*/ 104 h 450"/>
                  <a:gd name="T100" fmla="*/ 477 w 669"/>
                  <a:gd name="T101" fmla="*/ 97 h 450"/>
                  <a:gd name="T102" fmla="*/ 495 w 669"/>
                  <a:gd name="T103" fmla="*/ 121 h 450"/>
                  <a:gd name="T104" fmla="*/ 534 w 669"/>
                  <a:gd name="T105" fmla="*/ 353 h 450"/>
                  <a:gd name="T106" fmla="*/ 515 w 669"/>
                  <a:gd name="T107" fmla="*/ 392 h 450"/>
                  <a:gd name="T108" fmla="*/ 508 w 669"/>
                  <a:gd name="T109" fmla="*/ 410 h 450"/>
                  <a:gd name="T110" fmla="*/ 530 w 669"/>
                  <a:gd name="T111" fmla="*/ 426 h 450"/>
                  <a:gd name="T112" fmla="*/ 656 w 669"/>
                  <a:gd name="T113" fmla="*/ 423 h 450"/>
                  <a:gd name="T114" fmla="*/ 669 w 669"/>
                  <a:gd name="T115" fmla="*/ 403 h 450"/>
                  <a:gd name="T116" fmla="*/ 653 w 669"/>
                  <a:gd name="T117" fmla="*/ 38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9" h="450">
                    <a:moveTo>
                      <a:pt x="175" y="353"/>
                    </a:moveTo>
                    <a:cubicBezTo>
                      <a:pt x="167" y="364"/>
                      <a:pt x="153" y="369"/>
                      <a:pt x="139" y="364"/>
                    </a:cubicBezTo>
                    <a:cubicBezTo>
                      <a:pt x="121" y="359"/>
                      <a:pt x="117" y="340"/>
                      <a:pt x="113" y="325"/>
                    </a:cubicBezTo>
                    <a:cubicBezTo>
                      <a:pt x="114" y="288"/>
                      <a:pt x="103" y="238"/>
                      <a:pt x="143" y="215"/>
                    </a:cubicBezTo>
                    <a:cubicBezTo>
                      <a:pt x="149" y="209"/>
                      <a:pt x="164" y="202"/>
                      <a:pt x="168" y="213"/>
                    </a:cubicBezTo>
                    <a:cubicBezTo>
                      <a:pt x="172" y="260"/>
                      <a:pt x="177" y="309"/>
                      <a:pt x="175" y="353"/>
                    </a:cubicBezTo>
                    <a:moveTo>
                      <a:pt x="653" y="387"/>
                    </a:moveTo>
                    <a:cubicBezTo>
                      <a:pt x="648" y="379"/>
                      <a:pt x="645" y="369"/>
                      <a:pt x="645" y="359"/>
                    </a:cubicBezTo>
                    <a:cubicBezTo>
                      <a:pt x="640" y="280"/>
                      <a:pt x="629" y="200"/>
                      <a:pt x="616" y="123"/>
                    </a:cubicBezTo>
                    <a:cubicBezTo>
                      <a:pt x="611" y="99"/>
                      <a:pt x="604" y="76"/>
                      <a:pt x="591" y="56"/>
                    </a:cubicBezTo>
                    <a:cubicBezTo>
                      <a:pt x="576" y="33"/>
                      <a:pt x="554" y="14"/>
                      <a:pt x="529" y="5"/>
                    </a:cubicBezTo>
                    <a:cubicBezTo>
                      <a:pt x="510" y="0"/>
                      <a:pt x="492" y="7"/>
                      <a:pt x="478" y="19"/>
                    </a:cubicBezTo>
                    <a:cubicBezTo>
                      <a:pt x="471" y="26"/>
                      <a:pt x="471" y="37"/>
                      <a:pt x="461" y="41"/>
                    </a:cubicBezTo>
                    <a:cubicBezTo>
                      <a:pt x="454" y="34"/>
                      <a:pt x="458" y="23"/>
                      <a:pt x="452" y="15"/>
                    </a:cubicBezTo>
                    <a:cubicBezTo>
                      <a:pt x="444" y="9"/>
                      <a:pt x="432" y="9"/>
                      <a:pt x="422" y="10"/>
                    </a:cubicBezTo>
                    <a:cubicBezTo>
                      <a:pt x="392" y="26"/>
                      <a:pt x="360" y="38"/>
                      <a:pt x="329" y="52"/>
                    </a:cubicBezTo>
                    <a:cubicBezTo>
                      <a:pt x="291" y="74"/>
                      <a:pt x="345" y="83"/>
                      <a:pt x="346" y="104"/>
                    </a:cubicBezTo>
                    <a:cubicBezTo>
                      <a:pt x="349" y="362"/>
                      <a:pt x="349" y="362"/>
                      <a:pt x="349" y="362"/>
                    </a:cubicBezTo>
                    <a:cubicBezTo>
                      <a:pt x="344" y="379"/>
                      <a:pt x="344" y="379"/>
                      <a:pt x="344" y="379"/>
                    </a:cubicBezTo>
                    <a:cubicBezTo>
                      <a:pt x="341" y="387"/>
                      <a:pt x="332" y="394"/>
                      <a:pt x="324" y="395"/>
                    </a:cubicBezTo>
                    <a:cubicBezTo>
                      <a:pt x="324" y="386"/>
                      <a:pt x="322" y="376"/>
                      <a:pt x="318" y="367"/>
                    </a:cubicBezTo>
                    <a:cubicBezTo>
                      <a:pt x="317" y="357"/>
                      <a:pt x="305" y="356"/>
                      <a:pt x="297" y="357"/>
                    </a:cubicBezTo>
                    <a:cubicBezTo>
                      <a:pt x="291" y="355"/>
                      <a:pt x="288" y="350"/>
                      <a:pt x="287" y="344"/>
                    </a:cubicBezTo>
                    <a:cubicBezTo>
                      <a:pt x="285" y="294"/>
                      <a:pt x="282" y="242"/>
                      <a:pt x="279" y="192"/>
                    </a:cubicBezTo>
                    <a:cubicBezTo>
                      <a:pt x="274" y="149"/>
                      <a:pt x="269" y="105"/>
                      <a:pt x="254" y="65"/>
                    </a:cubicBezTo>
                    <a:cubicBezTo>
                      <a:pt x="242" y="39"/>
                      <a:pt x="217" y="21"/>
                      <a:pt x="189" y="18"/>
                    </a:cubicBezTo>
                    <a:cubicBezTo>
                      <a:pt x="147" y="13"/>
                      <a:pt x="104" y="11"/>
                      <a:pt x="65" y="24"/>
                    </a:cubicBezTo>
                    <a:cubicBezTo>
                      <a:pt x="38" y="35"/>
                      <a:pt x="8" y="59"/>
                      <a:pt x="9" y="93"/>
                    </a:cubicBezTo>
                    <a:cubicBezTo>
                      <a:pt x="9" y="114"/>
                      <a:pt x="13" y="133"/>
                      <a:pt x="30" y="146"/>
                    </a:cubicBezTo>
                    <a:cubicBezTo>
                      <a:pt x="50" y="161"/>
                      <a:pt x="80" y="156"/>
                      <a:pt x="100" y="144"/>
                    </a:cubicBezTo>
                    <a:cubicBezTo>
                      <a:pt x="113" y="131"/>
                      <a:pt x="113" y="109"/>
                      <a:pt x="109" y="93"/>
                    </a:cubicBezTo>
                    <a:cubicBezTo>
                      <a:pt x="107" y="81"/>
                      <a:pt x="93" y="80"/>
                      <a:pt x="90" y="70"/>
                    </a:cubicBezTo>
                    <a:cubicBezTo>
                      <a:pt x="91" y="66"/>
                      <a:pt x="95" y="64"/>
                      <a:pt x="99" y="64"/>
                    </a:cubicBezTo>
                    <a:cubicBezTo>
                      <a:pt x="136" y="67"/>
                      <a:pt x="136" y="67"/>
                      <a:pt x="136" y="67"/>
                    </a:cubicBezTo>
                    <a:cubicBezTo>
                      <a:pt x="149" y="73"/>
                      <a:pt x="153" y="86"/>
                      <a:pt x="159" y="97"/>
                    </a:cubicBezTo>
                    <a:cubicBezTo>
                      <a:pt x="164" y="116"/>
                      <a:pt x="166" y="140"/>
                      <a:pt x="157" y="157"/>
                    </a:cubicBezTo>
                    <a:cubicBezTo>
                      <a:pt x="116" y="171"/>
                      <a:pt x="75" y="184"/>
                      <a:pt x="44" y="219"/>
                    </a:cubicBezTo>
                    <a:cubicBezTo>
                      <a:pt x="3" y="250"/>
                      <a:pt x="0" y="305"/>
                      <a:pt x="9" y="353"/>
                    </a:cubicBezTo>
                    <a:cubicBezTo>
                      <a:pt x="13" y="389"/>
                      <a:pt x="44" y="421"/>
                      <a:pt x="78" y="432"/>
                    </a:cubicBezTo>
                    <a:cubicBezTo>
                      <a:pt x="119" y="450"/>
                      <a:pt x="164" y="433"/>
                      <a:pt x="195" y="403"/>
                    </a:cubicBezTo>
                    <a:cubicBezTo>
                      <a:pt x="205" y="403"/>
                      <a:pt x="205" y="403"/>
                      <a:pt x="205" y="403"/>
                    </a:cubicBezTo>
                    <a:cubicBezTo>
                      <a:pt x="221" y="417"/>
                      <a:pt x="235" y="431"/>
                      <a:pt x="256" y="436"/>
                    </a:cubicBezTo>
                    <a:cubicBezTo>
                      <a:pt x="273" y="437"/>
                      <a:pt x="292" y="436"/>
                      <a:pt x="306" y="424"/>
                    </a:cubicBezTo>
                    <a:cubicBezTo>
                      <a:pt x="311" y="419"/>
                      <a:pt x="317" y="412"/>
                      <a:pt x="321" y="409"/>
                    </a:cubicBezTo>
                    <a:cubicBezTo>
                      <a:pt x="324" y="419"/>
                      <a:pt x="334" y="425"/>
                      <a:pt x="343" y="426"/>
                    </a:cubicBezTo>
                    <a:cubicBezTo>
                      <a:pt x="383" y="427"/>
                      <a:pt x="431" y="431"/>
                      <a:pt x="470" y="424"/>
                    </a:cubicBezTo>
                    <a:cubicBezTo>
                      <a:pt x="477" y="420"/>
                      <a:pt x="485" y="413"/>
                      <a:pt x="484" y="403"/>
                    </a:cubicBezTo>
                    <a:cubicBezTo>
                      <a:pt x="478" y="390"/>
                      <a:pt x="460" y="387"/>
                      <a:pt x="460" y="369"/>
                    </a:cubicBezTo>
                    <a:cubicBezTo>
                      <a:pt x="457" y="114"/>
                      <a:pt x="457" y="114"/>
                      <a:pt x="457" y="114"/>
                    </a:cubicBezTo>
                    <a:cubicBezTo>
                      <a:pt x="459" y="104"/>
                      <a:pt x="459" y="104"/>
                      <a:pt x="459" y="104"/>
                    </a:cubicBezTo>
                    <a:cubicBezTo>
                      <a:pt x="461" y="98"/>
                      <a:pt x="470" y="95"/>
                      <a:pt x="477" y="97"/>
                    </a:cubicBezTo>
                    <a:cubicBezTo>
                      <a:pt x="486" y="102"/>
                      <a:pt x="492" y="112"/>
                      <a:pt x="495" y="121"/>
                    </a:cubicBezTo>
                    <a:cubicBezTo>
                      <a:pt x="517" y="195"/>
                      <a:pt x="535" y="274"/>
                      <a:pt x="534" y="353"/>
                    </a:cubicBezTo>
                    <a:cubicBezTo>
                      <a:pt x="530" y="367"/>
                      <a:pt x="531" y="386"/>
                      <a:pt x="515" y="392"/>
                    </a:cubicBezTo>
                    <a:cubicBezTo>
                      <a:pt x="507" y="395"/>
                      <a:pt x="506" y="404"/>
                      <a:pt x="508" y="410"/>
                    </a:cubicBezTo>
                    <a:cubicBezTo>
                      <a:pt x="511" y="420"/>
                      <a:pt x="521" y="425"/>
                      <a:pt x="530" y="426"/>
                    </a:cubicBezTo>
                    <a:cubicBezTo>
                      <a:pt x="571" y="426"/>
                      <a:pt x="617" y="430"/>
                      <a:pt x="656" y="423"/>
                    </a:cubicBezTo>
                    <a:cubicBezTo>
                      <a:pt x="664" y="419"/>
                      <a:pt x="669" y="413"/>
                      <a:pt x="669" y="403"/>
                    </a:cubicBezTo>
                    <a:cubicBezTo>
                      <a:pt x="669" y="393"/>
                      <a:pt x="660" y="392"/>
                      <a:pt x="653" y="38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8" name="Freeform 306"/>
              <p:cNvSpPr>
                <a:spLocks/>
              </p:cNvSpPr>
              <p:nvPr/>
            </p:nvSpPr>
            <p:spPr bwMode="auto">
              <a:xfrm>
                <a:off x="5413375" y="1674813"/>
                <a:ext cx="290512" cy="46038"/>
              </a:xfrm>
              <a:custGeom>
                <a:avLst/>
                <a:gdLst>
                  <a:gd name="T0" fmla="*/ 350 w 531"/>
                  <a:gd name="T1" fmla="*/ 18 h 87"/>
                  <a:gd name="T2" fmla="*/ 0 w 531"/>
                  <a:gd name="T3" fmla="*/ 20 h 87"/>
                  <a:gd name="T4" fmla="*/ 11 w 531"/>
                  <a:gd name="T5" fmla="*/ 36 h 87"/>
                  <a:gd name="T6" fmla="*/ 455 w 531"/>
                  <a:gd name="T7" fmla="*/ 87 h 87"/>
                  <a:gd name="T8" fmla="*/ 531 w 531"/>
                  <a:gd name="T9" fmla="*/ 12 h 87"/>
                  <a:gd name="T10" fmla="*/ 531 w 531"/>
                  <a:gd name="T11" fmla="*/ 6 h 87"/>
                  <a:gd name="T12" fmla="*/ 350 w 531"/>
                  <a:gd name="T13" fmla="*/ 18 h 87"/>
                </a:gdLst>
                <a:ahLst/>
                <a:cxnLst>
                  <a:cxn ang="0">
                    <a:pos x="T0" y="T1"/>
                  </a:cxn>
                  <a:cxn ang="0">
                    <a:pos x="T2" y="T3"/>
                  </a:cxn>
                  <a:cxn ang="0">
                    <a:pos x="T4" y="T5"/>
                  </a:cxn>
                  <a:cxn ang="0">
                    <a:pos x="T6" y="T7"/>
                  </a:cxn>
                  <a:cxn ang="0">
                    <a:pos x="T8" y="T9"/>
                  </a:cxn>
                  <a:cxn ang="0">
                    <a:pos x="T10" y="T11"/>
                  </a:cxn>
                  <a:cxn ang="0">
                    <a:pos x="T12" y="T13"/>
                  </a:cxn>
                </a:cxnLst>
                <a:rect l="0" t="0" r="r" b="b"/>
                <a:pathLst>
                  <a:path w="531" h="87">
                    <a:moveTo>
                      <a:pt x="350" y="18"/>
                    </a:moveTo>
                    <a:cubicBezTo>
                      <a:pt x="235" y="11"/>
                      <a:pt x="116" y="0"/>
                      <a:pt x="0" y="20"/>
                    </a:cubicBezTo>
                    <a:cubicBezTo>
                      <a:pt x="1" y="26"/>
                      <a:pt x="6" y="31"/>
                      <a:pt x="11" y="36"/>
                    </a:cubicBezTo>
                    <a:cubicBezTo>
                      <a:pt x="161" y="43"/>
                      <a:pt x="301" y="84"/>
                      <a:pt x="455" y="87"/>
                    </a:cubicBezTo>
                    <a:cubicBezTo>
                      <a:pt x="484" y="67"/>
                      <a:pt x="510" y="39"/>
                      <a:pt x="531" y="12"/>
                    </a:cubicBezTo>
                    <a:cubicBezTo>
                      <a:pt x="531" y="6"/>
                      <a:pt x="531" y="6"/>
                      <a:pt x="531" y="6"/>
                    </a:cubicBezTo>
                    <a:cubicBezTo>
                      <a:pt x="474" y="17"/>
                      <a:pt x="410" y="21"/>
                      <a:pt x="35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19" name="Freeform 307"/>
              <p:cNvSpPr>
                <a:spLocks/>
              </p:cNvSpPr>
              <p:nvPr/>
            </p:nvSpPr>
            <p:spPr bwMode="auto">
              <a:xfrm>
                <a:off x="5426075" y="1698625"/>
                <a:ext cx="223837" cy="65088"/>
              </a:xfrm>
              <a:custGeom>
                <a:avLst/>
                <a:gdLst>
                  <a:gd name="T0" fmla="*/ 74 w 411"/>
                  <a:gd name="T1" fmla="*/ 7 h 118"/>
                  <a:gd name="T2" fmla="*/ 10 w 411"/>
                  <a:gd name="T3" fmla="*/ 1 h 118"/>
                  <a:gd name="T4" fmla="*/ 0 w 411"/>
                  <a:gd name="T5" fmla="*/ 3 h 118"/>
                  <a:gd name="T6" fmla="*/ 75 w 411"/>
                  <a:gd name="T7" fmla="*/ 62 h 118"/>
                  <a:gd name="T8" fmla="*/ 411 w 411"/>
                  <a:gd name="T9" fmla="*/ 53 h 118"/>
                  <a:gd name="T10" fmla="*/ 277 w 411"/>
                  <a:gd name="T11" fmla="*/ 38 h 118"/>
                  <a:gd name="T12" fmla="*/ 74 w 411"/>
                  <a:gd name="T13" fmla="*/ 7 h 118"/>
                </a:gdLst>
                <a:ahLst/>
                <a:cxnLst>
                  <a:cxn ang="0">
                    <a:pos x="T0" y="T1"/>
                  </a:cxn>
                  <a:cxn ang="0">
                    <a:pos x="T2" y="T3"/>
                  </a:cxn>
                  <a:cxn ang="0">
                    <a:pos x="T4" y="T5"/>
                  </a:cxn>
                  <a:cxn ang="0">
                    <a:pos x="T6" y="T7"/>
                  </a:cxn>
                  <a:cxn ang="0">
                    <a:pos x="T8" y="T9"/>
                  </a:cxn>
                  <a:cxn ang="0">
                    <a:pos x="T10" y="T11"/>
                  </a:cxn>
                  <a:cxn ang="0">
                    <a:pos x="T12" y="T13"/>
                  </a:cxn>
                </a:cxnLst>
                <a:rect l="0" t="0" r="r" b="b"/>
                <a:pathLst>
                  <a:path w="411" h="118">
                    <a:moveTo>
                      <a:pt x="74" y="7"/>
                    </a:moveTo>
                    <a:cubicBezTo>
                      <a:pt x="10" y="1"/>
                      <a:pt x="10" y="1"/>
                      <a:pt x="10" y="1"/>
                    </a:cubicBezTo>
                    <a:cubicBezTo>
                      <a:pt x="7" y="3"/>
                      <a:pt x="1" y="0"/>
                      <a:pt x="0" y="3"/>
                    </a:cubicBezTo>
                    <a:cubicBezTo>
                      <a:pt x="21" y="28"/>
                      <a:pt x="49" y="46"/>
                      <a:pt x="75" y="62"/>
                    </a:cubicBezTo>
                    <a:cubicBezTo>
                      <a:pt x="171" y="118"/>
                      <a:pt x="318" y="117"/>
                      <a:pt x="411" y="53"/>
                    </a:cubicBezTo>
                    <a:cubicBezTo>
                      <a:pt x="367" y="47"/>
                      <a:pt x="322" y="43"/>
                      <a:pt x="277" y="38"/>
                    </a:cubicBezTo>
                    <a:lnTo>
                      <a:pt x="74"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55" name="Group 354"/>
            <p:cNvGrpSpPr/>
            <p:nvPr/>
          </p:nvGrpSpPr>
          <p:grpSpPr>
            <a:xfrm>
              <a:off x="1114428" y="2724742"/>
              <a:ext cx="605798" cy="224948"/>
              <a:chOff x="6116638" y="1330325"/>
              <a:chExt cx="1295399" cy="481013"/>
            </a:xfrm>
            <a:solidFill>
              <a:srgbClr val="EA3892"/>
            </a:solidFill>
          </p:grpSpPr>
          <p:sp>
            <p:nvSpPr>
              <p:cNvPr id="597" name="Freeform 308"/>
              <p:cNvSpPr>
                <a:spLocks/>
              </p:cNvSpPr>
              <p:nvPr/>
            </p:nvSpPr>
            <p:spPr bwMode="auto">
              <a:xfrm>
                <a:off x="6116638" y="1430338"/>
                <a:ext cx="153987" cy="298450"/>
              </a:xfrm>
              <a:custGeom>
                <a:avLst/>
                <a:gdLst>
                  <a:gd name="T0" fmla="*/ 86 w 97"/>
                  <a:gd name="T1" fmla="*/ 74 h 188"/>
                  <a:gd name="T2" fmla="*/ 70 w 97"/>
                  <a:gd name="T3" fmla="*/ 74 h 188"/>
                  <a:gd name="T4" fmla="*/ 24 w 97"/>
                  <a:gd name="T5" fmla="*/ 133 h 188"/>
                  <a:gd name="T6" fmla="*/ 24 w 97"/>
                  <a:gd name="T7" fmla="*/ 133 h 188"/>
                  <a:gd name="T8" fmla="*/ 24 w 97"/>
                  <a:gd name="T9" fmla="*/ 0 h 188"/>
                  <a:gd name="T10" fmla="*/ 0 w 97"/>
                  <a:gd name="T11" fmla="*/ 0 h 188"/>
                  <a:gd name="T12" fmla="*/ 0 w 97"/>
                  <a:gd name="T13" fmla="*/ 188 h 188"/>
                  <a:gd name="T14" fmla="*/ 24 w 97"/>
                  <a:gd name="T15" fmla="*/ 188 h 188"/>
                  <a:gd name="T16" fmla="*/ 24 w 97"/>
                  <a:gd name="T17" fmla="*/ 135 h 188"/>
                  <a:gd name="T18" fmla="*/ 24 w 97"/>
                  <a:gd name="T19" fmla="*/ 135 h 188"/>
                  <a:gd name="T20" fmla="*/ 67 w 97"/>
                  <a:gd name="T21" fmla="*/ 188 h 188"/>
                  <a:gd name="T22" fmla="*/ 97 w 97"/>
                  <a:gd name="T23" fmla="*/ 188 h 188"/>
                  <a:gd name="T24" fmla="*/ 47 w 97"/>
                  <a:gd name="T25" fmla="*/ 123 h 188"/>
                  <a:gd name="T26" fmla="*/ 86 w 97"/>
                  <a:gd name="T27" fmla="*/ 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88">
                    <a:moveTo>
                      <a:pt x="86" y="74"/>
                    </a:moveTo>
                    <a:lnTo>
                      <a:pt x="70" y="74"/>
                    </a:lnTo>
                    <a:lnTo>
                      <a:pt x="24" y="133"/>
                    </a:lnTo>
                    <a:lnTo>
                      <a:pt x="24" y="133"/>
                    </a:lnTo>
                    <a:lnTo>
                      <a:pt x="24" y="0"/>
                    </a:lnTo>
                    <a:lnTo>
                      <a:pt x="0" y="0"/>
                    </a:lnTo>
                    <a:lnTo>
                      <a:pt x="0" y="188"/>
                    </a:lnTo>
                    <a:lnTo>
                      <a:pt x="24" y="188"/>
                    </a:lnTo>
                    <a:lnTo>
                      <a:pt x="24" y="135"/>
                    </a:lnTo>
                    <a:lnTo>
                      <a:pt x="24" y="135"/>
                    </a:lnTo>
                    <a:lnTo>
                      <a:pt x="67" y="188"/>
                    </a:lnTo>
                    <a:lnTo>
                      <a:pt x="97" y="188"/>
                    </a:lnTo>
                    <a:lnTo>
                      <a:pt x="47" y="123"/>
                    </a:lnTo>
                    <a:lnTo>
                      <a:pt x="86" y="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98" name="Rectangle 309"/>
              <p:cNvSpPr>
                <a:spLocks noChangeArrowheads="1"/>
              </p:cNvSpPr>
              <p:nvPr/>
            </p:nvSpPr>
            <p:spPr bwMode="auto">
              <a:xfrm>
                <a:off x="6283325" y="1547813"/>
                <a:ext cx="38100" cy="1809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99" name="Oval 310"/>
              <p:cNvSpPr>
                <a:spLocks noChangeArrowheads="1"/>
              </p:cNvSpPr>
              <p:nvPr/>
            </p:nvSpPr>
            <p:spPr bwMode="auto">
              <a:xfrm>
                <a:off x="6276975" y="1466850"/>
                <a:ext cx="49212" cy="49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0" name="Freeform 311"/>
              <p:cNvSpPr>
                <a:spLocks noEditPoints="1"/>
              </p:cNvSpPr>
              <p:nvPr/>
            </p:nvSpPr>
            <p:spPr bwMode="auto">
              <a:xfrm>
                <a:off x="6345238" y="1547813"/>
                <a:ext cx="161925" cy="263525"/>
              </a:xfrm>
              <a:custGeom>
                <a:avLst/>
                <a:gdLst>
                  <a:gd name="T0" fmla="*/ 118 w 295"/>
                  <a:gd name="T1" fmla="*/ 307 h 483"/>
                  <a:gd name="T2" fmla="*/ 69 w 295"/>
                  <a:gd name="T3" fmla="*/ 307 h 483"/>
                  <a:gd name="T4" fmla="*/ 69 w 295"/>
                  <a:gd name="T5" fmla="*/ 25 h 483"/>
                  <a:gd name="T6" fmla="*/ 88 w 295"/>
                  <a:gd name="T7" fmla="*/ 25 h 483"/>
                  <a:gd name="T8" fmla="*/ 214 w 295"/>
                  <a:gd name="T9" fmla="*/ 181 h 483"/>
                  <a:gd name="T10" fmla="*/ 118 w 295"/>
                  <a:gd name="T11" fmla="*/ 307 h 483"/>
                  <a:gd name="T12" fmla="*/ 111 w 295"/>
                  <a:gd name="T13" fmla="*/ 0 h 483"/>
                  <a:gd name="T14" fmla="*/ 0 w 295"/>
                  <a:gd name="T15" fmla="*/ 0 h 483"/>
                  <a:gd name="T16" fmla="*/ 0 w 295"/>
                  <a:gd name="T17" fmla="*/ 483 h 483"/>
                  <a:gd name="T18" fmla="*/ 69 w 295"/>
                  <a:gd name="T19" fmla="*/ 483 h 483"/>
                  <a:gd name="T20" fmla="*/ 69 w 295"/>
                  <a:gd name="T21" fmla="*/ 331 h 483"/>
                  <a:gd name="T22" fmla="*/ 136 w 295"/>
                  <a:gd name="T23" fmla="*/ 331 h 483"/>
                  <a:gd name="T24" fmla="*/ 295 w 295"/>
                  <a:gd name="T25" fmla="*/ 166 h 483"/>
                  <a:gd name="T26" fmla="*/ 111 w 295"/>
                  <a:gd name="T2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483">
                    <a:moveTo>
                      <a:pt x="118" y="307"/>
                    </a:moveTo>
                    <a:cubicBezTo>
                      <a:pt x="69" y="307"/>
                      <a:pt x="69" y="307"/>
                      <a:pt x="69" y="307"/>
                    </a:cubicBezTo>
                    <a:cubicBezTo>
                      <a:pt x="69" y="25"/>
                      <a:pt x="69" y="25"/>
                      <a:pt x="69" y="25"/>
                    </a:cubicBezTo>
                    <a:cubicBezTo>
                      <a:pt x="88" y="25"/>
                      <a:pt x="88" y="25"/>
                      <a:pt x="88" y="25"/>
                    </a:cubicBezTo>
                    <a:cubicBezTo>
                      <a:pt x="204" y="25"/>
                      <a:pt x="214" y="120"/>
                      <a:pt x="214" y="181"/>
                    </a:cubicBezTo>
                    <a:cubicBezTo>
                      <a:pt x="214" y="255"/>
                      <a:pt x="185" y="307"/>
                      <a:pt x="118" y="307"/>
                    </a:cubicBezTo>
                    <a:moveTo>
                      <a:pt x="111" y="0"/>
                    </a:moveTo>
                    <a:cubicBezTo>
                      <a:pt x="0" y="0"/>
                      <a:pt x="0" y="0"/>
                      <a:pt x="0" y="0"/>
                    </a:cubicBezTo>
                    <a:cubicBezTo>
                      <a:pt x="0" y="483"/>
                      <a:pt x="0" y="483"/>
                      <a:pt x="0" y="483"/>
                    </a:cubicBezTo>
                    <a:cubicBezTo>
                      <a:pt x="69" y="483"/>
                      <a:pt x="69" y="483"/>
                      <a:pt x="69" y="483"/>
                    </a:cubicBezTo>
                    <a:cubicBezTo>
                      <a:pt x="69" y="331"/>
                      <a:pt x="69" y="331"/>
                      <a:pt x="69" y="331"/>
                    </a:cubicBezTo>
                    <a:cubicBezTo>
                      <a:pt x="136" y="331"/>
                      <a:pt x="136" y="331"/>
                      <a:pt x="136" y="331"/>
                    </a:cubicBezTo>
                    <a:cubicBezTo>
                      <a:pt x="232" y="331"/>
                      <a:pt x="295" y="275"/>
                      <a:pt x="295" y="166"/>
                    </a:cubicBezTo>
                    <a:cubicBezTo>
                      <a:pt x="295" y="71"/>
                      <a:pt x="218" y="0"/>
                      <a:pt x="111"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1" name="Freeform 312"/>
              <p:cNvSpPr>
                <a:spLocks/>
              </p:cNvSpPr>
              <p:nvPr/>
            </p:nvSpPr>
            <p:spPr bwMode="auto">
              <a:xfrm>
                <a:off x="6518275" y="1430338"/>
                <a:ext cx="68262" cy="298450"/>
              </a:xfrm>
              <a:custGeom>
                <a:avLst/>
                <a:gdLst>
                  <a:gd name="T0" fmla="*/ 69 w 125"/>
                  <a:gd name="T1" fmla="*/ 512 h 546"/>
                  <a:gd name="T2" fmla="*/ 69 w 125"/>
                  <a:gd name="T3" fmla="*/ 0 h 546"/>
                  <a:gd name="T4" fmla="*/ 0 w 125"/>
                  <a:gd name="T5" fmla="*/ 0 h 546"/>
                  <a:gd name="T6" fmla="*/ 0 w 125"/>
                  <a:gd name="T7" fmla="*/ 501 h 546"/>
                  <a:gd name="T8" fmla="*/ 46 w 125"/>
                  <a:gd name="T9" fmla="*/ 546 h 546"/>
                  <a:gd name="T10" fmla="*/ 125 w 125"/>
                  <a:gd name="T11" fmla="*/ 546 h 546"/>
                  <a:gd name="T12" fmla="*/ 125 w 125"/>
                  <a:gd name="T13" fmla="*/ 522 h 546"/>
                  <a:gd name="T14" fmla="*/ 79 w 125"/>
                  <a:gd name="T15" fmla="*/ 522 h 546"/>
                  <a:gd name="T16" fmla="*/ 69 w 125"/>
                  <a:gd name="T17" fmla="*/ 512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546">
                    <a:moveTo>
                      <a:pt x="69" y="512"/>
                    </a:moveTo>
                    <a:cubicBezTo>
                      <a:pt x="69" y="0"/>
                      <a:pt x="69" y="0"/>
                      <a:pt x="69" y="0"/>
                    </a:cubicBezTo>
                    <a:cubicBezTo>
                      <a:pt x="0" y="0"/>
                      <a:pt x="0" y="0"/>
                      <a:pt x="0" y="0"/>
                    </a:cubicBezTo>
                    <a:cubicBezTo>
                      <a:pt x="0" y="501"/>
                      <a:pt x="0" y="501"/>
                      <a:pt x="0" y="501"/>
                    </a:cubicBezTo>
                    <a:cubicBezTo>
                      <a:pt x="0" y="526"/>
                      <a:pt x="7" y="546"/>
                      <a:pt x="46" y="546"/>
                    </a:cubicBezTo>
                    <a:cubicBezTo>
                      <a:pt x="125" y="546"/>
                      <a:pt x="125" y="546"/>
                      <a:pt x="125" y="546"/>
                    </a:cubicBezTo>
                    <a:cubicBezTo>
                      <a:pt x="125" y="522"/>
                      <a:pt x="125" y="522"/>
                      <a:pt x="125" y="522"/>
                    </a:cubicBezTo>
                    <a:cubicBezTo>
                      <a:pt x="79" y="522"/>
                      <a:pt x="79" y="522"/>
                      <a:pt x="79" y="522"/>
                    </a:cubicBezTo>
                    <a:cubicBezTo>
                      <a:pt x="70" y="522"/>
                      <a:pt x="69" y="518"/>
                      <a:pt x="69" y="51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2" name="Freeform 313"/>
              <p:cNvSpPr>
                <a:spLocks/>
              </p:cNvSpPr>
              <p:nvPr/>
            </p:nvSpPr>
            <p:spPr bwMode="auto">
              <a:xfrm>
                <a:off x="6648450" y="1547813"/>
                <a:ext cx="144462" cy="185738"/>
              </a:xfrm>
              <a:custGeom>
                <a:avLst/>
                <a:gdLst>
                  <a:gd name="T0" fmla="*/ 232 w 264"/>
                  <a:gd name="T1" fmla="*/ 202 h 339"/>
                  <a:gd name="T2" fmla="*/ 227 w 264"/>
                  <a:gd name="T3" fmla="*/ 209 h 339"/>
                  <a:gd name="T4" fmla="*/ 104 w 264"/>
                  <a:gd name="T5" fmla="*/ 30 h 339"/>
                  <a:gd name="T6" fmla="*/ 51 w 264"/>
                  <a:gd name="T7" fmla="*/ 0 h 339"/>
                  <a:gd name="T8" fmla="*/ 0 w 264"/>
                  <a:gd name="T9" fmla="*/ 49 h 339"/>
                  <a:gd name="T10" fmla="*/ 0 w 264"/>
                  <a:gd name="T11" fmla="*/ 330 h 339"/>
                  <a:gd name="T12" fmla="*/ 32 w 264"/>
                  <a:gd name="T13" fmla="*/ 330 h 339"/>
                  <a:gd name="T14" fmla="*/ 32 w 264"/>
                  <a:gd name="T15" fmla="*/ 68 h 339"/>
                  <a:gd name="T16" fmla="*/ 38 w 264"/>
                  <a:gd name="T17" fmla="*/ 58 h 339"/>
                  <a:gd name="T18" fmla="*/ 176 w 264"/>
                  <a:gd name="T19" fmla="*/ 264 h 339"/>
                  <a:gd name="T20" fmla="*/ 203 w 264"/>
                  <a:gd name="T21" fmla="*/ 303 h 339"/>
                  <a:gd name="T22" fmla="*/ 243 w 264"/>
                  <a:gd name="T23" fmla="*/ 339 h 339"/>
                  <a:gd name="T24" fmla="*/ 264 w 264"/>
                  <a:gd name="T25" fmla="*/ 305 h 339"/>
                  <a:gd name="T26" fmla="*/ 264 w 264"/>
                  <a:gd name="T27" fmla="*/ 0 h 339"/>
                  <a:gd name="T28" fmla="*/ 232 w 264"/>
                  <a:gd name="T29" fmla="*/ 0 h 339"/>
                  <a:gd name="T30" fmla="*/ 232 w 264"/>
                  <a:gd name="T31" fmla="*/ 20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339">
                    <a:moveTo>
                      <a:pt x="232" y="202"/>
                    </a:moveTo>
                    <a:cubicBezTo>
                      <a:pt x="232" y="208"/>
                      <a:pt x="230" y="209"/>
                      <a:pt x="227" y="209"/>
                    </a:cubicBezTo>
                    <a:cubicBezTo>
                      <a:pt x="222" y="209"/>
                      <a:pt x="172" y="129"/>
                      <a:pt x="104" y="30"/>
                    </a:cubicBezTo>
                    <a:cubicBezTo>
                      <a:pt x="90" y="11"/>
                      <a:pt x="77" y="0"/>
                      <a:pt x="51" y="0"/>
                    </a:cubicBezTo>
                    <a:cubicBezTo>
                      <a:pt x="22" y="0"/>
                      <a:pt x="0" y="14"/>
                      <a:pt x="0" y="49"/>
                    </a:cubicBezTo>
                    <a:cubicBezTo>
                      <a:pt x="0" y="330"/>
                      <a:pt x="0" y="330"/>
                      <a:pt x="0" y="330"/>
                    </a:cubicBezTo>
                    <a:cubicBezTo>
                      <a:pt x="32" y="330"/>
                      <a:pt x="32" y="330"/>
                      <a:pt x="32" y="330"/>
                    </a:cubicBezTo>
                    <a:cubicBezTo>
                      <a:pt x="32" y="68"/>
                      <a:pt x="32" y="68"/>
                      <a:pt x="32" y="68"/>
                    </a:cubicBezTo>
                    <a:cubicBezTo>
                      <a:pt x="32" y="61"/>
                      <a:pt x="34" y="58"/>
                      <a:pt x="38" y="58"/>
                    </a:cubicBezTo>
                    <a:cubicBezTo>
                      <a:pt x="46" y="58"/>
                      <a:pt x="60" y="87"/>
                      <a:pt x="176" y="264"/>
                    </a:cubicBezTo>
                    <a:cubicBezTo>
                      <a:pt x="203" y="303"/>
                      <a:pt x="203" y="303"/>
                      <a:pt x="203" y="303"/>
                    </a:cubicBezTo>
                    <a:cubicBezTo>
                      <a:pt x="216" y="323"/>
                      <a:pt x="222" y="339"/>
                      <a:pt x="243" y="339"/>
                    </a:cubicBezTo>
                    <a:cubicBezTo>
                      <a:pt x="263" y="339"/>
                      <a:pt x="264" y="326"/>
                      <a:pt x="264" y="305"/>
                    </a:cubicBezTo>
                    <a:cubicBezTo>
                      <a:pt x="264" y="0"/>
                      <a:pt x="264" y="0"/>
                      <a:pt x="264" y="0"/>
                    </a:cubicBezTo>
                    <a:cubicBezTo>
                      <a:pt x="232" y="0"/>
                      <a:pt x="232" y="0"/>
                      <a:pt x="232" y="0"/>
                    </a:cubicBezTo>
                    <a:lnTo>
                      <a:pt x="232" y="2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3" name="Freeform 314"/>
              <p:cNvSpPr>
                <a:spLocks/>
              </p:cNvSpPr>
              <p:nvPr/>
            </p:nvSpPr>
            <p:spPr bwMode="auto">
              <a:xfrm>
                <a:off x="6813550" y="1543050"/>
                <a:ext cx="161925" cy="268288"/>
              </a:xfrm>
              <a:custGeom>
                <a:avLst/>
                <a:gdLst>
                  <a:gd name="T0" fmla="*/ 233 w 297"/>
                  <a:gd name="T1" fmla="*/ 251 h 491"/>
                  <a:gd name="T2" fmla="*/ 175 w 297"/>
                  <a:gd name="T3" fmla="*/ 323 h 491"/>
                  <a:gd name="T4" fmla="*/ 80 w 297"/>
                  <a:gd name="T5" fmla="*/ 176 h 491"/>
                  <a:gd name="T6" fmla="*/ 172 w 297"/>
                  <a:gd name="T7" fmla="*/ 25 h 491"/>
                  <a:gd name="T8" fmla="*/ 256 w 297"/>
                  <a:gd name="T9" fmla="*/ 90 h 491"/>
                  <a:gd name="T10" fmla="*/ 285 w 297"/>
                  <a:gd name="T11" fmla="*/ 71 h 491"/>
                  <a:gd name="T12" fmla="*/ 163 w 297"/>
                  <a:gd name="T13" fmla="*/ 0 h 491"/>
                  <a:gd name="T14" fmla="*/ 0 w 297"/>
                  <a:gd name="T15" fmla="*/ 178 h 491"/>
                  <a:gd name="T16" fmla="*/ 156 w 297"/>
                  <a:gd name="T17" fmla="*/ 348 h 491"/>
                  <a:gd name="T18" fmla="*/ 233 w 297"/>
                  <a:gd name="T19" fmla="*/ 320 h 491"/>
                  <a:gd name="T20" fmla="*/ 233 w 297"/>
                  <a:gd name="T21" fmla="*/ 491 h 491"/>
                  <a:gd name="T22" fmla="*/ 297 w 297"/>
                  <a:gd name="T23" fmla="*/ 491 h 491"/>
                  <a:gd name="T24" fmla="*/ 297 w 297"/>
                  <a:gd name="T25" fmla="*/ 175 h 491"/>
                  <a:gd name="T26" fmla="*/ 233 w 297"/>
                  <a:gd name="T27" fmla="*/ 175 h 491"/>
                  <a:gd name="T28" fmla="*/ 233 w 297"/>
                  <a:gd name="T29" fmla="*/ 25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7" h="491">
                    <a:moveTo>
                      <a:pt x="233" y="251"/>
                    </a:moveTo>
                    <a:cubicBezTo>
                      <a:pt x="233" y="296"/>
                      <a:pt x="200" y="323"/>
                      <a:pt x="175" y="323"/>
                    </a:cubicBezTo>
                    <a:cubicBezTo>
                      <a:pt x="102" y="323"/>
                      <a:pt x="80" y="238"/>
                      <a:pt x="80" y="176"/>
                    </a:cubicBezTo>
                    <a:cubicBezTo>
                      <a:pt x="80" y="112"/>
                      <a:pt x="98" y="25"/>
                      <a:pt x="172" y="25"/>
                    </a:cubicBezTo>
                    <a:cubicBezTo>
                      <a:pt x="213" y="25"/>
                      <a:pt x="234" y="57"/>
                      <a:pt x="256" y="90"/>
                    </a:cubicBezTo>
                    <a:cubicBezTo>
                      <a:pt x="285" y="71"/>
                      <a:pt x="285" y="71"/>
                      <a:pt x="285" y="71"/>
                    </a:cubicBezTo>
                    <a:cubicBezTo>
                      <a:pt x="258" y="29"/>
                      <a:pt x="217" y="0"/>
                      <a:pt x="163" y="0"/>
                    </a:cubicBezTo>
                    <a:cubicBezTo>
                      <a:pt x="58" y="0"/>
                      <a:pt x="0" y="74"/>
                      <a:pt x="0" y="178"/>
                    </a:cubicBezTo>
                    <a:cubicBezTo>
                      <a:pt x="0" y="269"/>
                      <a:pt x="53" y="348"/>
                      <a:pt x="156" y="348"/>
                    </a:cubicBezTo>
                    <a:cubicBezTo>
                      <a:pt x="183" y="348"/>
                      <a:pt x="213" y="335"/>
                      <a:pt x="233" y="320"/>
                    </a:cubicBezTo>
                    <a:cubicBezTo>
                      <a:pt x="233" y="491"/>
                      <a:pt x="233" y="491"/>
                      <a:pt x="233" y="491"/>
                    </a:cubicBezTo>
                    <a:cubicBezTo>
                      <a:pt x="297" y="491"/>
                      <a:pt x="297" y="491"/>
                      <a:pt x="297" y="491"/>
                    </a:cubicBezTo>
                    <a:cubicBezTo>
                      <a:pt x="297" y="175"/>
                      <a:pt x="297" y="175"/>
                      <a:pt x="297" y="175"/>
                    </a:cubicBezTo>
                    <a:cubicBezTo>
                      <a:pt x="233" y="175"/>
                      <a:pt x="233" y="175"/>
                      <a:pt x="233" y="175"/>
                    </a:cubicBezTo>
                    <a:lnTo>
                      <a:pt x="233" y="2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4" name="Rectangle 315"/>
              <p:cNvSpPr>
                <a:spLocks noChangeArrowheads="1"/>
              </p:cNvSpPr>
              <p:nvPr/>
            </p:nvSpPr>
            <p:spPr bwMode="auto">
              <a:xfrm>
                <a:off x="6594475" y="1547813"/>
                <a:ext cx="38100" cy="1809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5" name="Freeform 316"/>
              <p:cNvSpPr>
                <a:spLocks/>
              </p:cNvSpPr>
              <p:nvPr/>
            </p:nvSpPr>
            <p:spPr bwMode="auto">
              <a:xfrm>
                <a:off x="6581775" y="1330325"/>
                <a:ext cx="782637" cy="409575"/>
              </a:xfrm>
              <a:custGeom>
                <a:avLst/>
                <a:gdLst>
                  <a:gd name="T0" fmla="*/ 1412 w 1430"/>
                  <a:gd name="T1" fmla="*/ 722 h 750"/>
                  <a:gd name="T2" fmla="*/ 1297 w 1430"/>
                  <a:gd name="T3" fmla="*/ 593 h 750"/>
                  <a:gd name="T4" fmla="*/ 1314 w 1430"/>
                  <a:gd name="T5" fmla="*/ 511 h 750"/>
                  <a:gd name="T6" fmla="*/ 1391 w 1430"/>
                  <a:gd name="T7" fmla="*/ 458 h 750"/>
                  <a:gd name="T8" fmla="*/ 1358 w 1430"/>
                  <a:gd name="T9" fmla="*/ 419 h 750"/>
                  <a:gd name="T10" fmla="*/ 1295 w 1430"/>
                  <a:gd name="T11" fmla="*/ 425 h 750"/>
                  <a:gd name="T12" fmla="*/ 1134 w 1430"/>
                  <a:gd name="T13" fmla="*/ 413 h 750"/>
                  <a:gd name="T14" fmla="*/ 993 w 1430"/>
                  <a:gd name="T15" fmla="*/ 422 h 750"/>
                  <a:gd name="T16" fmla="*/ 889 w 1430"/>
                  <a:gd name="T17" fmla="*/ 451 h 750"/>
                  <a:gd name="T18" fmla="*/ 726 w 1430"/>
                  <a:gd name="T19" fmla="*/ 302 h 750"/>
                  <a:gd name="T20" fmla="*/ 0 w 1430"/>
                  <a:gd name="T21" fmla="*/ 250 h 750"/>
                  <a:gd name="T22" fmla="*/ 57 w 1430"/>
                  <a:gd name="T23" fmla="*/ 340 h 750"/>
                  <a:gd name="T24" fmla="*/ 57 w 1430"/>
                  <a:gd name="T25" fmla="*/ 250 h 750"/>
                  <a:gd name="T26" fmla="*/ 22 w 1430"/>
                  <a:gd name="T27" fmla="*/ 250 h 750"/>
                  <a:gd name="T28" fmla="*/ 304 w 1430"/>
                  <a:gd name="T29" fmla="*/ 22 h 750"/>
                  <a:gd name="T30" fmla="*/ 685 w 1430"/>
                  <a:gd name="T31" fmla="*/ 283 h 750"/>
                  <a:gd name="T32" fmla="*/ 766 w 1430"/>
                  <a:gd name="T33" fmla="*/ 388 h 750"/>
                  <a:gd name="T34" fmla="*/ 904 w 1430"/>
                  <a:gd name="T35" fmla="*/ 589 h 750"/>
                  <a:gd name="T36" fmla="*/ 832 w 1430"/>
                  <a:gd name="T37" fmla="*/ 671 h 750"/>
                  <a:gd name="T38" fmla="*/ 850 w 1430"/>
                  <a:gd name="T39" fmla="*/ 748 h 750"/>
                  <a:gd name="T40" fmla="*/ 871 w 1430"/>
                  <a:gd name="T41" fmla="*/ 736 h 750"/>
                  <a:gd name="T42" fmla="*/ 851 w 1430"/>
                  <a:gd name="T43" fmla="*/ 686 h 750"/>
                  <a:gd name="T44" fmla="*/ 942 w 1430"/>
                  <a:gd name="T45" fmla="*/ 614 h 750"/>
                  <a:gd name="T46" fmla="*/ 988 w 1430"/>
                  <a:gd name="T47" fmla="*/ 633 h 750"/>
                  <a:gd name="T48" fmla="*/ 953 w 1430"/>
                  <a:gd name="T49" fmla="*/ 745 h 750"/>
                  <a:gd name="T50" fmla="*/ 986 w 1430"/>
                  <a:gd name="T51" fmla="*/ 745 h 750"/>
                  <a:gd name="T52" fmla="*/ 1011 w 1430"/>
                  <a:gd name="T53" fmla="*/ 733 h 750"/>
                  <a:gd name="T54" fmla="*/ 977 w 1430"/>
                  <a:gd name="T55" fmla="*/ 721 h 750"/>
                  <a:gd name="T56" fmla="*/ 994 w 1430"/>
                  <a:gd name="T57" fmla="*/ 672 h 750"/>
                  <a:gd name="T58" fmla="*/ 999 w 1430"/>
                  <a:gd name="T59" fmla="*/ 536 h 750"/>
                  <a:gd name="T60" fmla="*/ 1005 w 1430"/>
                  <a:gd name="T61" fmla="*/ 530 h 750"/>
                  <a:gd name="T62" fmla="*/ 1129 w 1430"/>
                  <a:gd name="T63" fmla="*/ 610 h 750"/>
                  <a:gd name="T64" fmla="*/ 1152 w 1430"/>
                  <a:gd name="T65" fmla="*/ 745 h 750"/>
                  <a:gd name="T66" fmla="*/ 1220 w 1430"/>
                  <a:gd name="T67" fmla="*/ 741 h 750"/>
                  <a:gd name="T68" fmla="*/ 1181 w 1430"/>
                  <a:gd name="T69" fmla="*/ 728 h 750"/>
                  <a:gd name="T70" fmla="*/ 1164 w 1430"/>
                  <a:gd name="T71" fmla="*/ 623 h 750"/>
                  <a:gd name="T72" fmla="*/ 1239 w 1430"/>
                  <a:gd name="T73" fmla="*/ 582 h 750"/>
                  <a:gd name="T74" fmla="*/ 1300 w 1430"/>
                  <a:gd name="T75" fmla="*/ 672 h 750"/>
                  <a:gd name="T76" fmla="*/ 1402 w 1430"/>
                  <a:gd name="T77" fmla="*/ 744 h 750"/>
                  <a:gd name="T78" fmla="*/ 1419 w 1430"/>
                  <a:gd name="T79" fmla="*/ 73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0" h="750">
                    <a:moveTo>
                      <a:pt x="1422" y="729"/>
                    </a:moveTo>
                    <a:cubicBezTo>
                      <a:pt x="1414" y="721"/>
                      <a:pt x="1412" y="722"/>
                      <a:pt x="1412" y="722"/>
                    </a:cubicBezTo>
                    <a:cubicBezTo>
                      <a:pt x="1403" y="724"/>
                      <a:pt x="1382" y="726"/>
                      <a:pt x="1371" y="721"/>
                    </a:cubicBezTo>
                    <a:cubicBezTo>
                      <a:pt x="1340" y="685"/>
                      <a:pt x="1312" y="647"/>
                      <a:pt x="1297" y="593"/>
                    </a:cubicBezTo>
                    <a:cubicBezTo>
                      <a:pt x="1286" y="539"/>
                      <a:pt x="1286" y="539"/>
                      <a:pt x="1286" y="539"/>
                    </a:cubicBezTo>
                    <a:cubicBezTo>
                      <a:pt x="1286" y="539"/>
                      <a:pt x="1294" y="518"/>
                      <a:pt x="1314" y="511"/>
                    </a:cubicBezTo>
                    <a:cubicBezTo>
                      <a:pt x="1337" y="517"/>
                      <a:pt x="1401" y="538"/>
                      <a:pt x="1417" y="495"/>
                    </a:cubicBezTo>
                    <a:cubicBezTo>
                      <a:pt x="1421" y="482"/>
                      <a:pt x="1401" y="464"/>
                      <a:pt x="1391" y="458"/>
                    </a:cubicBezTo>
                    <a:cubicBezTo>
                      <a:pt x="1377" y="450"/>
                      <a:pt x="1387" y="431"/>
                      <a:pt x="1377" y="427"/>
                    </a:cubicBezTo>
                    <a:cubicBezTo>
                      <a:pt x="1369" y="424"/>
                      <a:pt x="1370" y="425"/>
                      <a:pt x="1358" y="419"/>
                    </a:cubicBezTo>
                    <a:cubicBezTo>
                      <a:pt x="1347" y="414"/>
                      <a:pt x="1342" y="410"/>
                      <a:pt x="1321" y="410"/>
                    </a:cubicBezTo>
                    <a:cubicBezTo>
                      <a:pt x="1316" y="414"/>
                      <a:pt x="1312" y="418"/>
                      <a:pt x="1295" y="425"/>
                    </a:cubicBezTo>
                    <a:cubicBezTo>
                      <a:pt x="1274" y="433"/>
                      <a:pt x="1257" y="434"/>
                      <a:pt x="1241" y="429"/>
                    </a:cubicBezTo>
                    <a:cubicBezTo>
                      <a:pt x="1207" y="430"/>
                      <a:pt x="1169" y="411"/>
                      <a:pt x="1134" y="413"/>
                    </a:cubicBezTo>
                    <a:cubicBezTo>
                      <a:pt x="1100" y="417"/>
                      <a:pt x="1073" y="422"/>
                      <a:pt x="1038" y="421"/>
                    </a:cubicBezTo>
                    <a:cubicBezTo>
                      <a:pt x="1022" y="421"/>
                      <a:pt x="993" y="422"/>
                      <a:pt x="993" y="422"/>
                    </a:cubicBezTo>
                    <a:cubicBezTo>
                      <a:pt x="978" y="425"/>
                      <a:pt x="974" y="426"/>
                      <a:pt x="948" y="436"/>
                    </a:cubicBezTo>
                    <a:cubicBezTo>
                      <a:pt x="934" y="441"/>
                      <a:pt x="905" y="456"/>
                      <a:pt x="889" y="451"/>
                    </a:cubicBezTo>
                    <a:cubicBezTo>
                      <a:pt x="847" y="435"/>
                      <a:pt x="812" y="404"/>
                      <a:pt x="783" y="373"/>
                    </a:cubicBezTo>
                    <a:cubicBezTo>
                      <a:pt x="782" y="372"/>
                      <a:pt x="754" y="342"/>
                      <a:pt x="726" y="302"/>
                    </a:cubicBezTo>
                    <a:cubicBezTo>
                      <a:pt x="645" y="188"/>
                      <a:pt x="537" y="0"/>
                      <a:pt x="304" y="0"/>
                    </a:cubicBezTo>
                    <a:cubicBezTo>
                      <a:pt x="126" y="0"/>
                      <a:pt x="0" y="117"/>
                      <a:pt x="0" y="250"/>
                    </a:cubicBezTo>
                    <a:cubicBezTo>
                      <a:pt x="0" y="307"/>
                      <a:pt x="20" y="339"/>
                      <a:pt x="55" y="340"/>
                    </a:cubicBezTo>
                    <a:cubicBezTo>
                      <a:pt x="55" y="340"/>
                      <a:pt x="56" y="340"/>
                      <a:pt x="57" y="340"/>
                    </a:cubicBezTo>
                    <a:cubicBezTo>
                      <a:pt x="84" y="340"/>
                      <a:pt x="102" y="319"/>
                      <a:pt x="102" y="295"/>
                    </a:cubicBezTo>
                    <a:cubicBezTo>
                      <a:pt x="102" y="270"/>
                      <a:pt x="84" y="250"/>
                      <a:pt x="57" y="250"/>
                    </a:cubicBezTo>
                    <a:cubicBezTo>
                      <a:pt x="43" y="250"/>
                      <a:pt x="31" y="256"/>
                      <a:pt x="23" y="265"/>
                    </a:cubicBezTo>
                    <a:cubicBezTo>
                      <a:pt x="22" y="260"/>
                      <a:pt x="22" y="255"/>
                      <a:pt x="22" y="250"/>
                    </a:cubicBezTo>
                    <a:cubicBezTo>
                      <a:pt x="22" y="197"/>
                      <a:pt x="45" y="146"/>
                      <a:pt x="85" y="106"/>
                    </a:cubicBezTo>
                    <a:cubicBezTo>
                      <a:pt x="139" y="52"/>
                      <a:pt x="217" y="22"/>
                      <a:pt x="304" y="22"/>
                    </a:cubicBezTo>
                    <a:cubicBezTo>
                      <a:pt x="393" y="22"/>
                      <a:pt x="469" y="51"/>
                      <a:pt x="539" y="109"/>
                    </a:cubicBezTo>
                    <a:cubicBezTo>
                      <a:pt x="600" y="161"/>
                      <a:pt x="645" y="225"/>
                      <a:pt x="685" y="283"/>
                    </a:cubicBezTo>
                    <a:cubicBezTo>
                      <a:pt x="708" y="316"/>
                      <a:pt x="708" y="316"/>
                      <a:pt x="708" y="316"/>
                    </a:cubicBezTo>
                    <a:cubicBezTo>
                      <a:pt x="737" y="357"/>
                      <a:pt x="766" y="388"/>
                      <a:pt x="766" y="388"/>
                    </a:cubicBezTo>
                    <a:cubicBezTo>
                      <a:pt x="788" y="410"/>
                      <a:pt x="835" y="458"/>
                      <a:pt x="899" y="489"/>
                    </a:cubicBezTo>
                    <a:cubicBezTo>
                      <a:pt x="888" y="516"/>
                      <a:pt x="904" y="555"/>
                      <a:pt x="904" y="589"/>
                    </a:cubicBezTo>
                    <a:cubicBezTo>
                      <a:pt x="905" y="602"/>
                      <a:pt x="905" y="600"/>
                      <a:pt x="904" y="607"/>
                    </a:cubicBezTo>
                    <a:cubicBezTo>
                      <a:pt x="897" y="635"/>
                      <a:pt x="843" y="658"/>
                      <a:pt x="832" y="671"/>
                    </a:cubicBezTo>
                    <a:cubicBezTo>
                      <a:pt x="824" y="681"/>
                      <a:pt x="808" y="689"/>
                      <a:pt x="817" y="706"/>
                    </a:cubicBezTo>
                    <a:cubicBezTo>
                      <a:pt x="817" y="706"/>
                      <a:pt x="835" y="748"/>
                      <a:pt x="850" y="748"/>
                    </a:cubicBezTo>
                    <a:cubicBezTo>
                      <a:pt x="869" y="748"/>
                      <a:pt x="869" y="748"/>
                      <a:pt x="869" y="748"/>
                    </a:cubicBezTo>
                    <a:cubicBezTo>
                      <a:pt x="876" y="748"/>
                      <a:pt x="885" y="741"/>
                      <a:pt x="871" y="736"/>
                    </a:cubicBezTo>
                    <a:cubicBezTo>
                      <a:pt x="856" y="731"/>
                      <a:pt x="855" y="731"/>
                      <a:pt x="850" y="724"/>
                    </a:cubicBezTo>
                    <a:cubicBezTo>
                      <a:pt x="845" y="716"/>
                      <a:pt x="836" y="698"/>
                      <a:pt x="851" y="686"/>
                    </a:cubicBezTo>
                    <a:cubicBezTo>
                      <a:pt x="864" y="677"/>
                      <a:pt x="914" y="642"/>
                      <a:pt x="914" y="642"/>
                    </a:cubicBezTo>
                    <a:cubicBezTo>
                      <a:pt x="942" y="614"/>
                      <a:pt x="942" y="614"/>
                      <a:pt x="942" y="614"/>
                    </a:cubicBezTo>
                    <a:cubicBezTo>
                      <a:pt x="942" y="614"/>
                      <a:pt x="955" y="583"/>
                      <a:pt x="958" y="578"/>
                    </a:cubicBezTo>
                    <a:cubicBezTo>
                      <a:pt x="971" y="587"/>
                      <a:pt x="986" y="595"/>
                      <a:pt x="988" y="633"/>
                    </a:cubicBezTo>
                    <a:cubicBezTo>
                      <a:pt x="980" y="647"/>
                      <a:pt x="960" y="677"/>
                      <a:pt x="957" y="686"/>
                    </a:cubicBezTo>
                    <a:cubicBezTo>
                      <a:pt x="953" y="694"/>
                      <a:pt x="946" y="721"/>
                      <a:pt x="953" y="745"/>
                    </a:cubicBezTo>
                    <a:cubicBezTo>
                      <a:pt x="960" y="748"/>
                      <a:pt x="960" y="748"/>
                      <a:pt x="960" y="748"/>
                    </a:cubicBezTo>
                    <a:cubicBezTo>
                      <a:pt x="973" y="746"/>
                      <a:pt x="979" y="745"/>
                      <a:pt x="986" y="745"/>
                    </a:cubicBezTo>
                    <a:cubicBezTo>
                      <a:pt x="993" y="745"/>
                      <a:pt x="1006" y="747"/>
                      <a:pt x="1012" y="747"/>
                    </a:cubicBezTo>
                    <a:cubicBezTo>
                      <a:pt x="1018" y="746"/>
                      <a:pt x="1027" y="740"/>
                      <a:pt x="1011" y="733"/>
                    </a:cubicBezTo>
                    <a:cubicBezTo>
                      <a:pt x="1003" y="729"/>
                      <a:pt x="987" y="729"/>
                      <a:pt x="983" y="730"/>
                    </a:cubicBezTo>
                    <a:cubicBezTo>
                      <a:pt x="979" y="731"/>
                      <a:pt x="977" y="728"/>
                      <a:pt x="977" y="721"/>
                    </a:cubicBezTo>
                    <a:cubicBezTo>
                      <a:pt x="977" y="715"/>
                      <a:pt x="976" y="710"/>
                      <a:pt x="979" y="701"/>
                    </a:cubicBezTo>
                    <a:cubicBezTo>
                      <a:pt x="981" y="693"/>
                      <a:pt x="994" y="672"/>
                      <a:pt x="994" y="672"/>
                    </a:cubicBezTo>
                    <a:cubicBezTo>
                      <a:pt x="994" y="672"/>
                      <a:pt x="1017" y="655"/>
                      <a:pt x="1023" y="627"/>
                    </a:cubicBezTo>
                    <a:cubicBezTo>
                      <a:pt x="1030" y="599"/>
                      <a:pt x="1026" y="583"/>
                      <a:pt x="999" y="536"/>
                    </a:cubicBezTo>
                    <a:cubicBezTo>
                      <a:pt x="999" y="532"/>
                      <a:pt x="999" y="532"/>
                      <a:pt x="999" y="532"/>
                    </a:cubicBezTo>
                    <a:cubicBezTo>
                      <a:pt x="1005" y="530"/>
                      <a:pt x="1005" y="530"/>
                      <a:pt x="1005" y="530"/>
                    </a:cubicBezTo>
                    <a:cubicBezTo>
                      <a:pt x="1041" y="545"/>
                      <a:pt x="1086" y="568"/>
                      <a:pt x="1157" y="576"/>
                    </a:cubicBezTo>
                    <a:cubicBezTo>
                      <a:pt x="1145" y="590"/>
                      <a:pt x="1134" y="599"/>
                      <a:pt x="1129" y="610"/>
                    </a:cubicBezTo>
                    <a:cubicBezTo>
                      <a:pt x="1129" y="610"/>
                      <a:pt x="1140" y="644"/>
                      <a:pt x="1142" y="668"/>
                    </a:cubicBezTo>
                    <a:cubicBezTo>
                      <a:pt x="1144" y="696"/>
                      <a:pt x="1136" y="731"/>
                      <a:pt x="1152" y="745"/>
                    </a:cubicBezTo>
                    <a:cubicBezTo>
                      <a:pt x="1163" y="750"/>
                      <a:pt x="1174" y="743"/>
                      <a:pt x="1185" y="743"/>
                    </a:cubicBezTo>
                    <a:cubicBezTo>
                      <a:pt x="1195" y="744"/>
                      <a:pt x="1209" y="750"/>
                      <a:pt x="1220" y="741"/>
                    </a:cubicBezTo>
                    <a:cubicBezTo>
                      <a:pt x="1212" y="731"/>
                      <a:pt x="1212" y="731"/>
                      <a:pt x="1212" y="731"/>
                    </a:cubicBezTo>
                    <a:cubicBezTo>
                      <a:pt x="1207" y="728"/>
                      <a:pt x="1191" y="727"/>
                      <a:pt x="1181" y="728"/>
                    </a:cubicBezTo>
                    <a:cubicBezTo>
                      <a:pt x="1181" y="728"/>
                      <a:pt x="1175" y="726"/>
                      <a:pt x="1171" y="721"/>
                    </a:cubicBezTo>
                    <a:cubicBezTo>
                      <a:pt x="1170" y="698"/>
                      <a:pt x="1172" y="679"/>
                      <a:pt x="1164" y="623"/>
                    </a:cubicBezTo>
                    <a:cubicBezTo>
                      <a:pt x="1175" y="616"/>
                      <a:pt x="1199" y="597"/>
                      <a:pt x="1199" y="597"/>
                    </a:cubicBezTo>
                    <a:cubicBezTo>
                      <a:pt x="1239" y="582"/>
                      <a:pt x="1239" y="582"/>
                      <a:pt x="1239" y="582"/>
                    </a:cubicBezTo>
                    <a:cubicBezTo>
                      <a:pt x="1260" y="599"/>
                      <a:pt x="1260" y="599"/>
                      <a:pt x="1260" y="599"/>
                    </a:cubicBezTo>
                    <a:cubicBezTo>
                      <a:pt x="1272" y="618"/>
                      <a:pt x="1290" y="651"/>
                      <a:pt x="1300" y="672"/>
                    </a:cubicBezTo>
                    <a:cubicBezTo>
                      <a:pt x="1310" y="687"/>
                      <a:pt x="1355" y="745"/>
                      <a:pt x="1371" y="748"/>
                    </a:cubicBezTo>
                    <a:cubicBezTo>
                      <a:pt x="1382" y="747"/>
                      <a:pt x="1402" y="744"/>
                      <a:pt x="1402" y="744"/>
                    </a:cubicBezTo>
                    <a:cubicBezTo>
                      <a:pt x="1405" y="744"/>
                      <a:pt x="1404" y="739"/>
                      <a:pt x="1399" y="738"/>
                    </a:cubicBezTo>
                    <a:cubicBezTo>
                      <a:pt x="1401" y="733"/>
                      <a:pt x="1408" y="732"/>
                      <a:pt x="1419" y="738"/>
                    </a:cubicBezTo>
                    <a:cubicBezTo>
                      <a:pt x="1424" y="740"/>
                      <a:pt x="1430" y="738"/>
                      <a:pt x="1422" y="7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6" name="Freeform 317"/>
              <p:cNvSpPr>
                <a:spLocks noEditPoints="1"/>
              </p:cNvSpPr>
              <p:nvPr/>
            </p:nvSpPr>
            <p:spPr bwMode="auto">
              <a:xfrm>
                <a:off x="7389813" y="1708150"/>
                <a:ext cx="14287" cy="17463"/>
              </a:xfrm>
              <a:custGeom>
                <a:avLst/>
                <a:gdLst>
                  <a:gd name="T0" fmla="*/ 5 w 26"/>
                  <a:gd name="T1" fmla="*/ 15 h 33"/>
                  <a:gd name="T2" fmla="*/ 5 w 26"/>
                  <a:gd name="T3" fmla="*/ 4 h 33"/>
                  <a:gd name="T4" fmla="*/ 12 w 26"/>
                  <a:gd name="T5" fmla="*/ 4 h 33"/>
                  <a:gd name="T6" fmla="*/ 20 w 26"/>
                  <a:gd name="T7" fmla="*/ 9 h 33"/>
                  <a:gd name="T8" fmla="*/ 11 w 26"/>
                  <a:gd name="T9" fmla="*/ 15 h 33"/>
                  <a:gd name="T10" fmla="*/ 5 w 26"/>
                  <a:gd name="T11" fmla="*/ 15 h 33"/>
                  <a:gd name="T12" fmla="*/ 25 w 26"/>
                  <a:gd name="T13" fmla="*/ 9 h 33"/>
                  <a:gd name="T14" fmla="*/ 13 w 26"/>
                  <a:gd name="T15" fmla="*/ 0 h 33"/>
                  <a:gd name="T16" fmla="*/ 0 w 26"/>
                  <a:gd name="T17" fmla="*/ 0 h 33"/>
                  <a:gd name="T18" fmla="*/ 0 w 26"/>
                  <a:gd name="T19" fmla="*/ 33 h 33"/>
                  <a:gd name="T20" fmla="*/ 5 w 26"/>
                  <a:gd name="T21" fmla="*/ 33 h 33"/>
                  <a:gd name="T22" fmla="*/ 5 w 26"/>
                  <a:gd name="T23" fmla="*/ 19 h 33"/>
                  <a:gd name="T24" fmla="*/ 11 w 26"/>
                  <a:gd name="T25" fmla="*/ 19 h 33"/>
                  <a:gd name="T26" fmla="*/ 20 w 26"/>
                  <a:gd name="T27" fmla="*/ 33 h 33"/>
                  <a:gd name="T28" fmla="*/ 26 w 26"/>
                  <a:gd name="T29" fmla="*/ 33 h 33"/>
                  <a:gd name="T30" fmla="*/ 16 w 26"/>
                  <a:gd name="T31" fmla="*/ 19 h 33"/>
                  <a:gd name="T32" fmla="*/ 25 w 26"/>
                  <a:gd name="T3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3">
                    <a:moveTo>
                      <a:pt x="5" y="15"/>
                    </a:moveTo>
                    <a:cubicBezTo>
                      <a:pt x="5" y="4"/>
                      <a:pt x="5" y="4"/>
                      <a:pt x="5" y="4"/>
                    </a:cubicBezTo>
                    <a:cubicBezTo>
                      <a:pt x="12" y="4"/>
                      <a:pt x="12" y="4"/>
                      <a:pt x="12" y="4"/>
                    </a:cubicBezTo>
                    <a:cubicBezTo>
                      <a:pt x="16" y="4"/>
                      <a:pt x="20" y="5"/>
                      <a:pt x="20" y="9"/>
                    </a:cubicBezTo>
                    <a:cubicBezTo>
                      <a:pt x="20" y="14"/>
                      <a:pt x="16" y="15"/>
                      <a:pt x="11" y="15"/>
                    </a:cubicBezTo>
                    <a:lnTo>
                      <a:pt x="5" y="15"/>
                    </a:lnTo>
                    <a:close/>
                    <a:moveTo>
                      <a:pt x="25" y="9"/>
                    </a:moveTo>
                    <a:cubicBezTo>
                      <a:pt x="25" y="3"/>
                      <a:pt x="21" y="0"/>
                      <a:pt x="13" y="0"/>
                    </a:cubicBezTo>
                    <a:cubicBezTo>
                      <a:pt x="0" y="0"/>
                      <a:pt x="0" y="0"/>
                      <a:pt x="0" y="0"/>
                    </a:cubicBezTo>
                    <a:cubicBezTo>
                      <a:pt x="0" y="33"/>
                      <a:pt x="0" y="33"/>
                      <a:pt x="0" y="33"/>
                    </a:cubicBezTo>
                    <a:cubicBezTo>
                      <a:pt x="5" y="33"/>
                      <a:pt x="5" y="33"/>
                      <a:pt x="5" y="33"/>
                    </a:cubicBezTo>
                    <a:cubicBezTo>
                      <a:pt x="5" y="19"/>
                      <a:pt x="5" y="19"/>
                      <a:pt x="5" y="19"/>
                    </a:cubicBezTo>
                    <a:cubicBezTo>
                      <a:pt x="11" y="19"/>
                      <a:pt x="11" y="19"/>
                      <a:pt x="11" y="19"/>
                    </a:cubicBezTo>
                    <a:cubicBezTo>
                      <a:pt x="20" y="33"/>
                      <a:pt x="20" y="33"/>
                      <a:pt x="20" y="33"/>
                    </a:cubicBezTo>
                    <a:cubicBezTo>
                      <a:pt x="26" y="33"/>
                      <a:pt x="26" y="33"/>
                      <a:pt x="26" y="33"/>
                    </a:cubicBezTo>
                    <a:cubicBezTo>
                      <a:pt x="16" y="19"/>
                      <a:pt x="16" y="19"/>
                      <a:pt x="16" y="19"/>
                    </a:cubicBezTo>
                    <a:cubicBezTo>
                      <a:pt x="21" y="18"/>
                      <a:pt x="25" y="15"/>
                      <a:pt x="25" y="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607" name="Freeform 318"/>
              <p:cNvSpPr>
                <a:spLocks noEditPoints="1"/>
              </p:cNvSpPr>
              <p:nvPr/>
            </p:nvSpPr>
            <p:spPr bwMode="auto">
              <a:xfrm>
                <a:off x="7378700" y="1701800"/>
                <a:ext cx="33337" cy="31750"/>
              </a:xfrm>
              <a:custGeom>
                <a:avLst/>
                <a:gdLst>
                  <a:gd name="T0" fmla="*/ 30 w 59"/>
                  <a:gd name="T1" fmla="*/ 53 h 58"/>
                  <a:gd name="T2" fmla="*/ 6 w 59"/>
                  <a:gd name="T3" fmla="*/ 29 h 58"/>
                  <a:gd name="T4" fmla="*/ 30 w 59"/>
                  <a:gd name="T5" fmla="*/ 4 h 58"/>
                  <a:gd name="T6" fmla="*/ 53 w 59"/>
                  <a:gd name="T7" fmla="*/ 29 h 58"/>
                  <a:gd name="T8" fmla="*/ 30 w 59"/>
                  <a:gd name="T9" fmla="*/ 53 h 58"/>
                  <a:gd name="T10" fmla="*/ 30 w 59"/>
                  <a:gd name="T11" fmla="*/ 0 h 58"/>
                  <a:gd name="T12" fmla="*/ 0 w 59"/>
                  <a:gd name="T13" fmla="*/ 29 h 58"/>
                  <a:gd name="T14" fmla="*/ 30 w 59"/>
                  <a:gd name="T15" fmla="*/ 58 h 58"/>
                  <a:gd name="T16" fmla="*/ 59 w 59"/>
                  <a:gd name="T17" fmla="*/ 29 h 58"/>
                  <a:gd name="T18" fmla="*/ 30 w 59"/>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30" y="53"/>
                    </a:moveTo>
                    <a:cubicBezTo>
                      <a:pt x="16" y="53"/>
                      <a:pt x="6" y="43"/>
                      <a:pt x="6" y="29"/>
                    </a:cubicBezTo>
                    <a:cubicBezTo>
                      <a:pt x="6" y="15"/>
                      <a:pt x="16" y="4"/>
                      <a:pt x="30" y="4"/>
                    </a:cubicBezTo>
                    <a:cubicBezTo>
                      <a:pt x="43" y="4"/>
                      <a:pt x="53" y="15"/>
                      <a:pt x="53" y="29"/>
                    </a:cubicBezTo>
                    <a:cubicBezTo>
                      <a:pt x="53" y="43"/>
                      <a:pt x="43" y="53"/>
                      <a:pt x="30" y="53"/>
                    </a:cubicBezTo>
                    <a:moveTo>
                      <a:pt x="30" y="0"/>
                    </a:moveTo>
                    <a:cubicBezTo>
                      <a:pt x="14" y="0"/>
                      <a:pt x="0" y="12"/>
                      <a:pt x="0" y="29"/>
                    </a:cubicBezTo>
                    <a:cubicBezTo>
                      <a:pt x="0" y="45"/>
                      <a:pt x="14" y="58"/>
                      <a:pt x="30" y="58"/>
                    </a:cubicBezTo>
                    <a:cubicBezTo>
                      <a:pt x="45" y="58"/>
                      <a:pt x="59" y="45"/>
                      <a:pt x="59" y="29"/>
                    </a:cubicBezTo>
                    <a:cubicBezTo>
                      <a:pt x="59" y="12"/>
                      <a:pt x="45" y="0"/>
                      <a:pt x="3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56" name="Group 355"/>
            <p:cNvGrpSpPr/>
            <p:nvPr/>
          </p:nvGrpSpPr>
          <p:grpSpPr>
            <a:xfrm>
              <a:off x="2068952" y="3886200"/>
              <a:ext cx="293248" cy="204902"/>
              <a:chOff x="6754813" y="2405063"/>
              <a:chExt cx="627062" cy="438150"/>
            </a:xfrm>
            <a:solidFill>
              <a:srgbClr val="F8971D"/>
            </a:solidFill>
          </p:grpSpPr>
          <p:sp>
            <p:nvSpPr>
              <p:cNvPr id="591" name="Rectangle 319"/>
              <p:cNvSpPr>
                <a:spLocks noChangeArrowheads="1"/>
              </p:cNvSpPr>
              <p:nvPr/>
            </p:nvSpPr>
            <p:spPr bwMode="auto">
              <a:xfrm>
                <a:off x="6754813" y="2405063"/>
                <a:ext cx="60325" cy="3667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92" name="Freeform 320"/>
              <p:cNvSpPr>
                <a:spLocks/>
              </p:cNvSpPr>
              <p:nvPr/>
            </p:nvSpPr>
            <p:spPr bwMode="auto">
              <a:xfrm>
                <a:off x="6856413" y="2473325"/>
                <a:ext cx="141287" cy="300038"/>
              </a:xfrm>
              <a:custGeom>
                <a:avLst/>
                <a:gdLst>
                  <a:gd name="T0" fmla="*/ 148 w 261"/>
                  <a:gd name="T1" fmla="*/ 446 h 550"/>
                  <a:gd name="T2" fmla="*/ 148 w 261"/>
                  <a:gd name="T3" fmla="*/ 449 h 550"/>
                  <a:gd name="T4" fmla="*/ 130 w 261"/>
                  <a:gd name="T5" fmla="*/ 473 h 550"/>
                  <a:gd name="T6" fmla="*/ 113 w 261"/>
                  <a:gd name="T7" fmla="*/ 449 h 550"/>
                  <a:gd name="T8" fmla="*/ 113 w 261"/>
                  <a:gd name="T9" fmla="*/ 446 h 550"/>
                  <a:gd name="T10" fmla="*/ 113 w 261"/>
                  <a:gd name="T11" fmla="*/ 0 h 550"/>
                  <a:gd name="T12" fmla="*/ 0 w 261"/>
                  <a:gd name="T13" fmla="*/ 0 h 550"/>
                  <a:gd name="T14" fmla="*/ 0 w 261"/>
                  <a:gd name="T15" fmla="*/ 449 h 550"/>
                  <a:gd name="T16" fmla="*/ 0 w 261"/>
                  <a:gd name="T17" fmla="*/ 459 h 550"/>
                  <a:gd name="T18" fmla="*/ 16 w 261"/>
                  <a:gd name="T19" fmla="*/ 521 h 550"/>
                  <a:gd name="T20" fmla="*/ 81 w 261"/>
                  <a:gd name="T21" fmla="*/ 550 h 550"/>
                  <a:gd name="T22" fmla="*/ 148 w 261"/>
                  <a:gd name="T23" fmla="*/ 517 h 550"/>
                  <a:gd name="T24" fmla="*/ 148 w 261"/>
                  <a:gd name="T25" fmla="*/ 548 h 550"/>
                  <a:gd name="T26" fmla="*/ 261 w 261"/>
                  <a:gd name="T27" fmla="*/ 548 h 550"/>
                  <a:gd name="T28" fmla="*/ 261 w 261"/>
                  <a:gd name="T29" fmla="*/ 0 h 550"/>
                  <a:gd name="T30" fmla="*/ 148 w 261"/>
                  <a:gd name="T31" fmla="*/ 0 h 550"/>
                  <a:gd name="T32" fmla="*/ 148 w 261"/>
                  <a:gd name="T33" fmla="*/ 446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550">
                    <a:moveTo>
                      <a:pt x="148" y="446"/>
                    </a:moveTo>
                    <a:cubicBezTo>
                      <a:pt x="148" y="449"/>
                      <a:pt x="148" y="449"/>
                      <a:pt x="148" y="449"/>
                    </a:cubicBezTo>
                    <a:cubicBezTo>
                      <a:pt x="148" y="466"/>
                      <a:pt x="143" y="473"/>
                      <a:pt x="130" y="473"/>
                    </a:cubicBezTo>
                    <a:cubicBezTo>
                      <a:pt x="118" y="473"/>
                      <a:pt x="113" y="467"/>
                      <a:pt x="113" y="449"/>
                    </a:cubicBezTo>
                    <a:cubicBezTo>
                      <a:pt x="113" y="446"/>
                      <a:pt x="113" y="446"/>
                      <a:pt x="113" y="446"/>
                    </a:cubicBezTo>
                    <a:cubicBezTo>
                      <a:pt x="113" y="0"/>
                      <a:pt x="113" y="0"/>
                      <a:pt x="113" y="0"/>
                    </a:cubicBezTo>
                    <a:cubicBezTo>
                      <a:pt x="0" y="0"/>
                      <a:pt x="0" y="0"/>
                      <a:pt x="0" y="0"/>
                    </a:cubicBezTo>
                    <a:cubicBezTo>
                      <a:pt x="0" y="449"/>
                      <a:pt x="0" y="449"/>
                      <a:pt x="0" y="449"/>
                    </a:cubicBezTo>
                    <a:cubicBezTo>
                      <a:pt x="0" y="459"/>
                      <a:pt x="0" y="459"/>
                      <a:pt x="0" y="459"/>
                    </a:cubicBezTo>
                    <a:cubicBezTo>
                      <a:pt x="0" y="495"/>
                      <a:pt x="4" y="505"/>
                      <a:pt x="16" y="521"/>
                    </a:cubicBezTo>
                    <a:cubicBezTo>
                      <a:pt x="31" y="539"/>
                      <a:pt x="53" y="550"/>
                      <a:pt x="81" y="550"/>
                    </a:cubicBezTo>
                    <a:cubicBezTo>
                      <a:pt x="106" y="550"/>
                      <a:pt x="123" y="542"/>
                      <a:pt x="148" y="517"/>
                    </a:cubicBezTo>
                    <a:cubicBezTo>
                      <a:pt x="148" y="548"/>
                      <a:pt x="148" y="548"/>
                      <a:pt x="148" y="548"/>
                    </a:cubicBezTo>
                    <a:cubicBezTo>
                      <a:pt x="261" y="548"/>
                      <a:pt x="261" y="548"/>
                      <a:pt x="261" y="548"/>
                    </a:cubicBezTo>
                    <a:cubicBezTo>
                      <a:pt x="261" y="0"/>
                      <a:pt x="261" y="0"/>
                      <a:pt x="261" y="0"/>
                    </a:cubicBezTo>
                    <a:cubicBezTo>
                      <a:pt x="148" y="0"/>
                      <a:pt x="148" y="0"/>
                      <a:pt x="148" y="0"/>
                    </a:cubicBezTo>
                    <a:lnTo>
                      <a:pt x="148" y="4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93" name="Freeform 321"/>
              <p:cNvSpPr>
                <a:spLocks/>
              </p:cNvSpPr>
              <p:nvPr/>
            </p:nvSpPr>
            <p:spPr bwMode="auto">
              <a:xfrm>
                <a:off x="7034213" y="2471738"/>
                <a:ext cx="141287" cy="301625"/>
              </a:xfrm>
              <a:custGeom>
                <a:avLst/>
                <a:gdLst>
                  <a:gd name="T0" fmla="*/ 123 w 260"/>
                  <a:gd name="T1" fmla="*/ 0 h 553"/>
                  <a:gd name="T2" fmla="*/ 12 w 260"/>
                  <a:gd name="T3" fmla="*/ 39 h 553"/>
                  <a:gd name="T4" fmla="*/ 0 w 260"/>
                  <a:gd name="T5" fmla="*/ 105 h 553"/>
                  <a:gd name="T6" fmla="*/ 0 w 260"/>
                  <a:gd name="T7" fmla="*/ 443 h 553"/>
                  <a:gd name="T8" fmla="*/ 0 w 260"/>
                  <a:gd name="T9" fmla="*/ 452 h 553"/>
                  <a:gd name="T10" fmla="*/ 26 w 260"/>
                  <a:gd name="T11" fmla="*/ 531 h 553"/>
                  <a:gd name="T12" fmla="*/ 135 w 260"/>
                  <a:gd name="T13" fmla="*/ 553 h 553"/>
                  <a:gd name="T14" fmla="*/ 243 w 260"/>
                  <a:gd name="T15" fmla="*/ 521 h 553"/>
                  <a:gd name="T16" fmla="*/ 260 w 260"/>
                  <a:gd name="T17" fmla="*/ 448 h 553"/>
                  <a:gd name="T18" fmla="*/ 260 w 260"/>
                  <a:gd name="T19" fmla="*/ 326 h 553"/>
                  <a:gd name="T20" fmla="*/ 147 w 260"/>
                  <a:gd name="T21" fmla="*/ 326 h 553"/>
                  <a:gd name="T22" fmla="*/ 147 w 260"/>
                  <a:gd name="T23" fmla="*/ 438 h 553"/>
                  <a:gd name="T24" fmla="*/ 147 w 260"/>
                  <a:gd name="T25" fmla="*/ 443 h 553"/>
                  <a:gd name="T26" fmla="*/ 130 w 260"/>
                  <a:gd name="T27" fmla="*/ 474 h 553"/>
                  <a:gd name="T28" fmla="*/ 112 w 260"/>
                  <a:gd name="T29" fmla="*/ 449 h 553"/>
                  <a:gd name="T30" fmla="*/ 112 w 260"/>
                  <a:gd name="T31" fmla="*/ 442 h 553"/>
                  <a:gd name="T32" fmla="*/ 112 w 260"/>
                  <a:gd name="T33" fmla="*/ 438 h 553"/>
                  <a:gd name="T34" fmla="*/ 112 w 260"/>
                  <a:gd name="T35" fmla="*/ 111 h 553"/>
                  <a:gd name="T36" fmla="*/ 112 w 260"/>
                  <a:gd name="T37" fmla="*/ 107 h 553"/>
                  <a:gd name="T38" fmla="*/ 130 w 260"/>
                  <a:gd name="T39" fmla="*/ 80 h 553"/>
                  <a:gd name="T40" fmla="*/ 147 w 260"/>
                  <a:gd name="T41" fmla="*/ 98 h 553"/>
                  <a:gd name="T42" fmla="*/ 147 w 260"/>
                  <a:gd name="T43" fmla="*/ 106 h 553"/>
                  <a:gd name="T44" fmla="*/ 147 w 260"/>
                  <a:gd name="T45" fmla="*/ 112 h 553"/>
                  <a:gd name="T46" fmla="*/ 147 w 260"/>
                  <a:gd name="T47" fmla="*/ 238 h 553"/>
                  <a:gd name="T48" fmla="*/ 260 w 260"/>
                  <a:gd name="T49" fmla="*/ 238 h 553"/>
                  <a:gd name="T50" fmla="*/ 260 w 260"/>
                  <a:gd name="T51" fmla="*/ 102 h 553"/>
                  <a:gd name="T52" fmla="*/ 246 w 260"/>
                  <a:gd name="T53" fmla="*/ 38 h 553"/>
                  <a:gd name="T54" fmla="*/ 123 w 260"/>
                  <a:gd name="T55"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553">
                    <a:moveTo>
                      <a:pt x="123" y="0"/>
                    </a:moveTo>
                    <a:cubicBezTo>
                      <a:pt x="56" y="0"/>
                      <a:pt x="31" y="10"/>
                      <a:pt x="12" y="39"/>
                    </a:cubicBezTo>
                    <a:cubicBezTo>
                      <a:pt x="3" y="55"/>
                      <a:pt x="0" y="68"/>
                      <a:pt x="0" y="105"/>
                    </a:cubicBezTo>
                    <a:cubicBezTo>
                      <a:pt x="0" y="443"/>
                      <a:pt x="0" y="443"/>
                      <a:pt x="0" y="443"/>
                    </a:cubicBezTo>
                    <a:cubicBezTo>
                      <a:pt x="0" y="452"/>
                      <a:pt x="0" y="452"/>
                      <a:pt x="0" y="452"/>
                    </a:cubicBezTo>
                    <a:cubicBezTo>
                      <a:pt x="0" y="495"/>
                      <a:pt x="6" y="513"/>
                      <a:pt x="26" y="531"/>
                    </a:cubicBezTo>
                    <a:cubicBezTo>
                      <a:pt x="47" y="549"/>
                      <a:pt x="65" y="553"/>
                      <a:pt x="135" y="553"/>
                    </a:cubicBezTo>
                    <a:cubicBezTo>
                      <a:pt x="200" y="553"/>
                      <a:pt x="224" y="546"/>
                      <a:pt x="243" y="521"/>
                    </a:cubicBezTo>
                    <a:cubicBezTo>
                      <a:pt x="256" y="504"/>
                      <a:pt x="260" y="490"/>
                      <a:pt x="260" y="448"/>
                    </a:cubicBezTo>
                    <a:cubicBezTo>
                      <a:pt x="260" y="326"/>
                      <a:pt x="260" y="326"/>
                      <a:pt x="260" y="326"/>
                    </a:cubicBezTo>
                    <a:cubicBezTo>
                      <a:pt x="147" y="326"/>
                      <a:pt x="147" y="326"/>
                      <a:pt x="147" y="326"/>
                    </a:cubicBezTo>
                    <a:cubicBezTo>
                      <a:pt x="147" y="438"/>
                      <a:pt x="147" y="438"/>
                      <a:pt x="147" y="438"/>
                    </a:cubicBezTo>
                    <a:cubicBezTo>
                      <a:pt x="147" y="443"/>
                      <a:pt x="147" y="443"/>
                      <a:pt x="147" y="443"/>
                    </a:cubicBezTo>
                    <a:cubicBezTo>
                      <a:pt x="147" y="469"/>
                      <a:pt x="145" y="474"/>
                      <a:pt x="130" y="474"/>
                    </a:cubicBezTo>
                    <a:cubicBezTo>
                      <a:pt x="118" y="474"/>
                      <a:pt x="112" y="468"/>
                      <a:pt x="112" y="449"/>
                    </a:cubicBezTo>
                    <a:cubicBezTo>
                      <a:pt x="112" y="442"/>
                      <a:pt x="112" y="442"/>
                      <a:pt x="112" y="442"/>
                    </a:cubicBezTo>
                    <a:cubicBezTo>
                      <a:pt x="112" y="438"/>
                      <a:pt x="112" y="438"/>
                      <a:pt x="112" y="438"/>
                    </a:cubicBezTo>
                    <a:cubicBezTo>
                      <a:pt x="112" y="111"/>
                      <a:pt x="112" y="111"/>
                      <a:pt x="112" y="111"/>
                    </a:cubicBezTo>
                    <a:cubicBezTo>
                      <a:pt x="112" y="107"/>
                      <a:pt x="112" y="107"/>
                      <a:pt x="112" y="107"/>
                    </a:cubicBezTo>
                    <a:cubicBezTo>
                      <a:pt x="112" y="86"/>
                      <a:pt x="117" y="80"/>
                      <a:pt x="130" y="80"/>
                    </a:cubicBezTo>
                    <a:cubicBezTo>
                      <a:pt x="142" y="80"/>
                      <a:pt x="147" y="86"/>
                      <a:pt x="147" y="98"/>
                    </a:cubicBezTo>
                    <a:cubicBezTo>
                      <a:pt x="147" y="106"/>
                      <a:pt x="147" y="106"/>
                      <a:pt x="147" y="106"/>
                    </a:cubicBezTo>
                    <a:cubicBezTo>
                      <a:pt x="147" y="112"/>
                      <a:pt x="147" y="112"/>
                      <a:pt x="147" y="112"/>
                    </a:cubicBezTo>
                    <a:cubicBezTo>
                      <a:pt x="147" y="238"/>
                      <a:pt x="147" y="238"/>
                      <a:pt x="147" y="238"/>
                    </a:cubicBezTo>
                    <a:cubicBezTo>
                      <a:pt x="260" y="238"/>
                      <a:pt x="260" y="238"/>
                      <a:pt x="260" y="238"/>
                    </a:cubicBezTo>
                    <a:cubicBezTo>
                      <a:pt x="260" y="102"/>
                      <a:pt x="260" y="102"/>
                      <a:pt x="260" y="102"/>
                    </a:cubicBezTo>
                    <a:cubicBezTo>
                      <a:pt x="260" y="65"/>
                      <a:pt x="258" y="55"/>
                      <a:pt x="246" y="38"/>
                    </a:cubicBezTo>
                    <a:cubicBezTo>
                      <a:pt x="227" y="8"/>
                      <a:pt x="205" y="0"/>
                      <a:pt x="123"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94" name="Freeform 322"/>
              <p:cNvSpPr>
                <a:spLocks/>
              </p:cNvSpPr>
              <p:nvPr/>
            </p:nvSpPr>
            <p:spPr bwMode="auto">
              <a:xfrm>
                <a:off x="7189788" y="2473325"/>
                <a:ext cx="163512" cy="369888"/>
              </a:xfrm>
              <a:custGeom>
                <a:avLst/>
                <a:gdLst>
                  <a:gd name="T0" fmla="*/ 179 w 298"/>
                  <a:gd name="T1" fmla="*/ 0 h 677"/>
                  <a:gd name="T2" fmla="*/ 154 w 298"/>
                  <a:gd name="T3" fmla="*/ 340 h 677"/>
                  <a:gd name="T4" fmla="*/ 130 w 298"/>
                  <a:gd name="T5" fmla="*/ 0 h 677"/>
                  <a:gd name="T6" fmla="*/ 9 w 298"/>
                  <a:gd name="T7" fmla="*/ 0 h 677"/>
                  <a:gd name="T8" fmla="*/ 93 w 298"/>
                  <a:gd name="T9" fmla="*/ 527 h 677"/>
                  <a:gd name="T10" fmla="*/ 94 w 298"/>
                  <a:gd name="T11" fmla="*/ 535 h 677"/>
                  <a:gd name="T12" fmla="*/ 97 w 298"/>
                  <a:gd name="T13" fmla="*/ 570 h 677"/>
                  <a:gd name="T14" fmla="*/ 56 w 298"/>
                  <a:gd name="T15" fmla="*/ 600 h 677"/>
                  <a:gd name="T16" fmla="*/ 50 w 298"/>
                  <a:gd name="T17" fmla="*/ 600 h 677"/>
                  <a:gd name="T18" fmla="*/ 0 w 298"/>
                  <a:gd name="T19" fmla="*/ 600 h 677"/>
                  <a:gd name="T20" fmla="*/ 0 w 298"/>
                  <a:gd name="T21" fmla="*/ 677 h 677"/>
                  <a:gd name="T22" fmla="*/ 93 w 298"/>
                  <a:gd name="T23" fmla="*/ 677 h 677"/>
                  <a:gd name="T24" fmla="*/ 101 w 298"/>
                  <a:gd name="T25" fmla="*/ 677 h 677"/>
                  <a:gd name="T26" fmla="*/ 182 w 298"/>
                  <a:gd name="T27" fmla="*/ 650 h 677"/>
                  <a:gd name="T28" fmla="*/ 208 w 298"/>
                  <a:gd name="T29" fmla="*/ 577 h 677"/>
                  <a:gd name="T30" fmla="*/ 210 w 298"/>
                  <a:gd name="T31" fmla="*/ 563 h 677"/>
                  <a:gd name="T32" fmla="*/ 298 w 298"/>
                  <a:gd name="T33" fmla="*/ 0 h 677"/>
                  <a:gd name="T34" fmla="*/ 179 w 298"/>
                  <a:gd name="T35"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8" h="677">
                    <a:moveTo>
                      <a:pt x="179" y="0"/>
                    </a:moveTo>
                    <a:cubicBezTo>
                      <a:pt x="154" y="340"/>
                      <a:pt x="154" y="340"/>
                      <a:pt x="154" y="340"/>
                    </a:cubicBezTo>
                    <a:cubicBezTo>
                      <a:pt x="130" y="0"/>
                      <a:pt x="130" y="0"/>
                      <a:pt x="130" y="0"/>
                    </a:cubicBezTo>
                    <a:cubicBezTo>
                      <a:pt x="9" y="0"/>
                      <a:pt x="9" y="0"/>
                      <a:pt x="9" y="0"/>
                    </a:cubicBezTo>
                    <a:cubicBezTo>
                      <a:pt x="93" y="527"/>
                      <a:pt x="93" y="527"/>
                      <a:pt x="93" y="527"/>
                    </a:cubicBezTo>
                    <a:cubicBezTo>
                      <a:pt x="94" y="535"/>
                      <a:pt x="94" y="535"/>
                      <a:pt x="94" y="535"/>
                    </a:cubicBezTo>
                    <a:cubicBezTo>
                      <a:pt x="96" y="549"/>
                      <a:pt x="97" y="564"/>
                      <a:pt x="97" y="570"/>
                    </a:cubicBezTo>
                    <a:cubicBezTo>
                      <a:pt x="97" y="591"/>
                      <a:pt x="86" y="600"/>
                      <a:pt x="56" y="600"/>
                    </a:cubicBezTo>
                    <a:cubicBezTo>
                      <a:pt x="50" y="600"/>
                      <a:pt x="50" y="600"/>
                      <a:pt x="50" y="600"/>
                    </a:cubicBezTo>
                    <a:cubicBezTo>
                      <a:pt x="0" y="600"/>
                      <a:pt x="0" y="600"/>
                      <a:pt x="0" y="600"/>
                    </a:cubicBezTo>
                    <a:cubicBezTo>
                      <a:pt x="0" y="677"/>
                      <a:pt x="0" y="677"/>
                      <a:pt x="0" y="677"/>
                    </a:cubicBezTo>
                    <a:cubicBezTo>
                      <a:pt x="93" y="677"/>
                      <a:pt x="93" y="677"/>
                      <a:pt x="93" y="677"/>
                    </a:cubicBezTo>
                    <a:cubicBezTo>
                      <a:pt x="101" y="677"/>
                      <a:pt x="101" y="677"/>
                      <a:pt x="101" y="677"/>
                    </a:cubicBezTo>
                    <a:cubicBezTo>
                      <a:pt x="140" y="677"/>
                      <a:pt x="164" y="669"/>
                      <a:pt x="182" y="650"/>
                    </a:cubicBezTo>
                    <a:cubicBezTo>
                      <a:pt x="197" y="635"/>
                      <a:pt x="202" y="620"/>
                      <a:pt x="208" y="577"/>
                    </a:cubicBezTo>
                    <a:cubicBezTo>
                      <a:pt x="210" y="563"/>
                      <a:pt x="210" y="563"/>
                      <a:pt x="210" y="563"/>
                    </a:cubicBezTo>
                    <a:cubicBezTo>
                      <a:pt x="298" y="0"/>
                      <a:pt x="298" y="0"/>
                      <a:pt x="298" y="0"/>
                    </a:cubicBezTo>
                    <a:lnTo>
                      <a:pt x="17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95" name="Freeform 323"/>
              <p:cNvSpPr>
                <a:spLocks noEditPoints="1"/>
              </p:cNvSpPr>
              <p:nvPr/>
            </p:nvSpPr>
            <p:spPr bwMode="auto">
              <a:xfrm>
                <a:off x="7358063" y="2744788"/>
                <a:ext cx="14287" cy="19050"/>
              </a:xfrm>
              <a:custGeom>
                <a:avLst/>
                <a:gdLst>
                  <a:gd name="T0" fmla="*/ 5 w 27"/>
                  <a:gd name="T1" fmla="*/ 15 h 35"/>
                  <a:gd name="T2" fmla="*/ 5 w 27"/>
                  <a:gd name="T3" fmla="*/ 4 h 35"/>
                  <a:gd name="T4" fmla="*/ 13 w 27"/>
                  <a:gd name="T5" fmla="*/ 4 h 35"/>
                  <a:gd name="T6" fmla="*/ 21 w 27"/>
                  <a:gd name="T7" fmla="*/ 9 h 35"/>
                  <a:gd name="T8" fmla="*/ 12 w 27"/>
                  <a:gd name="T9" fmla="*/ 15 h 35"/>
                  <a:gd name="T10" fmla="*/ 5 w 27"/>
                  <a:gd name="T11" fmla="*/ 15 h 35"/>
                  <a:gd name="T12" fmla="*/ 26 w 27"/>
                  <a:gd name="T13" fmla="*/ 10 h 35"/>
                  <a:gd name="T14" fmla="*/ 14 w 27"/>
                  <a:gd name="T15" fmla="*/ 0 h 35"/>
                  <a:gd name="T16" fmla="*/ 0 w 27"/>
                  <a:gd name="T17" fmla="*/ 0 h 35"/>
                  <a:gd name="T18" fmla="*/ 0 w 27"/>
                  <a:gd name="T19" fmla="*/ 35 h 35"/>
                  <a:gd name="T20" fmla="*/ 5 w 27"/>
                  <a:gd name="T21" fmla="*/ 35 h 35"/>
                  <a:gd name="T22" fmla="*/ 5 w 27"/>
                  <a:gd name="T23" fmla="*/ 20 h 35"/>
                  <a:gd name="T24" fmla="*/ 12 w 27"/>
                  <a:gd name="T25" fmla="*/ 20 h 35"/>
                  <a:gd name="T26" fmla="*/ 21 w 27"/>
                  <a:gd name="T27" fmla="*/ 35 h 35"/>
                  <a:gd name="T28" fmla="*/ 27 w 27"/>
                  <a:gd name="T29" fmla="*/ 35 h 35"/>
                  <a:gd name="T30" fmla="*/ 17 w 27"/>
                  <a:gd name="T31" fmla="*/ 19 h 35"/>
                  <a:gd name="T32" fmla="*/ 26 w 27"/>
                  <a:gd name="T33"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5" y="15"/>
                    </a:moveTo>
                    <a:cubicBezTo>
                      <a:pt x="5" y="4"/>
                      <a:pt x="5" y="4"/>
                      <a:pt x="5" y="4"/>
                    </a:cubicBezTo>
                    <a:cubicBezTo>
                      <a:pt x="13" y="4"/>
                      <a:pt x="13" y="4"/>
                      <a:pt x="13" y="4"/>
                    </a:cubicBezTo>
                    <a:cubicBezTo>
                      <a:pt x="17" y="4"/>
                      <a:pt x="21" y="5"/>
                      <a:pt x="21" y="9"/>
                    </a:cubicBezTo>
                    <a:cubicBezTo>
                      <a:pt x="21" y="15"/>
                      <a:pt x="17" y="15"/>
                      <a:pt x="12" y="15"/>
                    </a:cubicBezTo>
                    <a:lnTo>
                      <a:pt x="5" y="15"/>
                    </a:lnTo>
                    <a:close/>
                    <a:moveTo>
                      <a:pt x="26" y="10"/>
                    </a:moveTo>
                    <a:cubicBezTo>
                      <a:pt x="26" y="3"/>
                      <a:pt x="22" y="0"/>
                      <a:pt x="14" y="0"/>
                    </a:cubicBezTo>
                    <a:cubicBezTo>
                      <a:pt x="0" y="0"/>
                      <a:pt x="0" y="0"/>
                      <a:pt x="0" y="0"/>
                    </a:cubicBezTo>
                    <a:cubicBezTo>
                      <a:pt x="0" y="35"/>
                      <a:pt x="0" y="35"/>
                      <a:pt x="0" y="35"/>
                    </a:cubicBezTo>
                    <a:cubicBezTo>
                      <a:pt x="5" y="35"/>
                      <a:pt x="5" y="35"/>
                      <a:pt x="5" y="35"/>
                    </a:cubicBezTo>
                    <a:cubicBezTo>
                      <a:pt x="5" y="20"/>
                      <a:pt x="5" y="20"/>
                      <a:pt x="5" y="20"/>
                    </a:cubicBezTo>
                    <a:cubicBezTo>
                      <a:pt x="12" y="20"/>
                      <a:pt x="12" y="20"/>
                      <a:pt x="12" y="20"/>
                    </a:cubicBezTo>
                    <a:cubicBezTo>
                      <a:pt x="21" y="35"/>
                      <a:pt x="21" y="35"/>
                      <a:pt x="21" y="35"/>
                    </a:cubicBezTo>
                    <a:cubicBezTo>
                      <a:pt x="27" y="35"/>
                      <a:pt x="27" y="35"/>
                      <a:pt x="27" y="35"/>
                    </a:cubicBezTo>
                    <a:cubicBezTo>
                      <a:pt x="17" y="19"/>
                      <a:pt x="17" y="19"/>
                      <a:pt x="17" y="19"/>
                    </a:cubicBezTo>
                    <a:cubicBezTo>
                      <a:pt x="22" y="19"/>
                      <a:pt x="26" y="16"/>
                      <a:pt x="26" y="1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96" name="Freeform 324"/>
              <p:cNvSpPr>
                <a:spLocks noEditPoints="1"/>
              </p:cNvSpPr>
              <p:nvPr/>
            </p:nvSpPr>
            <p:spPr bwMode="auto">
              <a:xfrm>
                <a:off x="7348538" y="2736850"/>
                <a:ext cx="33337" cy="33338"/>
              </a:xfrm>
              <a:custGeom>
                <a:avLst/>
                <a:gdLst>
                  <a:gd name="T0" fmla="*/ 31 w 62"/>
                  <a:gd name="T1" fmla="*/ 57 h 62"/>
                  <a:gd name="T2" fmla="*/ 6 w 62"/>
                  <a:gd name="T3" fmla="*/ 31 h 62"/>
                  <a:gd name="T4" fmla="*/ 31 w 62"/>
                  <a:gd name="T5" fmla="*/ 6 h 62"/>
                  <a:gd name="T6" fmla="*/ 56 w 62"/>
                  <a:gd name="T7" fmla="*/ 31 h 62"/>
                  <a:gd name="T8" fmla="*/ 31 w 62"/>
                  <a:gd name="T9" fmla="*/ 57 h 62"/>
                  <a:gd name="T10" fmla="*/ 31 w 62"/>
                  <a:gd name="T11" fmla="*/ 0 h 62"/>
                  <a:gd name="T12" fmla="*/ 0 w 62"/>
                  <a:gd name="T13" fmla="*/ 31 h 62"/>
                  <a:gd name="T14" fmla="*/ 31 w 62"/>
                  <a:gd name="T15" fmla="*/ 62 h 62"/>
                  <a:gd name="T16" fmla="*/ 62 w 62"/>
                  <a:gd name="T17" fmla="*/ 31 h 62"/>
                  <a:gd name="T18" fmla="*/ 31 w 6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57"/>
                    </a:moveTo>
                    <a:cubicBezTo>
                      <a:pt x="17" y="57"/>
                      <a:pt x="6" y="46"/>
                      <a:pt x="6" y="31"/>
                    </a:cubicBezTo>
                    <a:cubicBezTo>
                      <a:pt x="6" y="17"/>
                      <a:pt x="17" y="6"/>
                      <a:pt x="31" y="6"/>
                    </a:cubicBezTo>
                    <a:cubicBezTo>
                      <a:pt x="45" y="6"/>
                      <a:pt x="56" y="17"/>
                      <a:pt x="56" y="31"/>
                    </a:cubicBezTo>
                    <a:cubicBezTo>
                      <a:pt x="56" y="46"/>
                      <a:pt x="45" y="57"/>
                      <a:pt x="31" y="57"/>
                    </a:cubicBezTo>
                    <a:moveTo>
                      <a:pt x="31" y="0"/>
                    </a:moveTo>
                    <a:cubicBezTo>
                      <a:pt x="14" y="0"/>
                      <a:pt x="0" y="14"/>
                      <a:pt x="0" y="31"/>
                    </a:cubicBezTo>
                    <a:cubicBezTo>
                      <a:pt x="0" y="49"/>
                      <a:pt x="14" y="62"/>
                      <a:pt x="31" y="62"/>
                    </a:cubicBezTo>
                    <a:cubicBezTo>
                      <a:pt x="48" y="62"/>
                      <a:pt x="62" y="49"/>
                      <a:pt x="62" y="31"/>
                    </a:cubicBezTo>
                    <a:cubicBezTo>
                      <a:pt x="62" y="14"/>
                      <a:pt x="48" y="0"/>
                      <a:pt x="31"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57" name="Group 356"/>
            <p:cNvGrpSpPr/>
            <p:nvPr/>
          </p:nvGrpSpPr>
          <p:grpSpPr>
            <a:xfrm>
              <a:off x="1802293" y="5614138"/>
              <a:ext cx="684493" cy="83149"/>
              <a:chOff x="2384425" y="4513263"/>
              <a:chExt cx="1463675" cy="177800"/>
            </a:xfrm>
            <a:solidFill>
              <a:srgbClr val="B30838"/>
            </a:solidFill>
          </p:grpSpPr>
          <p:sp>
            <p:nvSpPr>
              <p:cNvPr id="582" name="Freeform 325"/>
              <p:cNvSpPr>
                <a:spLocks/>
              </p:cNvSpPr>
              <p:nvPr/>
            </p:nvSpPr>
            <p:spPr bwMode="auto">
              <a:xfrm>
                <a:off x="2814638" y="4513263"/>
                <a:ext cx="179387" cy="177800"/>
              </a:xfrm>
              <a:custGeom>
                <a:avLst/>
                <a:gdLst>
                  <a:gd name="T0" fmla="*/ 226 w 328"/>
                  <a:gd name="T1" fmla="*/ 140 h 328"/>
                  <a:gd name="T2" fmla="*/ 95 w 328"/>
                  <a:gd name="T3" fmla="*/ 89 h 328"/>
                  <a:gd name="T4" fmla="*/ 113 w 328"/>
                  <a:gd name="T5" fmla="*/ 53 h 328"/>
                  <a:gd name="T6" fmla="*/ 206 w 328"/>
                  <a:gd name="T7" fmla="*/ 57 h 328"/>
                  <a:gd name="T8" fmla="*/ 286 w 328"/>
                  <a:gd name="T9" fmla="*/ 118 h 328"/>
                  <a:gd name="T10" fmla="*/ 286 w 328"/>
                  <a:gd name="T11" fmla="*/ 24 h 328"/>
                  <a:gd name="T12" fmla="*/ 242 w 328"/>
                  <a:gd name="T13" fmla="*/ 40 h 328"/>
                  <a:gd name="T14" fmla="*/ 28 w 328"/>
                  <a:gd name="T15" fmla="*/ 50 h 328"/>
                  <a:gd name="T16" fmla="*/ 9 w 328"/>
                  <a:gd name="T17" fmla="*/ 130 h 328"/>
                  <a:gd name="T18" fmla="*/ 199 w 328"/>
                  <a:gd name="T19" fmla="*/ 215 h 328"/>
                  <a:gd name="T20" fmla="*/ 220 w 328"/>
                  <a:gd name="T21" fmla="*/ 255 h 328"/>
                  <a:gd name="T22" fmla="*/ 189 w 328"/>
                  <a:gd name="T23" fmla="*/ 284 h 328"/>
                  <a:gd name="T24" fmla="*/ 60 w 328"/>
                  <a:gd name="T25" fmla="*/ 234 h 328"/>
                  <a:gd name="T26" fmla="*/ 13 w 328"/>
                  <a:gd name="T27" fmla="*/ 220 h 328"/>
                  <a:gd name="T28" fmla="*/ 13 w 328"/>
                  <a:gd name="T29" fmla="*/ 306 h 328"/>
                  <a:gd name="T30" fmla="*/ 78 w 328"/>
                  <a:gd name="T31" fmla="*/ 295 h 328"/>
                  <a:gd name="T32" fmla="*/ 290 w 328"/>
                  <a:gd name="T33" fmla="*/ 282 h 328"/>
                  <a:gd name="T34" fmla="*/ 320 w 328"/>
                  <a:gd name="T35" fmla="*/ 201 h 328"/>
                  <a:gd name="T36" fmla="*/ 226 w 328"/>
                  <a:gd name="T37" fmla="*/ 14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 h="328">
                    <a:moveTo>
                      <a:pt x="226" y="140"/>
                    </a:moveTo>
                    <a:cubicBezTo>
                      <a:pt x="181" y="124"/>
                      <a:pt x="118" y="139"/>
                      <a:pt x="95" y="89"/>
                    </a:cubicBezTo>
                    <a:cubicBezTo>
                      <a:pt x="95" y="75"/>
                      <a:pt x="99" y="61"/>
                      <a:pt x="113" y="53"/>
                    </a:cubicBezTo>
                    <a:cubicBezTo>
                      <a:pt x="140" y="39"/>
                      <a:pt x="179" y="41"/>
                      <a:pt x="206" y="57"/>
                    </a:cubicBezTo>
                    <a:cubicBezTo>
                      <a:pt x="236" y="74"/>
                      <a:pt x="286" y="138"/>
                      <a:pt x="286" y="118"/>
                    </a:cubicBezTo>
                    <a:cubicBezTo>
                      <a:pt x="286" y="24"/>
                      <a:pt x="286" y="24"/>
                      <a:pt x="286" y="24"/>
                    </a:cubicBezTo>
                    <a:cubicBezTo>
                      <a:pt x="281" y="12"/>
                      <a:pt x="256" y="47"/>
                      <a:pt x="242" y="40"/>
                    </a:cubicBezTo>
                    <a:cubicBezTo>
                      <a:pt x="197" y="10"/>
                      <a:pt x="66" y="0"/>
                      <a:pt x="28" y="50"/>
                    </a:cubicBezTo>
                    <a:cubicBezTo>
                      <a:pt x="7" y="71"/>
                      <a:pt x="0" y="99"/>
                      <a:pt x="9" y="130"/>
                    </a:cubicBezTo>
                    <a:cubicBezTo>
                      <a:pt x="48" y="197"/>
                      <a:pt x="134" y="189"/>
                      <a:pt x="199" y="215"/>
                    </a:cubicBezTo>
                    <a:cubicBezTo>
                      <a:pt x="212" y="221"/>
                      <a:pt x="226" y="238"/>
                      <a:pt x="220" y="255"/>
                    </a:cubicBezTo>
                    <a:cubicBezTo>
                      <a:pt x="217" y="270"/>
                      <a:pt x="202" y="278"/>
                      <a:pt x="189" y="284"/>
                    </a:cubicBezTo>
                    <a:cubicBezTo>
                      <a:pt x="133" y="300"/>
                      <a:pt x="94" y="273"/>
                      <a:pt x="60" y="234"/>
                    </a:cubicBezTo>
                    <a:cubicBezTo>
                      <a:pt x="32" y="209"/>
                      <a:pt x="14" y="208"/>
                      <a:pt x="13" y="220"/>
                    </a:cubicBezTo>
                    <a:cubicBezTo>
                      <a:pt x="13" y="306"/>
                      <a:pt x="13" y="306"/>
                      <a:pt x="13" y="306"/>
                    </a:cubicBezTo>
                    <a:cubicBezTo>
                      <a:pt x="19" y="326"/>
                      <a:pt x="42" y="272"/>
                      <a:pt x="78" y="295"/>
                    </a:cubicBezTo>
                    <a:cubicBezTo>
                      <a:pt x="125" y="328"/>
                      <a:pt x="234" y="325"/>
                      <a:pt x="290" y="282"/>
                    </a:cubicBezTo>
                    <a:cubicBezTo>
                      <a:pt x="313" y="266"/>
                      <a:pt x="328" y="233"/>
                      <a:pt x="320" y="201"/>
                    </a:cubicBezTo>
                    <a:cubicBezTo>
                      <a:pt x="306" y="165"/>
                      <a:pt x="264" y="145"/>
                      <a:pt x="226" y="14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3" name="Freeform 326"/>
              <p:cNvSpPr>
                <a:spLocks/>
              </p:cNvSpPr>
              <p:nvPr/>
            </p:nvSpPr>
            <p:spPr bwMode="auto">
              <a:xfrm>
                <a:off x="3005138" y="4522788"/>
                <a:ext cx="177800" cy="161925"/>
              </a:xfrm>
              <a:custGeom>
                <a:avLst/>
                <a:gdLst>
                  <a:gd name="T0" fmla="*/ 0 w 325"/>
                  <a:gd name="T1" fmla="*/ 118 h 297"/>
                  <a:gd name="T2" fmla="*/ 72 w 325"/>
                  <a:gd name="T3" fmla="*/ 47 h 297"/>
                  <a:gd name="T4" fmla="*/ 111 w 325"/>
                  <a:gd name="T5" fmla="*/ 47 h 297"/>
                  <a:gd name="T6" fmla="*/ 111 w 325"/>
                  <a:gd name="T7" fmla="*/ 245 h 297"/>
                  <a:gd name="T8" fmla="*/ 72 w 325"/>
                  <a:gd name="T9" fmla="*/ 297 h 297"/>
                  <a:gd name="T10" fmla="*/ 258 w 325"/>
                  <a:gd name="T11" fmla="*/ 297 h 297"/>
                  <a:gd name="T12" fmla="*/ 210 w 325"/>
                  <a:gd name="T13" fmla="*/ 245 h 297"/>
                  <a:gd name="T14" fmla="*/ 210 w 325"/>
                  <a:gd name="T15" fmla="*/ 47 h 297"/>
                  <a:gd name="T16" fmla="*/ 249 w 325"/>
                  <a:gd name="T17" fmla="*/ 47 h 297"/>
                  <a:gd name="T18" fmla="*/ 325 w 325"/>
                  <a:gd name="T19" fmla="*/ 118 h 297"/>
                  <a:gd name="T20" fmla="*/ 325 w 325"/>
                  <a:gd name="T21" fmla="*/ 0 h 297"/>
                  <a:gd name="T22" fmla="*/ 0 w 325"/>
                  <a:gd name="T23" fmla="*/ 0 h 297"/>
                  <a:gd name="T24" fmla="*/ 0 w 325"/>
                  <a:gd name="T25" fmla="*/ 11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297">
                    <a:moveTo>
                      <a:pt x="0" y="118"/>
                    </a:moveTo>
                    <a:cubicBezTo>
                      <a:pt x="0" y="149"/>
                      <a:pt x="48" y="78"/>
                      <a:pt x="72" y="47"/>
                    </a:cubicBezTo>
                    <a:cubicBezTo>
                      <a:pt x="89" y="26"/>
                      <a:pt x="111" y="27"/>
                      <a:pt x="111" y="47"/>
                    </a:cubicBezTo>
                    <a:cubicBezTo>
                      <a:pt x="111" y="245"/>
                      <a:pt x="111" y="245"/>
                      <a:pt x="111" y="245"/>
                    </a:cubicBezTo>
                    <a:cubicBezTo>
                      <a:pt x="110" y="269"/>
                      <a:pt x="46" y="297"/>
                      <a:pt x="72" y="297"/>
                    </a:cubicBezTo>
                    <a:cubicBezTo>
                      <a:pt x="258" y="297"/>
                      <a:pt x="258" y="297"/>
                      <a:pt x="258" y="297"/>
                    </a:cubicBezTo>
                    <a:cubicBezTo>
                      <a:pt x="278" y="297"/>
                      <a:pt x="217" y="267"/>
                      <a:pt x="210" y="245"/>
                    </a:cubicBezTo>
                    <a:cubicBezTo>
                      <a:pt x="210" y="47"/>
                      <a:pt x="210" y="47"/>
                      <a:pt x="210" y="47"/>
                    </a:cubicBezTo>
                    <a:cubicBezTo>
                      <a:pt x="210" y="25"/>
                      <a:pt x="228" y="24"/>
                      <a:pt x="249" y="47"/>
                    </a:cubicBezTo>
                    <a:cubicBezTo>
                      <a:pt x="301" y="106"/>
                      <a:pt x="325" y="152"/>
                      <a:pt x="325" y="118"/>
                    </a:cubicBezTo>
                    <a:cubicBezTo>
                      <a:pt x="325" y="0"/>
                      <a:pt x="325" y="0"/>
                      <a:pt x="325" y="0"/>
                    </a:cubicBezTo>
                    <a:cubicBezTo>
                      <a:pt x="0" y="0"/>
                      <a:pt x="0" y="0"/>
                      <a:pt x="0" y="0"/>
                    </a:cubicBezTo>
                    <a:lnTo>
                      <a:pt x="0"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4" name="Freeform 327"/>
              <p:cNvSpPr>
                <a:spLocks/>
              </p:cNvSpPr>
              <p:nvPr/>
            </p:nvSpPr>
            <p:spPr bwMode="auto">
              <a:xfrm>
                <a:off x="3195638" y="4521200"/>
                <a:ext cx="188912" cy="163513"/>
              </a:xfrm>
              <a:custGeom>
                <a:avLst/>
                <a:gdLst>
                  <a:gd name="T0" fmla="*/ 333 w 346"/>
                  <a:gd name="T1" fmla="*/ 171 h 300"/>
                  <a:gd name="T2" fmla="*/ 238 w 346"/>
                  <a:gd name="T3" fmla="*/ 259 h 300"/>
                  <a:gd name="T4" fmla="*/ 173 w 346"/>
                  <a:gd name="T5" fmla="*/ 259 h 300"/>
                  <a:gd name="T6" fmla="*/ 159 w 346"/>
                  <a:gd name="T7" fmla="*/ 248 h 300"/>
                  <a:gd name="T8" fmla="*/ 159 w 346"/>
                  <a:gd name="T9" fmla="*/ 50 h 300"/>
                  <a:gd name="T10" fmla="*/ 195 w 346"/>
                  <a:gd name="T11" fmla="*/ 15 h 300"/>
                  <a:gd name="T12" fmla="*/ 159 w 346"/>
                  <a:gd name="T13" fmla="*/ 3 h 300"/>
                  <a:gd name="T14" fmla="*/ 50 w 346"/>
                  <a:gd name="T15" fmla="*/ 3 h 300"/>
                  <a:gd name="T16" fmla="*/ 38 w 346"/>
                  <a:gd name="T17" fmla="*/ 3 h 300"/>
                  <a:gd name="T18" fmla="*/ 50 w 346"/>
                  <a:gd name="T19" fmla="*/ 50 h 300"/>
                  <a:gd name="T20" fmla="*/ 50 w 346"/>
                  <a:gd name="T21" fmla="*/ 254 h 300"/>
                  <a:gd name="T22" fmla="*/ 33 w 346"/>
                  <a:gd name="T23" fmla="*/ 270 h 300"/>
                  <a:gd name="T24" fmla="*/ 28 w 346"/>
                  <a:gd name="T25" fmla="*/ 300 h 300"/>
                  <a:gd name="T26" fmla="*/ 291 w 346"/>
                  <a:gd name="T27" fmla="*/ 300 h 300"/>
                  <a:gd name="T28" fmla="*/ 345 w 346"/>
                  <a:gd name="T29" fmla="*/ 300 h 300"/>
                  <a:gd name="T30" fmla="*/ 346 w 346"/>
                  <a:gd name="T31" fmla="*/ 199 h 300"/>
                  <a:gd name="T32" fmla="*/ 333 w 346"/>
                  <a:gd name="T33" fmla="*/ 17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300">
                    <a:moveTo>
                      <a:pt x="333" y="171"/>
                    </a:moveTo>
                    <a:cubicBezTo>
                      <a:pt x="295" y="197"/>
                      <a:pt x="282" y="259"/>
                      <a:pt x="238" y="259"/>
                    </a:cubicBezTo>
                    <a:cubicBezTo>
                      <a:pt x="173" y="259"/>
                      <a:pt x="173" y="259"/>
                      <a:pt x="173" y="259"/>
                    </a:cubicBezTo>
                    <a:cubicBezTo>
                      <a:pt x="159" y="248"/>
                      <a:pt x="159" y="248"/>
                      <a:pt x="159" y="248"/>
                    </a:cubicBezTo>
                    <a:cubicBezTo>
                      <a:pt x="159" y="50"/>
                      <a:pt x="159" y="50"/>
                      <a:pt x="159" y="50"/>
                    </a:cubicBezTo>
                    <a:cubicBezTo>
                      <a:pt x="195" y="15"/>
                      <a:pt x="195" y="15"/>
                      <a:pt x="195" y="15"/>
                    </a:cubicBezTo>
                    <a:cubicBezTo>
                      <a:pt x="213" y="0"/>
                      <a:pt x="159" y="3"/>
                      <a:pt x="159" y="3"/>
                    </a:cubicBezTo>
                    <a:cubicBezTo>
                      <a:pt x="50" y="3"/>
                      <a:pt x="50" y="3"/>
                      <a:pt x="50" y="3"/>
                    </a:cubicBezTo>
                    <a:cubicBezTo>
                      <a:pt x="38" y="3"/>
                      <a:pt x="38" y="3"/>
                      <a:pt x="38" y="3"/>
                    </a:cubicBezTo>
                    <a:cubicBezTo>
                      <a:pt x="0" y="3"/>
                      <a:pt x="47" y="35"/>
                      <a:pt x="50" y="50"/>
                    </a:cubicBezTo>
                    <a:cubicBezTo>
                      <a:pt x="50" y="254"/>
                      <a:pt x="50" y="254"/>
                      <a:pt x="50" y="254"/>
                    </a:cubicBezTo>
                    <a:cubicBezTo>
                      <a:pt x="33" y="270"/>
                      <a:pt x="33" y="270"/>
                      <a:pt x="33" y="270"/>
                    </a:cubicBezTo>
                    <a:cubicBezTo>
                      <a:pt x="11" y="292"/>
                      <a:pt x="6" y="300"/>
                      <a:pt x="28" y="300"/>
                    </a:cubicBezTo>
                    <a:cubicBezTo>
                      <a:pt x="291" y="300"/>
                      <a:pt x="291" y="300"/>
                      <a:pt x="291" y="300"/>
                    </a:cubicBezTo>
                    <a:cubicBezTo>
                      <a:pt x="345" y="300"/>
                      <a:pt x="345" y="300"/>
                      <a:pt x="345" y="300"/>
                    </a:cubicBezTo>
                    <a:cubicBezTo>
                      <a:pt x="346" y="199"/>
                      <a:pt x="346" y="199"/>
                      <a:pt x="346" y="199"/>
                    </a:cubicBezTo>
                    <a:cubicBezTo>
                      <a:pt x="346" y="168"/>
                      <a:pt x="340" y="167"/>
                      <a:pt x="333" y="17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5" name="Freeform 328"/>
              <p:cNvSpPr>
                <a:spLocks/>
              </p:cNvSpPr>
              <p:nvPr/>
            </p:nvSpPr>
            <p:spPr bwMode="auto">
              <a:xfrm>
                <a:off x="3406775" y="4522788"/>
                <a:ext cx="177800" cy="161925"/>
              </a:xfrm>
              <a:custGeom>
                <a:avLst/>
                <a:gdLst>
                  <a:gd name="T0" fmla="*/ 319 w 326"/>
                  <a:gd name="T1" fmla="*/ 174 h 297"/>
                  <a:gd name="T2" fmla="*/ 243 w 326"/>
                  <a:gd name="T3" fmla="*/ 256 h 297"/>
                  <a:gd name="T4" fmla="*/ 147 w 326"/>
                  <a:gd name="T5" fmla="*/ 256 h 297"/>
                  <a:gd name="T6" fmla="*/ 147 w 326"/>
                  <a:gd name="T7" fmla="*/ 170 h 297"/>
                  <a:gd name="T8" fmla="*/ 162 w 326"/>
                  <a:gd name="T9" fmla="*/ 157 h 297"/>
                  <a:gd name="T10" fmla="*/ 205 w 326"/>
                  <a:gd name="T11" fmla="*/ 187 h 297"/>
                  <a:gd name="T12" fmla="*/ 225 w 326"/>
                  <a:gd name="T13" fmla="*/ 195 h 297"/>
                  <a:gd name="T14" fmla="*/ 225 w 326"/>
                  <a:gd name="T15" fmla="*/ 86 h 297"/>
                  <a:gd name="T16" fmla="*/ 153 w 326"/>
                  <a:gd name="T17" fmla="*/ 128 h 297"/>
                  <a:gd name="T18" fmla="*/ 147 w 326"/>
                  <a:gd name="T19" fmla="*/ 113 h 297"/>
                  <a:gd name="T20" fmla="*/ 147 w 326"/>
                  <a:gd name="T21" fmla="*/ 46 h 297"/>
                  <a:gd name="T22" fmla="*/ 241 w 326"/>
                  <a:gd name="T23" fmla="*/ 46 h 297"/>
                  <a:gd name="T24" fmla="*/ 303 w 326"/>
                  <a:gd name="T25" fmla="*/ 101 h 297"/>
                  <a:gd name="T26" fmla="*/ 320 w 326"/>
                  <a:gd name="T27" fmla="*/ 95 h 297"/>
                  <a:gd name="T28" fmla="*/ 320 w 326"/>
                  <a:gd name="T29" fmla="*/ 0 h 297"/>
                  <a:gd name="T30" fmla="*/ 0 w 326"/>
                  <a:gd name="T31" fmla="*/ 0 h 297"/>
                  <a:gd name="T32" fmla="*/ 33 w 326"/>
                  <a:gd name="T33" fmla="*/ 42 h 297"/>
                  <a:gd name="T34" fmla="*/ 33 w 326"/>
                  <a:gd name="T35" fmla="*/ 254 h 297"/>
                  <a:gd name="T36" fmla="*/ 4 w 326"/>
                  <a:gd name="T37" fmla="*/ 297 h 297"/>
                  <a:gd name="T38" fmla="*/ 326 w 326"/>
                  <a:gd name="T39" fmla="*/ 297 h 297"/>
                  <a:gd name="T40" fmla="*/ 326 w 326"/>
                  <a:gd name="T41" fmla="*/ 174 h 297"/>
                  <a:gd name="T42" fmla="*/ 319 w 326"/>
                  <a:gd name="T43" fmla="*/ 1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97">
                    <a:moveTo>
                      <a:pt x="319" y="174"/>
                    </a:moveTo>
                    <a:cubicBezTo>
                      <a:pt x="288" y="197"/>
                      <a:pt x="268" y="227"/>
                      <a:pt x="243" y="256"/>
                    </a:cubicBezTo>
                    <a:cubicBezTo>
                      <a:pt x="147" y="256"/>
                      <a:pt x="147" y="256"/>
                      <a:pt x="147" y="256"/>
                    </a:cubicBezTo>
                    <a:cubicBezTo>
                      <a:pt x="147" y="231"/>
                      <a:pt x="146" y="198"/>
                      <a:pt x="147" y="170"/>
                    </a:cubicBezTo>
                    <a:cubicBezTo>
                      <a:pt x="149" y="161"/>
                      <a:pt x="154" y="158"/>
                      <a:pt x="162" y="157"/>
                    </a:cubicBezTo>
                    <a:cubicBezTo>
                      <a:pt x="184" y="152"/>
                      <a:pt x="192" y="176"/>
                      <a:pt x="205" y="187"/>
                    </a:cubicBezTo>
                    <a:cubicBezTo>
                      <a:pt x="211" y="190"/>
                      <a:pt x="219" y="200"/>
                      <a:pt x="225" y="195"/>
                    </a:cubicBezTo>
                    <a:cubicBezTo>
                      <a:pt x="228" y="191"/>
                      <a:pt x="229" y="89"/>
                      <a:pt x="225" y="86"/>
                    </a:cubicBezTo>
                    <a:cubicBezTo>
                      <a:pt x="196" y="95"/>
                      <a:pt x="197" y="146"/>
                      <a:pt x="153" y="128"/>
                    </a:cubicBezTo>
                    <a:cubicBezTo>
                      <a:pt x="148" y="126"/>
                      <a:pt x="147" y="113"/>
                      <a:pt x="147" y="113"/>
                    </a:cubicBezTo>
                    <a:cubicBezTo>
                      <a:pt x="147" y="46"/>
                      <a:pt x="147" y="46"/>
                      <a:pt x="147" y="46"/>
                    </a:cubicBezTo>
                    <a:cubicBezTo>
                      <a:pt x="241" y="46"/>
                      <a:pt x="241" y="46"/>
                      <a:pt x="241" y="46"/>
                    </a:cubicBezTo>
                    <a:cubicBezTo>
                      <a:pt x="303" y="101"/>
                      <a:pt x="303" y="101"/>
                      <a:pt x="303" y="101"/>
                    </a:cubicBezTo>
                    <a:cubicBezTo>
                      <a:pt x="308" y="101"/>
                      <a:pt x="317" y="107"/>
                      <a:pt x="320" y="95"/>
                    </a:cubicBezTo>
                    <a:cubicBezTo>
                      <a:pt x="320" y="0"/>
                      <a:pt x="320" y="0"/>
                      <a:pt x="320" y="0"/>
                    </a:cubicBezTo>
                    <a:cubicBezTo>
                      <a:pt x="0" y="0"/>
                      <a:pt x="0" y="0"/>
                      <a:pt x="0" y="0"/>
                    </a:cubicBezTo>
                    <a:cubicBezTo>
                      <a:pt x="8" y="16"/>
                      <a:pt x="24" y="26"/>
                      <a:pt x="33" y="42"/>
                    </a:cubicBezTo>
                    <a:cubicBezTo>
                      <a:pt x="33" y="254"/>
                      <a:pt x="33" y="254"/>
                      <a:pt x="33" y="254"/>
                    </a:cubicBezTo>
                    <a:cubicBezTo>
                      <a:pt x="30" y="270"/>
                      <a:pt x="9" y="281"/>
                      <a:pt x="4" y="297"/>
                    </a:cubicBezTo>
                    <a:cubicBezTo>
                      <a:pt x="326" y="297"/>
                      <a:pt x="326" y="297"/>
                      <a:pt x="326" y="297"/>
                    </a:cubicBezTo>
                    <a:cubicBezTo>
                      <a:pt x="326" y="174"/>
                      <a:pt x="326" y="174"/>
                      <a:pt x="326" y="174"/>
                    </a:cubicBezTo>
                    <a:lnTo>
                      <a:pt x="319" y="1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6" name="Freeform 329"/>
              <p:cNvSpPr>
                <a:spLocks/>
              </p:cNvSpPr>
              <p:nvPr/>
            </p:nvSpPr>
            <p:spPr bwMode="auto">
              <a:xfrm>
                <a:off x="2601913" y="4521200"/>
                <a:ext cx="207962" cy="165100"/>
              </a:xfrm>
              <a:custGeom>
                <a:avLst/>
                <a:gdLst>
                  <a:gd name="T0" fmla="*/ 366 w 380"/>
                  <a:gd name="T1" fmla="*/ 2 h 300"/>
                  <a:gd name="T2" fmla="*/ 235 w 380"/>
                  <a:gd name="T3" fmla="*/ 2 h 300"/>
                  <a:gd name="T4" fmla="*/ 260 w 380"/>
                  <a:gd name="T5" fmla="*/ 36 h 300"/>
                  <a:gd name="T6" fmla="*/ 260 w 380"/>
                  <a:gd name="T7" fmla="*/ 224 h 300"/>
                  <a:gd name="T8" fmla="*/ 239 w 380"/>
                  <a:gd name="T9" fmla="*/ 256 h 300"/>
                  <a:gd name="T10" fmla="*/ 165 w 380"/>
                  <a:gd name="T11" fmla="*/ 258 h 300"/>
                  <a:gd name="T12" fmla="*/ 140 w 380"/>
                  <a:gd name="T13" fmla="*/ 219 h 300"/>
                  <a:gd name="T14" fmla="*/ 142 w 380"/>
                  <a:gd name="T15" fmla="*/ 41 h 300"/>
                  <a:gd name="T16" fmla="*/ 161 w 380"/>
                  <a:gd name="T17" fmla="*/ 2 h 300"/>
                  <a:gd name="T18" fmla="*/ 13 w 380"/>
                  <a:gd name="T19" fmla="*/ 2 h 300"/>
                  <a:gd name="T20" fmla="*/ 1 w 380"/>
                  <a:gd name="T21" fmla="*/ 9 h 300"/>
                  <a:gd name="T22" fmla="*/ 32 w 380"/>
                  <a:gd name="T23" fmla="*/ 44 h 300"/>
                  <a:gd name="T24" fmla="*/ 32 w 380"/>
                  <a:gd name="T25" fmla="*/ 213 h 300"/>
                  <a:gd name="T26" fmla="*/ 202 w 380"/>
                  <a:gd name="T27" fmla="*/ 300 h 300"/>
                  <a:gd name="T28" fmla="*/ 338 w 380"/>
                  <a:gd name="T29" fmla="*/ 221 h 300"/>
                  <a:gd name="T30" fmla="*/ 338 w 380"/>
                  <a:gd name="T31" fmla="*/ 39 h 300"/>
                  <a:gd name="T32" fmla="*/ 366 w 380"/>
                  <a:gd name="T33" fmla="*/ 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300">
                    <a:moveTo>
                      <a:pt x="366" y="2"/>
                    </a:moveTo>
                    <a:cubicBezTo>
                      <a:pt x="235" y="2"/>
                      <a:pt x="235" y="2"/>
                      <a:pt x="235" y="2"/>
                    </a:cubicBezTo>
                    <a:cubicBezTo>
                      <a:pt x="219" y="7"/>
                      <a:pt x="253" y="25"/>
                      <a:pt x="260" y="36"/>
                    </a:cubicBezTo>
                    <a:cubicBezTo>
                      <a:pt x="260" y="224"/>
                      <a:pt x="260" y="224"/>
                      <a:pt x="260" y="224"/>
                    </a:cubicBezTo>
                    <a:cubicBezTo>
                      <a:pt x="260" y="245"/>
                      <a:pt x="252" y="250"/>
                      <a:pt x="239" y="256"/>
                    </a:cubicBezTo>
                    <a:cubicBezTo>
                      <a:pt x="217" y="266"/>
                      <a:pt x="188" y="265"/>
                      <a:pt x="165" y="258"/>
                    </a:cubicBezTo>
                    <a:cubicBezTo>
                      <a:pt x="148" y="251"/>
                      <a:pt x="140" y="242"/>
                      <a:pt x="140" y="219"/>
                    </a:cubicBezTo>
                    <a:cubicBezTo>
                      <a:pt x="142" y="41"/>
                      <a:pt x="142" y="41"/>
                      <a:pt x="142" y="41"/>
                    </a:cubicBezTo>
                    <a:cubicBezTo>
                      <a:pt x="148" y="27"/>
                      <a:pt x="179" y="5"/>
                      <a:pt x="161" y="2"/>
                    </a:cubicBezTo>
                    <a:cubicBezTo>
                      <a:pt x="13" y="2"/>
                      <a:pt x="13" y="2"/>
                      <a:pt x="13" y="2"/>
                    </a:cubicBezTo>
                    <a:cubicBezTo>
                      <a:pt x="0" y="0"/>
                      <a:pt x="0" y="4"/>
                      <a:pt x="1" y="9"/>
                    </a:cubicBezTo>
                    <a:cubicBezTo>
                      <a:pt x="12" y="19"/>
                      <a:pt x="23" y="30"/>
                      <a:pt x="32" y="44"/>
                    </a:cubicBezTo>
                    <a:cubicBezTo>
                      <a:pt x="32" y="213"/>
                      <a:pt x="32" y="213"/>
                      <a:pt x="32" y="213"/>
                    </a:cubicBezTo>
                    <a:cubicBezTo>
                      <a:pt x="35" y="263"/>
                      <a:pt x="94" y="299"/>
                      <a:pt x="202" y="300"/>
                    </a:cubicBezTo>
                    <a:cubicBezTo>
                      <a:pt x="254" y="298"/>
                      <a:pt x="332" y="277"/>
                      <a:pt x="338" y="221"/>
                    </a:cubicBezTo>
                    <a:cubicBezTo>
                      <a:pt x="338" y="39"/>
                      <a:pt x="338" y="39"/>
                      <a:pt x="338" y="39"/>
                    </a:cubicBezTo>
                    <a:cubicBezTo>
                      <a:pt x="344" y="27"/>
                      <a:pt x="380" y="8"/>
                      <a:pt x="366" y="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7" name="Freeform 330"/>
              <p:cNvSpPr>
                <a:spLocks noEditPoints="1"/>
              </p:cNvSpPr>
              <p:nvPr/>
            </p:nvSpPr>
            <p:spPr bwMode="auto">
              <a:xfrm>
                <a:off x="2384425" y="4522788"/>
                <a:ext cx="214312" cy="160338"/>
              </a:xfrm>
              <a:custGeom>
                <a:avLst/>
                <a:gdLst>
                  <a:gd name="T0" fmla="*/ 252 w 394"/>
                  <a:gd name="T1" fmla="*/ 98 h 294"/>
                  <a:gd name="T2" fmla="*/ 173 w 394"/>
                  <a:gd name="T3" fmla="*/ 128 h 294"/>
                  <a:gd name="T4" fmla="*/ 154 w 394"/>
                  <a:gd name="T5" fmla="*/ 113 h 294"/>
                  <a:gd name="T6" fmla="*/ 154 w 394"/>
                  <a:gd name="T7" fmla="*/ 41 h 294"/>
                  <a:gd name="T8" fmla="*/ 238 w 394"/>
                  <a:gd name="T9" fmla="*/ 43 h 294"/>
                  <a:gd name="T10" fmla="*/ 252 w 394"/>
                  <a:gd name="T11" fmla="*/ 98 h 294"/>
                  <a:gd name="T12" fmla="*/ 364 w 394"/>
                  <a:gd name="T13" fmla="*/ 261 h 294"/>
                  <a:gd name="T14" fmla="*/ 309 w 394"/>
                  <a:gd name="T15" fmla="*/ 164 h 294"/>
                  <a:gd name="T16" fmla="*/ 267 w 394"/>
                  <a:gd name="T17" fmla="*/ 143 h 294"/>
                  <a:gd name="T18" fmla="*/ 294 w 394"/>
                  <a:gd name="T19" fmla="*/ 134 h 294"/>
                  <a:gd name="T20" fmla="*/ 363 w 394"/>
                  <a:gd name="T21" fmla="*/ 77 h 294"/>
                  <a:gd name="T22" fmla="*/ 346 w 394"/>
                  <a:gd name="T23" fmla="*/ 35 h 294"/>
                  <a:gd name="T24" fmla="*/ 262 w 394"/>
                  <a:gd name="T25" fmla="*/ 1 h 294"/>
                  <a:gd name="T26" fmla="*/ 0 w 394"/>
                  <a:gd name="T27" fmla="*/ 0 h 294"/>
                  <a:gd name="T28" fmla="*/ 40 w 394"/>
                  <a:gd name="T29" fmla="*/ 39 h 294"/>
                  <a:gd name="T30" fmla="*/ 41 w 394"/>
                  <a:gd name="T31" fmla="*/ 256 h 294"/>
                  <a:gd name="T32" fmla="*/ 6 w 394"/>
                  <a:gd name="T33" fmla="*/ 294 h 294"/>
                  <a:gd name="T34" fmla="*/ 190 w 394"/>
                  <a:gd name="T35" fmla="*/ 294 h 294"/>
                  <a:gd name="T36" fmla="*/ 189 w 394"/>
                  <a:gd name="T37" fmla="*/ 292 h 294"/>
                  <a:gd name="T38" fmla="*/ 154 w 394"/>
                  <a:gd name="T39" fmla="*/ 254 h 294"/>
                  <a:gd name="T40" fmla="*/ 154 w 394"/>
                  <a:gd name="T41" fmla="*/ 178 h 294"/>
                  <a:gd name="T42" fmla="*/ 209 w 394"/>
                  <a:gd name="T43" fmla="*/ 161 h 294"/>
                  <a:gd name="T44" fmla="*/ 267 w 394"/>
                  <a:gd name="T45" fmla="*/ 293 h 294"/>
                  <a:gd name="T46" fmla="*/ 394 w 394"/>
                  <a:gd name="T47" fmla="*/ 293 h 294"/>
                  <a:gd name="T48" fmla="*/ 364 w 394"/>
                  <a:gd name="T49" fmla="*/ 26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4" h="294">
                    <a:moveTo>
                      <a:pt x="252" y="98"/>
                    </a:moveTo>
                    <a:cubicBezTo>
                      <a:pt x="237" y="130"/>
                      <a:pt x="205" y="129"/>
                      <a:pt x="173" y="128"/>
                    </a:cubicBezTo>
                    <a:cubicBezTo>
                      <a:pt x="167" y="127"/>
                      <a:pt x="154" y="125"/>
                      <a:pt x="154" y="113"/>
                    </a:cubicBezTo>
                    <a:cubicBezTo>
                      <a:pt x="154" y="41"/>
                      <a:pt x="154" y="41"/>
                      <a:pt x="154" y="41"/>
                    </a:cubicBezTo>
                    <a:cubicBezTo>
                      <a:pt x="156" y="30"/>
                      <a:pt x="214" y="28"/>
                      <a:pt x="238" y="43"/>
                    </a:cubicBezTo>
                    <a:cubicBezTo>
                      <a:pt x="259" y="57"/>
                      <a:pt x="259" y="82"/>
                      <a:pt x="252" y="98"/>
                    </a:cubicBezTo>
                    <a:moveTo>
                      <a:pt x="364" y="261"/>
                    </a:moveTo>
                    <a:cubicBezTo>
                      <a:pt x="360" y="223"/>
                      <a:pt x="346" y="179"/>
                      <a:pt x="309" y="164"/>
                    </a:cubicBezTo>
                    <a:cubicBezTo>
                      <a:pt x="296" y="155"/>
                      <a:pt x="268" y="152"/>
                      <a:pt x="267" y="143"/>
                    </a:cubicBezTo>
                    <a:cubicBezTo>
                      <a:pt x="266" y="137"/>
                      <a:pt x="285" y="137"/>
                      <a:pt x="294" y="134"/>
                    </a:cubicBezTo>
                    <a:cubicBezTo>
                      <a:pt x="324" y="127"/>
                      <a:pt x="355" y="110"/>
                      <a:pt x="363" y="77"/>
                    </a:cubicBezTo>
                    <a:cubicBezTo>
                      <a:pt x="365" y="60"/>
                      <a:pt x="355" y="46"/>
                      <a:pt x="346" y="35"/>
                    </a:cubicBezTo>
                    <a:cubicBezTo>
                      <a:pt x="318" y="14"/>
                      <a:pt x="289" y="2"/>
                      <a:pt x="262" y="1"/>
                    </a:cubicBezTo>
                    <a:cubicBezTo>
                      <a:pt x="248" y="0"/>
                      <a:pt x="0" y="0"/>
                      <a:pt x="0" y="0"/>
                    </a:cubicBezTo>
                    <a:cubicBezTo>
                      <a:pt x="5" y="13"/>
                      <a:pt x="36" y="25"/>
                      <a:pt x="40" y="39"/>
                    </a:cubicBezTo>
                    <a:cubicBezTo>
                      <a:pt x="41" y="256"/>
                      <a:pt x="41" y="256"/>
                      <a:pt x="41" y="256"/>
                    </a:cubicBezTo>
                    <a:cubicBezTo>
                      <a:pt x="34" y="273"/>
                      <a:pt x="13" y="279"/>
                      <a:pt x="6" y="294"/>
                    </a:cubicBezTo>
                    <a:cubicBezTo>
                      <a:pt x="6" y="294"/>
                      <a:pt x="192" y="294"/>
                      <a:pt x="190" y="294"/>
                    </a:cubicBezTo>
                    <a:cubicBezTo>
                      <a:pt x="189" y="292"/>
                      <a:pt x="189" y="292"/>
                      <a:pt x="189" y="292"/>
                    </a:cubicBezTo>
                    <a:cubicBezTo>
                      <a:pt x="179" y="281"/>
                      <a:pt x="163" y="267"/>
                      <a:pt x="154" y="254"/>
                    </a:cubicBezTo>
                    <a:cubicBezTo>
                      <a:pt x="154" y="178"/>
                      <a:pt x="154" y="178"/>
                      <a:pt x="154" y="178"/>
                    </a:cubicBezTo>
                    <a:cubicBezTo>
                      <a:pt x="158" y="157"/>
                      <a:pt x="192" y="159"/>
                      <a:pt x="209" y="161"/>
                    </a:cubicBezTo>
                    <a:cubicBezTo>
                      <a:pt x="272" y="172"/>
                      <a:pt x="240" y="253"/>
                      <a:pt x="267" y="293"/>
                    </a:cubicBezTo>
                    <a:cubicBezTo>
                      <a:pt x="394" y="293"/>
                      <a:pt x="394" y="293"/>
                      <a:pt x="394" y="293"/>
                    </a:cubicBezTo>
                    <a:cubicBezTo>
                      <a:pt x="391" y="279"/>
                      <a:pt x="371" y="275"/>
                      <a:pt x="364" y="26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8" name="Freeform 331"/>
              <p:cNvSpPr>
                <a:spLocks noEditPoints="1"/>
              </p:cNvSpPr>
              <p:nvPr/>
            </p:nvSpPr>
            <p:spPr bwMode="auto">
              <a:xfrm>
                <a:off x="3605213" y="4524375"/>
                <a:ext cx="214312" cy="160338"/>
              </a:xfrm>
              <a:custGeom>
                <a:avLst/>
                <a:gdLst>
                  <a:gd name="T0" fmla="*/ 252 w 394"/>
                  <a:gd name="T1" fmla="*/ 99 h 294"/>
                  <a:gd name="T2" fmla="*/ 173 w 394"/>
                  <a:gd name="T3" fmla="*/ 128 h 294"/>
                  <a:gd name="T4" fmla="*/ 154 w 394"/>
                  <a:gd name="T5" fmla="*/ 114 h 294"/>
                  <a:gd name="T6" fmla="*/ 154 w 394"/>
                  <a:gd name="T7" fmla="*/ 42 h 294"/>
                  <a:gd name="T8" fmla="*/ 238 w 394"/>
                  <a:gd name="T9" fmla="*/ 44 h 294"/>
                  <a:gd name="T10" fmla="*/ 252 w 394"/>
                  <a:gd name="T11" fmla="*/ 99 h 294"/>
                  <a:gd name="T12" fmla="*/ 364 w 394"/>
                  <a:gd name="T13" fmla="*/ 262 h 294"/>
                  <a:gd name="T14" fmla="*/ 309 w 394"/>
                  <a:gd name="T15" fmla="*/ 165 h 294"/>
                  <a:gd name="T16" fmla="*/ 267 w 394"/>
                  <a:gd name="T17" fmla="*/ 143 h 294"/>
                  <a:gd name="T18" fmla="*/ 294 w 394"/>
                  <a:gd name="T19" fmla="*/ 134 h 294"/>
                  <a:gd name="T20" fmla="*/ 363 w 394"/>
                  <a:gd name="T21" fmla="*/ 77 h 294"/>
                  <a:gd name="T22" fmla="*/ 346 w 394"/>
                  <a:gd name="T23" fmla="*/ 36 h 294"/>
                  <a:gd name="T24" fmla="*/ 262 w 394"/>
                  <a:gd name="T25" fmla="*/ 2 h 294"/>
                  <a:gd name="T26" fmla="*/ 0 w 394"/>
                  <a:gd name="T27" fmla="*/ 0 h 294"/>
                  <a:gd name="T28" fmla="*/ 40 w 394"/>
                  <a:gd name="T29" fmla="*/ 40 h 294"/>
                  <a:gd name="T30" fmla="*/ 41 w 394"/>
                  <a:gd name="T31" fmla="*/ 257 h 294"/>
                  <a:gd name="T32" fmla="*/ 6 w 394"/>
                  <a:gd name="T33" fmla="*/ 294 h 294"/>
                  <a:gd name="T34" fmla="*/ 190 w 394"/>
                  <a:gd name="T35" fmla="*/ 294 h 294"/>
                  <a:gd name="T36" fmla="*/ 189 w 394"/>
                  <a:gd name="T37" fmla="*/ 292 h 294"/>
                  <a:gd name="T38" fmla="*/ 154 w 394"/>
                  <a:gd name="T39" fmla="*/ 254 h 294"/>
                  <a:gd name="T40" fmla="*/ 154 w 394"/>
                  <a:gd name="T41" fmla="*/ 179 h 294"/>
                  <a:gd name="T42" fmla="*/ 209 w 394"/>
                  <a:gd name="T43" fmla="*/ 161 h 294"/>
                  <a:gd name="T44" fmla="*/ 267 w 394"/>
                  <a:gd name="T45" fmla="*/ 294 h 294"/>
                  <a:gd name="T46" fmla="*/ 394 w 394"/>
                  <a:gd name="T47" fmla="*/ 294 h 294"/>
                  <a:gd name="T48" fmla="*/ 364 w 394"/>
                  <a:gd name="T49" fmla="*/ 26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4" h="294">
                    <a:moveTo>
                      <a:pt x="252" y="99"/>
                    </a:moveTo>
                    <a:cubicBezTo>
                      <a:pt x="237" y="131"/>
                      <a:pt x="205" y="130"/>
                      <a:pt x="173" y="128"/>
                    </a:cubicBezTo>
                    <a:cubicBezTo>
                      <a:pt x="167" y="127"/>
                      <a:pt x="154" y="126"/>
                      <a:pt x="154" y="114"/>
                    </a:cubicBezTo>
                    <a:cubicBezTo>
                      <a:pt x="154" y="42"/>
                      <a:pt x="154" y="42"/>
                      <a:pt x="154" y="42"/>
                    </a:cubicBezTo>
                    <a:cubicBezTo>
                      <a:pt x="156" y="31"/>
                      <a:pt x="214" y="29"/>
                      <a:pt x="238" y="44"/>
                    </a:cubicBezTo>
                    <a:cubicBezTo>
                      <a:pt x="259" y="57"/>
                      <a:pt x="259" y="83"/>
                      <a:pt x="252" y="99"/>
                    </a:cubicBezTo>
                    <a:moveTo>
                      <a:pt x="364" y="262"/>
                    </a:moveTo>
                    <a:cubicBezTo>
                      <a:pt x="360" y="224"/>
                      <a:pt x="346" y="179"/>
                      <a:pt x="309" y="165"/>
                    </a:cubicBezTo>
                    <a:cubicBezTo>
                      <a:pt x="296" y="156"/>
                      <a:pt x="268" y="152"/>
                      <a:pt x="267" y="143"/>
                    </a:cubicBezTo>
                    <a:cubicBezTo>
                      <a:pt x="266" y="138"/>
                      <a:pt x="285" y="138"/>
                      <a:pt x="294" y="134"/>
                    </a:cubicBezTo>
                    <a:cubicBezTo>
                      <a:pt x="324" y="128"/>
                      <a:pt x="355" y="111"/>
                      <a:pt x="363" y="77"/>
                    </a:cubicBezTo>
                    <a:cubicBezTo>
                      <a:pt x="365" y="61"/>
                      <a:pt x="355" y="47"/>
                      <a:pt x="346" y="36"/>
                    </a:cubicBezTo>
                    <a:cubicBezTo>
                      <a:pt x="318" y="15"/>
                      <a:pt x="289" y="3"/>
                      <a:pt x="262" y="2"/>
                    </a:cubicBezTo>
                    <a:cubicBezTo>
                      <a:pt x="248" y="0"/>
                      <a:pt x="0" y="0"/>
                      <a:pt x="0" y="0"/>
                    </a:cubicBezTo>
                    <a:cubicBezTo>
                      <a:pt x="5" y="14"/>
                      <a:pt x="36" y="26"/>
                      <a:pt x="40" y="40"/>
                    </a:cubicBezTo>
                    <a:cubicBezTo>
                      <a:pt x="41" y="257"/>
                      <a:pt x="41" y="257"/>
                      <a:pt x="41" y="257"/>
                    </a:cubicBezTo>
                    <a:cubicBezTo>
                      <a:pt x="34" y="273"/>
                      <a:pt x="13" y="280"/>
                      <a:pt x="6" y="294"/>
                    </a:cubicBezTo>
                    <a:cubicBezTo>
                      <a:pt x="6" y="294"/>
                      <a:pt x="192" y="294"/>
                      <a:pt x="190" y="294"/>
                    </a:cubicBezTo>
                    <a:cubicBezTo>
                      <a:pt x="189" y="292"/>
                      <a:pt x="189" y="292"/>
                      <a:pt x="189" y="292"/>
                    </a:cubicBezTo>
                    <a:cubicBezTo>
                      <a:pt x="179" y="282"/>
                      <a:pt x="163" y="268"/>
                      <a:pt x="154" y="254"/>
                    </a:cubicBezTo>
                    <a:cubicBezTo>
                      <a:pt x="154" y="179"/>
                      <a:pt x="154" y="179"/>
                      <a:pt x="154" y="179"/>
                    </a:cubicBezTo>
                    <a:cubicBezTo>
                      <a:pt x="158" y="158"/>
                      <a:pt x="192" y="160"/>
                      <a:pt x="209" y="161"/>
                    </a:cubicBezTo>
                    <a:cubicBezTo>
                      <a:pt x="272" y="173"/>
                      <a:pt x="240" y="253"/>
                      <a:pt x="267" y="294"/>
                    </a:cubicBezTo>
                    <a:cubicBezTo>
                      <a:pt x="394" y="294"/>
                      <a:pt x="394" y="294"/>
                      <a:pt x="394" y="294"/>
                    </a:cubicBezTo>
                    <a:cubicBezTo>
                      <a:pt x="391" y="280"/>
                      <a:pt x="371" y="276"/>
                      <a:pt x="364" y="26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9" name="Freeform 332"/>
              <p:cNvSpPr>
                <a:spLocks noEditPoints="1"/>
              </p:cNvSpPr>
              <p:nvPr/>
            </p:nvSpPr>
            <p:spPr bwMode="auto">
              <a:xfrm>
                <a:off x="3811588" y="4522788"/>
                <a:ext cx="36512" cy="38100"/>
              </a:xfrm>
              <a:custGeom>
                <a:avLst/>
                <a:gdLst>
                  <a:gd name="T0" fmla="*/ 34 w 68"/>
                  <a:gd name="T1" fmla="*/ 62 h 68"/>
                  <a:gd name="T2" fmla="*/ 7 w 68"/>
                  <a:gd name="T3" fmla="*/ 34 h 68"/>
                  <a:gd name="T4" fmla="*/ 34 w 68"/>
                  <a:gd name="T5" fmla="*/ 6 h 68"/>
                  <a:gd name="T6" fmla="*/ 62 w 68"/>
                  <a:gd name="T7" fmla="*/ 34 h 68"/>
                  <a:gd name="T8" fmla="*/ 34 w 68"/>
                  <a:gd name="T9" fmla="*/ 62 h 68"/>
                  <a:gd name="T10" fmla="*/ 34 w 68"/>
                  <a:gd name="T11" fmla="*/ 0 h 68"/>
                  <a:gd name="T12" fmla="*/ 0 w 68"/>
                  <a:gd name="T13" fmla="*/ 34 h 68"/>
                  <a:gd name="T14" fmla="*/ 34 w 68"/>
                  <a:gd name="T15" fmla="*/ 68 h 68"/>
                  <a:gd name="T16" fmla="*/ 68 w 68"/>
                  <a:gd name="T17" fmla="*/ 34 h 68"/>
                  <a:gd name="T18" fmla="*/ 34 w 68"/>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2"/>
                    </a:moveTo>
                    <a:cubicBezTo>
                      <a:pt x="18" y="62"/>
                      <a:pt x="7" y="50"/>
                      <a:pt x="7" y="34"/>
                    </a:cubicBezTo>
                    <a:cubicBezTo>
                      <a:pt x="7" y="18"/>
                      <a:pt x="19" y="6"/>
                      <a:pt x="34" y="6"/>
                    </a:cubicBezTo>
                    <a:cubicBezTo>
                      <a:pt x="50" y="6"/>
                      <a:pt x="62" y="18"/>
                      <a:pt x="62" y="34"/>
                    </a:cubicBezTo>
                    <a:cubicBezTo>
                      <a:pt x="62" y="50"/>
                      <a:pt x="50" y="62"/>
                      <a:pt x="34" y="62"/>
                    </a:cubicBezTo>
                    <a:moveTo>
                      <a:pt x="34" y="0"/>
                    </a:moveTo>
                    <a:cubicBezTo>
                      <a:pt x="15" y="0"/>
                      <a:pt x="0" y="15"/>
                      <a:pt x="0" y="34"/>
                    </a:cubicBezTo>
                    <a:cubicBezTo>
                      <a:pt x="0" y="54"/>
                      <a:pt x="15" y="68"/>
                      <a:pt x="34" y="68"/>
                    </a:cubicBezTo>
                    <a:cubicBezTo>
                      <a:pt x="54" y="68"/>
                      <a:pt x="68" y="53"/>
                      <a:pt x="68" y="34"/>
                    </a:cubicBezTo>
                    <a:cubicBezTo>
                      <a:pt x="68" y="15"/>
                      <a:pt x="53" y="0"/>
                      <a:pt x="34"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90" name="Freeform 333"/>
              <p:cNvSpPr>
                <a:spLocks noEditPoints="1"/>
              </p:cNvSpPr>
              <p:nvPr/>
            </p:nvSpPr>
            <p:spPr bwMode="auto">
              <a:xfrm>
                <a:off x="3822700" y="4532313"/>
                <a:ext cx="15875" cy="20638"/>
              </a:xfrm>
              <a:custGeom>
                <a:avLst/>
                <a:gdLst>
                  <a:gd name="T0" fmla="*/ 6 w 30"/>
                  <a:gd name="T1" fmla="*/ 17 h 39"/>
                  <a:gd name="T2" fmla="*/ 6 w 30"/>
                  <a:gd name="T3" fmla="*/ 5 h 39"/>
                  <a:gd name="T4" fmla="*/ 14 w 30"/>
                  <a:gd name="T5" fmla="*/ 5 h 39"/>
                  <a:gd name="T6" fmla="*/ 23 w 30"/>
                  <a:gd name="T7" fmla="*/ 11 h 39"/>
                  <a:gd name="T8" fmla="*/ 14 w 30"/>
                  <a:gd name="T9" fmla="*/ 17 h 39"/>
                  <a:gd name="T10" fmla="*/ 6 w 30"/>
                  <a:gd name="T11" fmla="*/ 17 h 39"/>
                  <a:gd name="T12" fmla="*/ 29 w 30"/>
                  <a:gd name="T13" fmla="*/ 11 h 39"/>
                  <a:gd name="T14" fmla="*/ 15 w 30"/>
                  <a:gd name="T15" fmla="*/ 0 h 39"/>
                  <a:gd name="T16" fmla="*/ 0 w 30"/>
                  <a:gd name="T17" fmla="*/ 0 h 39"/>
                  <a:gd name="T18" fmla="*/ 0 w 30"/>
                  <a:gd name="T19" fmla="*/ 39 h 39"/>
                  <a:gd name="T20" fmla="*/ 6 w 30"/>
                  <a:gd name="T21" fmla="*/ 39 h 39"/>
                  <a:gd name="T22" fmla="*/ 6 w 30"/>
                  <a:gd name="T23" fmla="*/ 22 h 39"/>
                  <a:gd name="T24" fmla="*/ 13 w 30"/>
                  <a:gd name="T25" fmla="*/ 22 h 39"/>
                  <a:gd name="T26" fmla="*/ 23 w 30"/>
                  <a:gd name="T27" fmla="*/ 39 h 39"/>
                  <a:gd name="T28" fmla="*/ 30 w 30"/>
                  <a:gd name="T29" fmla="*/ 39 h 39"/>
                  <a:gd name="T30" fmla="*/ 19 w 30"/>
                  <a:gd name="T31" fmla="*/ 22 h 39"/>
                  <a:gd name="T32" fmla="*/ 29 w 30"/>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9">
                    <a:moveTo>
                      <a:pt x="6" y="17"/>
                    </a:moveTo>
                    <a:cubicBezTo>
                      <a:pt x="6" y="5"/>
                      <a:pt x="6" y="5"/>
                      <a:pt x="6" y="5"/>
                    </a:cubicBezTo>
                    <a:cubicBezTo>
                      <a:pt x="14" y="5"/>
                      <a:pt x="14" y="5"/>
                      <a:pt x="14" y="5"/>
                    </a:cubicBezTo>
                    <a:cubicBezTo>
                      <a:pt x="21" y="5"/>
                      <a:pt x="23" y="8"/>
                      <a:pt x="23" y="11"/>
                    </a:cubicBezTo>
                    <a:cubicBezTo>
                      <a:pt x="23" y="14"/>
                      <a:pt x="21" y="17"/>
                      <a:pt x="14" y="17"/>
                    </a:cubicBezTo>
                    <a:lnTo>
                      <a:pt x="6" y="17"/>
                    </a:lnTo>
                    <a:close/>
                    <a:moveTo>
                      <a:pt x="29" y="11"/>
                    </a:moveTo>
                    <a:cubicBezTo>
                      <a:pt x="29" y="2"/>
                      <a:pt x="23" y="0"/>
                      <a:pt x="15" y="0"/>
                    </a:cubicBezTo>
                    <a:cubicBezTo>
                      <a:pt x="0" y="0"/>
                      <a:pt x="0" y="0"/>
                      <a:pt x="0" y="0"/>
                    </a:cubicBezTo>
                    <a:cubicBezTo>
                      <a:pt x="0" y="39"/>
                      <a:pt x="0" y="39"/>
                      <a:pt x="0" y="39"/>
                    </a:cubicBezTo>
                    <a:cubicBezTo>
                      <a:pt x="6" y="39"/>
                      <a:pt x="6" y="39"/>
                      <a:pt x="6" y="39"/>
                    </a:cubicBezTo>
                    <a:cubicBezTo>
                      <a:pt x="6" y="22"/>
                      <a:pt x="6" y="22"/>
                      <a:pt x="6" y="22"/>
                    </a:cubicBezTo>
                    <a:cubicBezTo>
                      <a:pt x="13" y="22"/>
                      <a:pt x="13" y="22"/>
                      <a:pt x="13" y="22"/>
                    </a:cubicBezTo>
                    <a:cubicBezTo>
                      <a:pt x="23" y="39"/>
                      <a:pt x="23" y="39"/>
                      <a:pt x="23" y="39"/>
                    </a:cubicBezTo>
                    <a:cubicBezTo>
                      <a:pt x="30" y="39"/>
                      <a:pt x="30" y="39"/>
                      <a:pt x="30" y="39"/>
                    </a:cubicBezTo>
                    <a:cubicBezTo>
                      <a:pt x="19" y="22"/>
                      <a:pt x="19" y="22"/>
                      <a:pt x="19" y="22"/>
                    </a:cubicBezTo>
                    <a:cubicBezTo>
                      <a:pt x="24" y="21"/>
                      <a:pt x="29" y="18"/>
                      <a:pt x="29" y="1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58" name="Group 357"/>
            <p:cNvGrpSpPr/>
            <p:nvPr/>
          </p:nvGrpSpPr>
          <p:grpSpPr>
            <a:xfrm>
              <a:off x="279961" y="4876800"/>
              <a:ext cx="601344" cy="244250"/>
              <a:chOff x="4117975" y="4346575"/>
              <a:chExt cx="1285875" cy="522288"/>
            </a:xfrm>
          </p:grpSpPr>
          <p:sp>
            <p:nvSpPr>
              <p:cNvPr id="567" name="Freeform 334"/>
              <p:cNvSpPr>
                <a:spLocks noEditPoints="1"/>
              </p:cNvSpPr>
              <p:nvPr/>
            </p:nvSpPr>
            <p:spPr bwMode="auto">
              <a:xfrm>
                <a:off x="4117975" y="4346575"/>
                <a:ext cx="425450" cy="522288"/>
              </a:xfrm>
              <a:custGeom>
                <a:avLst/>
                <a:gdLst>
                  <a:gd name="T0" fmla="*/ 738 w 780"/>
                  <a:gd name="T1" fmla="*/ 553 h 955"/>
                  <a:gd name="T2" fmla="*/ 722 w 780"/>
                  <a:gd name="T3" fmla="*/ 608 h 955"/>
                  <a:gd name="T4" fmla="*/ 390 w 780"/>
                  <a:gd name="T5" fmla="*/ 906 h 955"/>
                  <a:gd name="T6" fmla="*/ 58 w 780"/>
                  <a:gd name="T7" fmla="*/ 608 h 955"/>
                  <a:gd name="T8" fmla="*/ 42 w 780"/>
                  <a:gd name="T9" fmla="*/ 553 h 955"/>
                  <a:gd name="T10" fmla="*/ 42 w 780"/>
                  <a:gd name="T11" fmla="*/ 116 h 955"/>
                  <a:gd name="T12" fmla="*/ 390 w 780"/>
                  <a:gd name="T13" fmla="*/ 42 h 955"/>
                  <a:gd name="T14" fmla="*/ 738 w 780"/>
                  <a:gd name="T15" fmla="*/ 116 h 955"/>
                  <a:gd name="T16" fmla="*/ 738 w 780"/>
                  <a:gd name="T17" fmla="*/ 553 h 955"/>
                  <a:gd name="T18" fmla="*/ 390 w 780"/>
                  <a:gd name="T19" fmla="*/ 0 h 955"/>
                  <a:gd name="T20" fmla="*/ 22 w 780"/>
                  <a:gd name="T21" fmla="*/ 79 h 955"/>
                  <a:gd name="T22" fmla="*/ 0 w 780"/>
                  <a:gd name="T23" fmla="*/ 91 h 955"/>
                  <a:gd name="T24" fmla="*/ 0 w 780"/>
                  <a:gd name="T25" fmla="*/ 553 h 955"/>
                  <a:gd name="T26" fmla="*/ 21 w 780"/>
                  <a:gd name="T27" fmla="*/ 628 h 955"/>
                  <a:gd name="T28" fmla="*/ 367 w 780"/>
                  <a:gd name="T29" fmla="*/ 941 h 955"/>
                  <a:gd name="T30" fmla="*/ 392 w 780"/>
                  <a:gd name="T31" fmla="*/ 955 h 955"/>
                  <a:gd name="T32" fmla="*/ 413 w 780"/>
                  <a:gd name="T33" fmla="*/ 941 h 955"/>
                  <a:gd name="T34" fmla="*/ 759 w 780"/>
                  <a:gd name="T35" fmla="*/ 627 h 955"/>
                  <a:gd name="T36" fmla="*/ 780 w 780"/>
                  <a:gd name="T37" fmla="*/ 553 h 955"/>
                  <a:gd name="T38" fmla="*/ 780 w 780"/>
                  <a:gd name="T39" fmla="*/ 91 h 955"/>
                  <a:gd name="T40" fmla="*/ 758 w 780"/>
                  <a:gd name="T41" fmla="*/ 79 h 955"/>
                  <a:gd name="T42" fmla="*/ 390 w 780"/>
                  <a:gd name="T43" fmla="*/ 0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0" h="955">
                    <a:moveTo>
                      <a:pt x="738" y="553"/>
                    </a:moveTo>
                    <a:cubicBezTo>
                      <a:pt x="738" y="570"/>
                      <a:pt x="732" y="589"/>
                      <a:pt x="722" y="608"/>
                    </a:cubicBezTo>
                    <a:cubicBezTo>
                      <a:pt x="657" y="732"/>
                      <a:pt x="415" y="890"/>
                      <a:pt x="390" y="906"/>
                    </a:cubicBezTo>
                    <a:cubicBezTo>
                      <a:pt x="364" y="890"/>
                      <a:pt x="123" y="732"/>
                      <a:pt x="58" y="608"/>
                    </a:cubicBezTo>
                    <a:cubicBezTo>
                      <a:pt x="48" y="589"/>
                      <a:pt x="42" y="570"/>
                      <a:pt x="42" y="553"/>
                    </a:cubicBezTo>
                    <a:cubicBezTo>
                      <a:pt x="42" y="116"/>
                      <a:pt x="42" y="116"/>
                      <a:pt x="42" y="116"/>
                    </a:cubicBezTo>
                    <a:cubicBezTo>
                      <a:pt x="42" y="116"/>
                      <a:pt x="178" y="42"/>
                      <a:pt x="390" y="42"/>
                    </a:cubicBezTo>
                    <a:cubicBezTo>
                      <a:pt x="602" y="42"/>
                      <a:pt x="738" y="116"/>
                      <a:pt x="738" y="116"/>
                    </a:cubicBezTo>
                    <a:lnTo>
                      <a:pt x="738" y="553"/>
                    </a:lnTo>
                    <a:close/>
                    <a:moveTo>
                      <a:pt x="390" y="0"/>
                    </a:moveTo>
                    <a:cubicBezTo>
                      <a:pt x="175" y="0"/>
                      <a:pt x="37" y="71"/>
                      <a:pt x="22" y="79"/>
                    </a:cubicBezTo>
                    <a:cubicBezTo>
                      <a:pt x="0" y="91"/>
                      <a:pt x="0" y="91"/>
                      <a:pt x="0" y="91"/>
                    </a:cubicBezTo>
                    <a:cubicBezTo>
                      <a:pt x="0" y="553"/>
                      <a:pt x="0" y="553"/>
                      <a:pt x="0" y="553"/>
                    </a:cubicBezTo>
                    <a:cubicBezTo>
                      <a:pt x="0" y="577"/>
                      <a:pt x="7" y="601"/>
                      <a:pt x="21" y="628"/>
                    </a:cubicBezTo>
                    <a:cubicBezTo>
                      <a:pt x="86" y="751"/>
                      <a:pt x="303" y="899"/>
                      <a:pt x="367" y="941"/>
                    </a:cubicBezTo>
                    <a:cubicBezTo>
                      <a:pt x="392" y="955"/>
                      <a:pt x="392" y="955"/>
                      <a:pt x="392" y="955"/>
                    </a:cubicBezTo>
                    <a:cubicBezTo>
                      <a:pt x="413" y="941"/>
                      <a:pt x="413" y="941"/>
                      <a:pt x="413" y="941"/>
                    </a:cubicBezTo>
                    <a:cubicBezTo>
                      <a:pt x="478" y="898"/>
                      <a:pt x="694" y="750"/>
                      <a:pt x="759" y="627"/>
                    </a:cubicBezTo>
                    <a:cubicBezTo>
                      <a:pt x="773" y="601"/>
                      <a:pt x="780" y="576"/>
                      <a:pt x="780" y="553"/>
                    </a:cubicBezTo>
                    <a:cubicBezTo>
                      <a:pt x="780" y="91"/>
                      <a:pt x="780" y="91"/>
                      <a:pt x="780" y="91"/>
                    </a:cubicBezTo>
                    <a:cubicBezTo>
                      <a:pt x="758" y="79"/>
                      <a:pt x="758" y="79"/>
                      <a:pt x="758" y="79"/>
                    </a:cubicBezTo>
                    <a:cubicBezTo>
                      <a:pt x="743" y="71"/>
                      <a:pt x="605" y="0"/>
                      <a:pt x="390" y="0"/>
                    </a:cubicBezTo>
                  </a:path>
                </a:pathLst>
              </a:custGeom>
              <a:solidFill>
                <a:srgbClr val="9FA1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8" name="Freeform 335"/>
              <p:cNvSpPr>
                <a:spLocks/>
              </p:cNvSpPr>
              <p:nvPr/>
            </p:nvSpPr>
            <p:spPr bwMode="auto">
              <a:xfrm>
                <a:off x="4167188" y="4395788"/>
                <a:ext cx="325437" cy="411163"/>
              </a:xfrm>
              <a:custGeom>
                <a:avLst/>
                <a:gdLst>
                  <a:gd name="T0" fmla="*/ 340 w 598"/>
                  <a:gd name="T1" fmla="*/ 52 h 755"/>
                  <a:gd name="T2" fmla="*/ 432 w 598"/>
                  <a:gd name="T3" fmla="*/ 12 h 755"/>
                  <a:gd name="T4" fmla="*/ 299 w 598"/>
                  <a:gd name="T5" fmla="*/ 0 h 755"/>
                  <a:gd name="T6" fmla="*/ 0 w 598"/>
                  <a:gd name="T7" fmla="*/ 65 h 755"/>
                  <a:gd name="T8" fmla="*/ 0 w 598"/>
                  <a:gd name="T9" fmla="*/ 447 h 755"/>
                  <a:gd name="T10" fmla="*/ 13 w 598"/>
                  <a:gd name="T11" fmla="*/ 495 h 755"/>
                  <a:gd name="T12" fmla="*/ 70 w 598"/>
                  <a:gd name="T13" fmla="*/ 569 h 755"/>
                  <a:gd name="T14" fmla="*/ 180 w 598"/>
                  <a:gd name="T15" fmla="*/ 508 h 755"/>
                  <a:gd name="T16" fmla="*/ 210 w 598"/>
                  <a:gd name="T17" fmla="*/ 440 h 755"/>
                  <a:gd name="T18" fmla="*/ 210 w 598"/>
                  <a:gd name="T19" fmla="*/ 394 h 755"/>
                  <a:gd name="T20" fmla="*/ 359 w 598"/>
                  <a:gd name="T21" fmla="*/ 394 h 755"/>
                  <a:gd name="T22" fmla="*/ 359 w 598"/>
                  <a:gd name="T23" fmla="*/ 440 h 755"/>
                  <a:gd name="T24" fmla="*/ 243 w 598"/>
                  <a:gd name="T25" fmla="*/ 625 h 755"/>
                  <a:gd name="T26" fmla="*/ 176 w 598"/>
                  <a:gd name="T27" fmla="*/ 664 h 755"/>
                  <a:gd name="T28" fmla="*/ 299 w 598"/>
                  <a:gd name="T29" fmla="*/ 755 h 755"/>
                  <a:gd name="T30" fmla="*/ 584 w 598"/>
                  <a:gd name="T31" fmla="*/ 495 h 755"/>
                  <a:gd name="T32" fmla="*/ 598 w 598"/>
                  <a:gd name="T33" fmla="*/ 447 h 755"/>
                  <a:gd name="T34" fmla="*/ 598 w 598"/>
                  <a:gd name="T35" fmla="*/ 65 h 755"/>
                  <a:gd name="T36" fmla="*/ 595 w 598"/>
                  <a:gd name="T37" fmla="*/ 63 h 755"/>
                  <a:gd name="T38" fmla="*/ 403 w 598"/>
                  <a:gd name="T39" fmla="*/ 169 h 755"/>
                  <a:gd name="T40" fmla="*/ 359 w 598"/>
                  <a:gd name="T41" fmla="*/ 237 h 755"/>
                  <a:gd name="T42" fmla="*/ 359 w 598"/>
                  <a:gd name="T43" fmla="*/ 273 h 755"/>
                  <a:gd name="T44" fmla="*/ 211 w 598"/>
                  <a:gd name="T45" fmla="*/ 273 h 755"/>
                  <a:gd name="T46" fmla="*/ 211 w 598"/>
                  <a:gd name="T47" fmla="*/ 237 h 755"/>
                  <a:gd name="T48" fmla="*/ 340 w 598"/>
                  <a:gd name="T49" fmla="*/ 5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8" h="755">
                    <a:moveTo>
                      <a:pt x="340" y="52"/>
                    </a:moveTo>
                    <a:cubicBezTo>
                      <a:pt x="384" y="33"/>
                      <a:pt x="432" y="12"/>
                      <a:pt x="432" y="12"/>
                    </a:cubicBezTo>
                    <a:cubicBezTo>
                      <a:pt x="393" y="5"/>
                      <a:pt x="349" y="0"/>
                      <a:pt x="299" y="0"/>
                    </a:cubicBezTo>
                    <a:cubicBezTo>
                      <a:pt x="117" y="0"/>
                      <a:pt x="0" y="65"/>
                      <a:pt x="0" y="65"/>
                    </a:cubicBezTo>
                    <a:cubicBezTo>
                      <a:pt x="0" y="447"/>
                      <a:pt x="0" y="447"/>
                      <a:pt x="0" y="447"/>
                    </a:cubicBezTo>
                    <a:cubicBezTo>
                      <a:pt x="0" y="462"/>
                      <a:pt x="5" y="478"/>
                      <a:pt x="13" y="495"/>
                    </a:cubicBezTo>
                    <a:cubicBezTo>
                      <a:pt x="26" y="519"/>
                      <a:pt x="46" y="544"/>
                      <a:pt x="70" y="569"/>
                    </a:cubicBezTo>
                    <a:cubicBezTo>
                      <a:pt x="180" y="508"/>
                      <a:pt x="180" y="508"/>
                      <a:pt x="180" y="508"/>
                    </a:cubicBezTo>
                    <a:cubicBezTo>
                      <a:pt x="193" y="500"/>
                      <a:pt x="210" y="484"/>
                      <a:pt x="210" y="440"/>
                    </a:cubicBezTo>
                    <a:cubicBezTo>
                      <a:pt x="210" y="394"/>
                      <a:pt x="210" y="394"/>
                      <a:pt x="210" y="394"/>
                    </a:cubicBezTo>
                    <a:cubicBezTo>
                      <a:pt x="359" y="394"/>
                      <a:pt x="359" y="394"/>
                      <a:pt x="359" y="394"/>
                    </a:cubicBezTo>
                    <a:cubicBezTo>
                      <a:pt x="359" y="440"/>
                      <a:pt x="359" y="440"/>
                      <a:pt x="359" y="440"/>
                    </a:cubicBezTo>
                    <a:cubicBezTo>
                      <a:pt x="359" y="539"/>
                      <a:pt x="289" y="600"/>
                      <a:pt x="243" y="625"/>
                    </a:cubicBezTo>
                    <a:cubicBezTo>
                      <a:pt x="176" y="664"/>
                      <a:pt x="176" y="664"/>
                      <a:pt x="176" y="664"/>
                    </a:cubicBezTo>
                    <a:cubicBezTo>
                      <a:pt x="236" y="712"/>
                      <a:pt x="288" y="748"/>
                      <a:pt x="299" y="755"/>
                    </a:cubicBezTo>
                    <a:cubicBezTo>
                      <a:pt x="321" y="740"/>
                      <a:pt x="528" y="602"/>
                      <a:pt x="584" y="495"/>
                    </a:cubicBezTo>
                    <a:cubicBezTo>
                      <a:pt x="593" y="478"/>
                      <a:pt x="598" y="462"/>
                      <a:pt x="598" y="447"/>
                    </a:cubicBezTo>
                    <a:cubicBezTo>
                      <a:pt x="598" y="65"/>
                      <a:pt x="598" y="65"/>
                      <a:pt x="598" y="65"/>
                    </a:cubicBezTo>
                    <a:cubicBezTo>
                      <a:pt x="598" y="65"/>
                      <a:pt x="597" y="64"/>
                      <a:pt x="595" y="63"/>
                    </a:cubicBezTo>
                    <a:cubicBezTo>
                      <a:pt x="403" y="169"/>
                      <a:pt x="403" y="169"/>
                      <a:pt x="403" y="169"/>
                    </a:cubicBezTo>
                    <a:cubicBezTo>
                      <a:pt x="393" y="175"/>
                      <a:pt x="359" y="193"/>
                      <a:pt x="359" y="237"/>
                    </a:cubicBezTo>
                    <a:cubicBezTo>
                      <a:pt x="359" y="273"/>
                      <a:pt x="359" y="273"/>
                      <a:pt x="359" y="273"/>
                    </a:cubicBezTo>
                    <a:cubicBezTo>
                      <a:pt x="211" y="273"/>
                      <a:pt x="211" y="273"/>
                      <a:pt x="211" y="273"/>
                    </a:cubicBezTo>
                    <a:cubicBezTo>
                      <a:pt x="211" y="237"/>
                      <a:pt x="211" y="237"/>
                      <a:pt x="211" y="237"/>
                    </a:cubicBezTo>
                    <a:cubicBezTo>
                      <a:pt x="211" y="138"/>
                      <a:pt x="297" y="72"/>
                      <a:pt x="340" y="52"/>
                    </a:cubicBezTo>
                  </a:path>
                </a:pathLst>
              </a:custGeom>
              <a:solidFill>
                <a:srgbClr val="5C872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9" name="Freeform 336"/>
              <p:cNvSpPr>
                <a:spLocks/>
              </p:cNvSpPr>
              <p:nvPr/>
            </p:nvSpPr>
            <p:spPr bwMode="auto">
              <a:xfrm>
                <a:off x="4608513" y="4618038"/>
                <a:ext cx="125412" cy="165100"/>
              </a:xfrm>
              <a:custGeom>
                <a:avLst/>
                <a:gdLst>
                  <a:gd name="T0" fmla="*/ 135 w 230"/>
                  <a:gd name="T1" fmla="*/ 127 h 302"/>
                  <a:gd name="T2" fmla="*/ 74 w 230"/>
                  <a:gd name="T3" fmla="*/ 82 h 302"/>
                  <a:gd name="T4" fmla="*/ 122 w 230"/>
                  <a:gd name="T5" fmla="*/ 49 h 302"/>
                  <a:gd name="T6" fmla="*/ 215 w 230"/>
                  <a:gd name="T7" fmla="*/ 57 h 302"/>
                  <a:gd name="T8" fmla="*/ 222 w 230"/>
                  <a:gd name="T9" fmla="*/ 9 h 302"/>
                  <a:gd name="T10" fmla="*/ 121 w 230"/>
                  <a:gd name="T11" fmla="*/ 0 h 302"/>
                  <a:gd name="T12" fmla="*/ 5 w 230"/>
                  <a:gd name="T13" fmla="*/ 80 h 302"/>
                  <a:gd name="T14" fmla="*/ 99 w 230"/>
                  <a:gd name="T15" fmla="*/ 171 h 302"/>
                  <a:gd name="T16" fmla="*/ 162 w 230"/>
                  <a:gd name="T17" fmla="*/ 217 h 302"/>
                  <a:gd name="T18" fmla="*/ 108 w 230"/>
                  <a:gd name="T19" fmla="*/ 254 h 302"/>
                  <a:gd name="T20" fmla="*/ 11 w 230"/>
                  <a:gd name="T21" fmla="*/ 240 h 302"/>
                  <a:gd name="T22" fmla="*/ 0 w 230"/>
                  <a:gd name="T23" fmla="*/ 285 h 302"/>
                  <a:gd name="T24" fmla="*/ 107 w 230"/>
                  <a:gd name="T25" fmla="*/ 302 h 302"/>
                  <a:gd name="T26" fmla="*/ 230 w 230"/>
                  <a:gd name="T27" fmla="*/ 217 h 302"/>
                  <a:gd name="T28" fmla="*/ 135 w 230"/>
                  <a:gd name="T29" fmla="*/ 12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302">
                    <a:moveTo>
                      <a:pt x="135" y="127"/>
                    </a:moveTo>
                    <a:cubicBezTo>
                      <a:pt x="79" y="116"/>
                      <a:pt x="74" y="114"/>
                      <a:pt x="74" y="82"/>
                    </a:cubicBezTo>
                    <a:cubicBezTo>
                      <a:pt x="74" y="54"/>
                      <a:pt x="89" y="49"/>
                      <a:pt x="122" y="49"/>
                    </a:cubicBezTo>
                    <a:cubicBezTo>
                      <a:pt x="153" y="49"/>
                      <a:pt x="179" y="52"/>
                      <a:pt x="215" y="57"/>
                    </a:cubicBezTo>
                    <a:cubicBezTo>
                      <a:pt x="222" y="9"/>
                      <a:pt x="222" y="9"/>
                      <a:pt x="222" y="9"/>
                    </a:cubicBezTo>
                    <a:cubicBezTo>
                      <a:pt x="180" y="1"/>
                      <a:pt x="144" y="0"/>
                      <a:pt x="121" y="0"/>
                    </a:cubicBezTo>
                    <a:cubicBezTo>
                      <a:pt x="23" y="0"/>
                      <a:pt x="5" y="26"/>
                      <a:pt x="5" y="80"/>
                    </a:cubicBezTo>
                    <a:cubicBezTo>
                      <a:pt x="5" y="144"/>
                      <a:pt x="17" y="156"/>
                      <a:pt x="99" y="171"/>
                    </a:cubicBezTo>
                    <a:cubicBezTo>
                      <a:pt x="156" y="182"/>
                      <a:pt x="162" y="186"/>
                      <a:pt x="162" y="217"/>
                    </a:cubicBezTo>
                    <a:cubicBezTo>
                      <a:pt x="162" y="246"/>
                      <a:pt x="150" y="254"/>
                      <a:pt x="108" y="254"/>
                    </a:cubicBezTo>
                    <a:cubicBezTo>
                      <a:pt x="77" y="254"/>
                      <a:pt x="46" y="249"/>
                      <a:pt x="11" y="240"/>
                    </a:cubicBezTo>
                    <a:cubicBezTo>
                      <a:pt x="0" y="285"/>
                      <a:pt x="0" y="285"/>
                      <a:pt x="0" y="285"/>
                    </a:cubicBezTo>
                    <a:cubicBezTo>
                      <a:pt x="29" y="296"/>
                      <a:pt x="70" y="302"/>
                      <a:pt x="107" y="302"/>
                    </a:cubicBezTo>
                    <a:cubicBezTo>
                      <a:pt x="211" y="302"/>
                      <a:pt x="230" y="274"/>
                      <a:pt x="230" y="217"/>
                    </a:cubicBezTo>
                    <a:cubicBezTo>
                      <a:pt x="230" y="160"/>
                      <a:pt x="227" y="146"/>
                      <a:pt x="135" y="127"/>
                    </a:cubicBezTo>
                  </a:path>
                </a:pathLst>
              </a:custGeom>
              <a:solidFill>
                <a:srgbClr val="9FA1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0" name="Freeform 337"/>
              <p:cNvSpPr>
                <a:spLocks/>
              </p:cNvSpPr>
              <p:nvPr/>
            </p:nvSpPr>
            <p:spPr bwMode="auto">
              <a:xfrm>
                <a:off x="4759325" y="4618038"/>
                <a:ext cx="188912" cy="165100"/>
              </a:xfrm>
              <a:custGeom>
                <a:avLst/>
                <a:gdLst>
                  <a:gd name="T0" fmla="*/ 90 w 119"/>
                  <a:gd name="T1" fmla="*/ 0 h 104"/>
                  <a:gd name="T2" fmla="*/ 60 w 119"/>
                  <a:gd name="T3" fmla="*/ 71 h 104"/>
                  <a:gd name="T4" fmla="*/ 30 w 119"/>
                  <a:gd name="T5" fmla="*/ 0 h 104"/>
                  <a:gd name="T6" fmla="*/ 5 w 119"/>
                  <a:gd name="T7" fmla="*/ 0 h 104"/>
                  <a:gd name="T8" fmla="*/ 0 w 119"/>
                  <a:gd name="T9" fmla="*/ 104 h 104"/>
                  <a:gd name="T10" fmla="*/ 23 w 119"/>
                  <a:gd name="T11" fmla="*/ 104 h 104"/>
                  <a:gd name="T12" fmla="*/ 25 w 119"/>
                  <a:gd name="T13" fmla="*/ 38 h 104"/>
                  <a:gd name="T14" fmla="*/ 49 w 119"/>
                  <a:gd name="T15" fmla="*/ 90 h 104"/>
                  <a:gd name="T16" fmla="*/ 70 w 119"/>
                  <a:gd name="T17" fmla="*/ 90 h 104"/>
                  <a:gd name="T18" fmla="*/ 95 w 119"/>
                  <a:gd name="T19" fmla="*/ 38 h 104"/>
                  <a:gd name="T20" fmla="*/ 96 w 119"/>
                  <a:gd name="T21" fmla="*/ 104 h 104"/>
                  <a:gd name="T22" fmla="*/ 119 w 119"/>
                  <a:gd name="T23" fmla="*/ 104 h 104"/>
                  <a:gd name="T24" fmla="*/ 114 w 119"/>
                  <a:gd name="T25" fmla="*/ 0 h 104"/>
                  <a:gd name="T26" fmla="*/ 90 w 119"/>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04">
                    <a:moveTo>
                      <a:pt x="90" y="0"/>
                    </a:moveTo>
                    <a:lnTo>
                      <a:pt x="60" y="71"/>
                    </a:lnTo>
                    <a:lnTo>
                      <a:pt x="30" y="0"/>
                    </a:lnTo>
                    <a:lnTo>
                      <a:pt x="5" y="0"/>
                    </a:lnTo>
                    <a:lnTo>
                      <a:pt x="0" y="104"/>
                    </a:lnTo>
                    <a:lnTo>
                      <a:pt x="23" y="104"/>
                    </a:lnTo>
                    <a:lnTo>
                      <a:pt x="25" y="38"/>
                    </a:lnTo>
                    <a:lnTo>
                      <a:pt x="49" y="90"/>
                    </a:lnTo>
                    <a:lnTo>
                      <a:pt x="70" y="90"/>
                    </a:lnTo>
                    <a:lnTo>
                      <a:pt x="95" y="38"/>
                    </a:lnTo>
                    <a:lnTo>
                      <a:pt x="96" y="104"/>
                    </a:lnTo>
                    <a:lnTo>
                      <a:pt x="119" y="104"/>
                    </a:lnTo>
                    <a:lnTo>
                      <a:pt x="114" y="0"/>
                    </a:lnTo>
                    <a:lnTo>
                      <a:pt x="90" y="0"/>
                    </a:lnTo>
                    <a:close/>
                  </a:path>
                </a:pathLst>
              </a:custGeom>
              <a:solidFill>
                <a:srgbClr val="9FA1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1" name="Freeform 338"/>
              <p:cNvSpPr>
                <a:spLocks noEditPoints="1"/>
              </p:cNvSpPr>
              <p:nvPr/>
            </p:nvSpPr>
            <p:spPr bwMode="auto">
              <a:xfrm>
                <a:off x="4967288" y="4618038"/>
                <a:ext cx="166687" cy="165100"/>
              </a:xfrm>
              <a:custGeom>
                <a:avLst/>
                <a:gdLst>
                  <a:gd name="T0" fmla="*/ 36 w 105"/>
                  <a:gd name="T1" fmla="*/ 66 h 104"/>
                  <a:gd name="T2" fmla="*/ 53 w 105"/>
                  <a:gd name="T3" fmla="*/ 14 h 104"/>
                  <a:gd name="T4" fmla="*/ 69 w 105"/>
                  <a:gd name="T5" fmla="*/ 66 h 104"/>
                  <a:gd name="T6" fmla="*/ 36 w 105"/>
                  <a:gd name="T7" fmla="*/ 66 h 104"/>
                  <a:gd name="T8" fmla="*/ 36 w 105"/>
                  <a:gd name="T9" fmla="*/ 0 h 104"/>
                  <a:gd name="T10" fmla="*/ 0 w 105"/>
                  <a:gd name="T11" fmla="*/ 104 h 104"/>
                  <a:gd name="T12" fmla="*/ 25 w 105"/>
                  <a:gd name="T13" fmla="*/ 104 h 104"/>
                  <a:gd name="T14" fmla="*/ 31 w 105"/>
                  <a:gd name="T15" fmla="*/ 83 h 104"/>
                  <a:gd name="T16" fmla="*/ 74 w 105"/>
                  <a:gd name="T17" fmla="*/ 83 h 104"/>
                  <a:gd name="T18" fmla="*/ 81 w 105"/>
                  <a:gd name="T19" fmla="*/ 104 h 104"/>
                  <a:gd name="T20" fmla="*/ 105 w 105"/>
                  <a:gd name="T21" fmla="*/ 104 h 104"/>
                  <a:gd name="T22" fmla="*/ 70 w 105"/>
                  <a:gd name="T23" fmla="*/ 0 h 104"/>
                  <a:gd name="T24" fmla="*/ 36 w 105"/>
                  <a:gd name="T2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4">
                    <a:moveTo>
                      <a:pt x="36" y="66"/>
                    </a:moveTo>
                    <a:lnTo>
                      <a:pt x="53" y="14"/>
                    </a:lnTo>
                    <a:lnTo>
                      <a:pt x="69" y="66"/>
                    </a:lnTo>
                    <a:lnTo>
                      <a:pt x="36" y="66"/>
                    </a:lnTo>
                    <a:close/>
                    <a:moveTo>
                      <a:pt x="36" y="0"/>
                    </a:moveTo>
                    <a:lnTo>
                      <a:pt x="0" y="104"/>
                    </a:lnTo>
                    <a:lnTo>
                      <a:pt x="25" y="104"/>
                    </a:lnTo>
                    <a:lnTo>
                      <a:pt x="31" y="83"/>
                    </a:lnTo>
                    <a:lnTo>
                      <a:pt x="74" y="83"/>
                    </a:lnTo>
                    <a:lnTo>
                      <a:pt x="81" y="104"/>
                    </a:lnTo>
                    <a:lnTo>
                      <a:pt x="105" y="104"/>
                    </a:lnTo>
                    <a:lnTo>
                      <a:pt x="70" y="0"/>
                    </a:lnTo>
                    <a:lnTo>
                      <a:pt x="36" y="0"/>
                    </a:lnTo>
                    <a:close/>
                  </a:path>
                </a:pathLst>
              </a:custGeom>
              <a:solidFill>
                <a:srgbClr val="9FA1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2" name="Freeform 339"/>
              <p:cNvSpPr>
                <a:spLocks/>
              </p:cNvSpPr>
              <p:nvPr/>
            </p:nvSpPr>
            <p:spPr bwMode="auto">
              <a:xfrm>
                <a:off x="5154613" y="4618038"/>
                <a:ext cx="114300" cy="165100"/>
              </a:xfrm>
              <a:custGeom>
                <a:avLst/>
                <a:gdLst>
                  <a:gd name="T0" fmla="*/ 24 w 72"/>
                  <a:gd name="T1" fmla="*/ 0 h 104"/>
                  <a:gd name="T2" fmla="*/ 0 w 72"/>
                  <a:gd name="T3" fmla="*/ 0 h 104"/>
                  <a:gd name="T4" fmla="*/ 0 w 72"/>
                  <a:gd name="T5" fmla="*/ 104 h 104"/>
                  <a:gd name="T6" fmla="*/ 72 w 72"/>
                  <a:gd name="T7" fmla="*/ 104 h 104"/>
                  <a:gd name="T8" fmla="*/ 72 w 72"/>
                  <a:gd name="T9" fmla="*/ 86 h 104"/>
                  <a:gd name="T10" fmla="*/ 24 w 72"/>
                  <a:gd name="T11" fmla="*/ 86 h 104"/>
                  <a:gd name="T12" fmla="*/ 24 w 72"/>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72" h="104">
                    <a:moveTo>
                      <a:pt x="24" y="0"/>
                    </a:moveTo>
                    <a:lnTo>
                      <a:pt x="0" y="0"/>
                    </a:lnTo>
                    <a:lnTo>
                      <a:pt x="0" y="104"/>
                    </a:lnTo>
                    <a:lnTo>
                      <a:pt x="72" y="104"/>
                    </a:lnTo>
                    <a:lnTo>
                      <a:pt x="72" y="86"/>
                    </a:lnTo>
                    <a:lnTo>
                      <a:pt x="24" y="86"/>
                    </a:lnTo>
                    <a:lnTo>
                      <a:pt x="24" y="0"/>
                    </a:lnTo>
                    <a:close/>
                  </a:path>
                </a:pathLst>
              </a:custGeom>
              <a:solidFill>
                <a:srgbClr val="9FA1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3" name="Freeform 340"/>
              <p:cNvSpPr>
                <a:spLocks/>
              </p:cNvSpPr>
              <p:nvPr/>
            </p:nvSpPr>
            <p:spPr bwMode="auto">
              <a:xfrm>
                <a:off x="5291138" y="4618038"/>
                <a:ext cx="112712" cy="165100"/>
              </a:xfrm>
              <a:custGeom>
                <a:avLst/>
                <a:gdLst>
                  <a:gd name="T0" fmla="*/ 23 w 71"/>
                  <a:gd name="T1" fmla="*/ 86 h 104"/>
                  <a:gd name="T2" fmla="*/ 23 w 71"/>
                  <a:gd name="T3" fmla="*/ 0 h 104"/>
                  <a:gd name="T4" fmla="*/ 0 w 71"/>
                  <a:gd name="T5" fmla="*/ 0 h 104"/>
                  <a:gd name="T6" fmla="*/ 0 w 71"/>
                  <a:gd name="T7" fmla="*/ 104 h 104"/>
                  <a:gd name="T8" fmla="*/ 71 w 71"/>
                  <a:gd name="T9" fmla="*/ 104 h 104"/>
                  <a:gd name="T10" fmla="*/ 71 w 71"/>
                  <a:gd name="T11" fmla="*/ 86 h 104"/>
                  <a:gd name="T12" fmla="*/ 23 w 71"/>
                  <a:gd name="T13" fmla="*/ 86 h 104"/>
                </a:gdLst>
                <a:ahLst/>
                <a:cxnLst>
                  <a:cxn ang="0">
                    <a:pos x="T0" y="T1"/>
                  </a:cxn>
                  <a:cxn ang="0">
                    <a:pos x="T2" y="T3"/>
                  </a:cxn>
                  <a:cxn ang="0">
                    <a:pos x="T4" y="T5"/>
                  </a:cxn>
                  <a:cxn ang="0">
                    <a:pos x="T6" y="T7"/>
                  </a:cxn>
                  <a:cxn ang="0">
                    <a:pos x="T8" y="T9"/>
                  </a:cxn>
                  <a:cxn ang="0">
                    <a:pos x="T10" y="T11"/>
                  </a:cxn>
                  <a:cxn ang="0">
                    <a:pos x="T12" y="T13"/>
                  </a:cxn>
                </a:cxnLst>
                <a:rect l="0" t="0" r="r" b="b"/>
                <a:pathLst>
                  <a:path w="71" h="104">
                    <a:moveTo>
                      <a:pt x="23" y="86"/>
                    </a:moveTo>
                    <a:lnTo>
                      <a:pt x="23" y="0"/>
                    </a:lnTo>
                    <a:lnTo>
                      <a:pt x="0" y="0"/>
                    </a:lnTo>
                    <a:lnTo>
                      <a:pt x="0" y="104"/>
                    </a:lnTo>
                    <a:lnTo>
                      <a:pt x="71" y="104"/>
                    </a:lnTo>
                    <a:lnTo>
                      <a:pt x="71" y="86"/>
                    </a:lnTo>
                    <a:lnTo>
                      <a:pt x="23" y="86"/>
                    </a:lnTo>
                    <a:close/>
                  </a:path>
                </a:pathLst>
              </a:custGeom>
              <a:solidFill>
                <a:srgbClr val="9FA1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4" name="Freeform 341"/>
              <p:cNvSpPr>
                <a:spLocks/>
              </p:cNvSpPr>
              <p:nvPr/>
            </p:nvSpPr>
            <p:spPr bwMode="auto">
              <a:xfrm>
                <a:off x="4608513" y="4432300"/>
                <a:ext cx="119062" cy="155575"/>
              </a:xfrm>
              <a:custGeom>
                <a:avLst/>
                <a:gdLst>
                  <a:gd name="T0" fmla="*/ 20 w 75"/>
                  <a:gd name="T1" fmla="*/ 57 h 98"/>
                  <a:gd name="T2" fmla="*/ 55 w 75"/>
                  <a:gd name="T3" fmla="*/ 57 h 98"/>
                  <a:gd name="T4" fmla="*/ 55 w 75"/>
                  <a:gd name="T5" fmla="*/ 98 h 98"/>
                  <a:gd name="T6" fmla="*/ 75 w 75"/>
                  <a:gd name="T7" fmla="*/ 98 h 98"/>
                  <a:gd name="T8" fmla="*/ 75 w 75"/>
                  <a:gd name="T9" fmla="*/ 0 h 98"/>
                  <a:gd name="T10" fmla="*/ 55 w 75"/>
                  <a:gd name="T11" fmla="*/ 0 h 98"/>
                  <a:gd name="T12" fmla="*/ 55 w 75"/>
                  <a:gd name="T13" fmla="*/ 40 h 98"/>
                  <a:gd name="T14" fmla="*/ 20 w 75"/>
                  <a:gd name="T15" fmla="*/ 40 h 98"/>
                  <a:gd name="T16" fmla="*/ 20 w 75"/>
                  <a:gd name="T17" fmla="*/ 0 h 98"/>
                  <a:gd name="T18" fmla="*/ 0 w 75"/>
                  <a:gd name="T19" fmla="*/ 0 h 98"/>
                  <a:gd name="T20" fmla="*/ 0 w 75"/>
                  <a:gd name="T21" fmla="*/ 98 h 98"/>
                  <a:gd name="T22" fmla="*/ 20 w 75"/>
                  <a:gd name="T23" fmla="*/ 98 h 98"/>
                  <a:gd name="T24" fmla="*/ 20 w 75"/>
                  <a:gd name="T25"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98">
                    <a:moveTo>
                      <a:pt x="20" y="57"/>
                    </a:moveTo>
                    <a:lnTo>
                      <a:pt x="55" y="57"/>
                    </a:lnTo>
                    <a:lnTo>
                      <a:pt x="55" y="98"/>
                    </a:lnTo>
                    <a:lnTo>
                      <a:pt x="75" y="98"/>
                    </a:lnTo>
                    <a:lnTo>
                      <a:pt x="75" y="0"/>
                    </a:lnTo>
                    <a:lnTo>
                      <a:pt x="55" y="0"/>
                    </a:lnTo>
                    <a:lnTo>
                      <a:pt x="55" y="40"/>
                    </a:lnTo>
                    <a:lnTo>
                      <a:pt x="20" y="40"/>
                    </a:lnTo>
                    <a:lnTo>
                      <a:pt x="20" y="0"/>
                    </a:lnTo>
                    <a:lnTo>
                      <a:pt x="0" y="0"/>
                    </a:lnTo>
                    <a:lnTo>
                      <a:pt x="0" y="98"/>
                    </a:lnTo>
                    <a:lnTo>
                      <a:pt x="20" y="98"/>
                    </a:lnTo>
                    <a:lnTo>
                      <a:pt x="20" y="57"/>
                    </a:lnTo>
                    <a:close/>
                  </a:path>
                </a:pathLst>
              </a:custGeom>
              <a:solidFill>
                <a:srgbClr val="5C872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5" name="Freeform 342"/>
              <p:cNvSpPr>
                <a:spLocks noEditPoints="1"/>
              </p:cNvSpPr>
              <p:nvPr/>
            </p:nvSpPr>
            <p:spPr bwMode="auto">
              <a:xfrm>
                <a:off x="4752975" y="4432300"/>
                <a:ext cx="119062" cy="155575"/>
              </a:xfrm>
              <a:custGeom>
                <a:avLst/>
                <a:gdLst>
                  <a:gd name="T0" fmla="*/ 57 w 218"/>
                  <a:gd name="T1" fmla="*/ 89 h 285"/>
                  <a:gd name="T2" fmla="*/ 109 w 218"/>
                  <a:gd name="T3" fmla="*/ 48 h 285"/>
                  <a:gd name="T4" fmla="*/ 161 w 218"/>
                  <a:gd name="T5" fmla="*/ 89 h 285"/>
                  <a:gd name="T6" fmla="*/ 161 w 218"/>
                  <a:gd name="T7" fmla="*/ 197 h 285"/>
                  <a:gd name="T8" fmla="*/ 109 w 218"/>
                  <a:gd name="T9" fmla="*/ 237 h 285"/>
                  <a:gd name="T10" fmla="*/ 57 w 218"/>
                  <a:gd name="T11" fmla="*/ 197 h 285"/>
                  <a:gd name="T12" fmla="*/ 57 w 218"/>
                  <a:gd name="T13" fmla="*/ 89 h 285"/>
                  <a:gd name="T14" fmla="*/ 109 w 218"/>
                  <a:gd name="T15" fmla="*/ 285 h 285"/>
                  <a:gd name="T16" fmla="*/ 218 w 218"/>
                  <a:gd name="T17" fmla="*/ 202 h 285"/>
                  <a:gd name="T18" fmla="*/ 218 w 218"/>
                  <a:gd name="T19" fmla="*/ 83 h 285"/>
                  <a:gd name="T20" fmla="*/ 109 w 218"/>
                  <a:gd name="T21" fmla="*/ 0 h 285"/>
                  <a:gd name="T22" fmla="*/ 0 w 218"/>
                  <a:gd name="T23" fmla="*/ 83 h 285"/>
                  <a:gd name="T24" fmla="*/ 0 w 218"/>
                  <a:gd name="T25" fmla="*/ 202 h 285"/>
                  <a:gd name="T26" fmla="*/ 109 w 218"/>
                  <a:gd name="T2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85">
                    <a:moveTo>
                      <a:pt x="57" y="89"/>
                    </a:moveTo>
                    <a:cubicBezTo>
                      <a:pt x="57" y="74"/>
                      <a:pt x="64" y="48"/>
                      <a:pt x="109" y="48"/>
                    </a:cubicBezTo>
                    <a:cubicBezTo>
                      <a:pt x="154" y="48"/>
                      <a:pt x="161" y="74"/>
                      <a:pt x="161" y="89"/>
                    </a:cubicBezTo>
                    <a:cubicBezTo>
                      <a:pt x="161" y="197"/>
                      <a:pt x="161" y="197"/>
                      <a:pt x="161" y="197"/>
                    </a:cubicBezTo>
                    <a:cubicBezTo>
                      <a:pt x="161" y="212"/>
                      <a:pt x="154" y="237"/>
                      <a:pt x="109" y="237"/>
                    </a:cubicBezTo>
                    <a:cubicBezTo>
                      <a:pt x="64" y="237"/>
                      <a:pt x="57" y="212"/>
                      <a:pt x="57" y="197"/>
                    </a:cubicBezTo>
                    <a:lnTo>
                      <a:pt x="57" y="89"/>
                    </a:lnTo>
                    <a:close/>
                    <a:moveTo>
                      <a:pt x="109" y="285"/>
                    </a:moveTo>
                    <a:cubicBezTo>
                      <a:pt x="189" y="285"/>
                      <a:pt x="218" y="243"/>
                      <a:pt x="218" y="202"/>
                    </a:cubicBezTo>
                    <a:cubicBezTo>
                      <a:pt x="218" y="83"/>
                      <a:pt x="218" y="83"/>
                      <a:pt x="218" y="83"/>
                    </a:cubicBezTo>
                    <a:cubicBezTo>
                      <a:pt x="218" y="43"/>
                      <a:pt x="189" y="0"/>
                      <a:pt x="109" y="0"/>
                    </a:cubicBezTo>
                    <a:cubicBezTo>
                      <a:pt x="29" y="0"/>
                      <a:pt x="0" y="43"/>
                      <a:pt x="0" y="83"/>
                    </a:cubicBezTo>
                    <a:cubicBezTo>
                      <a:pt x="0" y="202"/>
                      <a:pt x="0" y="202"/>
                      <a:pt x="0" y="202"/>
                    </a:cubicBezTo>
                    <a:cubicBezTo>
                      <a:pt x="0" y="243"/>
                      <a:pt x="29" y="285"/>
                      <a:pt x="109" y="285"/>
                    </a:cubicBezTo>
                  </a:path>
                </a:pathLst>
              </a:custGeom>
              <a:solidFill>
                <a:srgbClr val="5C872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6" name="Freeform 343"/>
              <p:cNvSpPr>
                <a:spLocks noEditPoints="1"/>
              </p:cNvSpPr>
              <p:nvPr/>
            </p:nvSpPr>
            <p:spPr bwMode="auto">
              <a:xfrm>
                <a:off x="4897438" y="4432300"/>
                <a:ext cx="128587" cy="155575"/>
              </a:xfrm>
              <a:custGeom>
                <a:avLst/>
                <a:gdLst>
                  <a:gd name="T0" fmla="*/ 154 w 235"/>
                  <a:gd name="T1" fmla="*/ 108 h 283"/>
                  <a:gd name="T2" fmla="*/ 114 w 235"/>
                  <a:gd name="T3" fmla="*/ 145 h 283"/>
                  <a:gd name="T4" fmla="*/ 57 w 235"/>
                  <a:gd name="T5" fmla="*/ 145 h 283"/>
                  <a:gd name="T6" fmla="*/ 57 w 235"/>
                  <a:gd name="T7" fmla="*/ 50 h 283"/>
                  <a:gd name="T8" fmla="*/ 114 w 235"/>
                  <a:gd name="T9" fmla="*/ 50 h 283"/>
                  <a:gd name="T10" fmla="*/ 154 w 235"/>
                  <a:gd name="T11" fmla="*/ 85 h 283"/>
                  <a:gd name="T12" fmla="*/ 154 w 235"/>
                  <a:gd name="T13" fmla="*/ 108 h 283"/>
                  <a:gd name="T14" fmla="*/ 235 w 235"/>
                  <a:gd name="T15" fmla="*/ 283 h 283"/>
                  <a:gd name="T16" fmla="*/ 166 w 235"/>
                  <a:gd name="T17" fmla="*/ 186 h 283"/>
                  <a:gd name="T18" fmla="*/ 171 w 235"/>
                  <a:gd name="T19" fmla="*/ 184 h 283"/>
                  <a:gd name="T20" fmla="*/ 211 w 235"/>
                  <a:gd name="T21" fmla="*/ 115 h 283"/>
                  <a:gd name="T22" fmla="*/ 211 w 235"/>
                  <a:gd name="T23" fmla="*/ 79 h 283"/>
                  <a:gd name="T24" fmla="*/ 118 w 235"/>
                  <a:gd name="T25" fmla="*/ 0 h 283"/>
                  <a:gd name="T26" fmla="*/ 0 w 235"/>
                  <a:gd name="T27" fmla="*/ 0 h 283"/>
                  <a:gd name="T28" fmla="*/ 0 w 235"/>
                  <a:gd name="T29" fmla="*/ 283 h 283"/>
                  <a:gd name="T30" fmla="*/ 57 w 235"/>
                  <a:gd name="T31" fmla="*/ 283 h 283"/>
                  <a:gd name="T32" fmla="*/ 57 w 235"/>
                  <a:gd name="T33" fmla="*/ 193 h 283"/>
                  <a:gd name="T34" fmla="*/ 103 w 235"/>
                  <a:gd name="T35" fmla="*/ 193 h 283"/>
                  <a:gd name="T36" fmla="*/ 167 w 235"/>
                  <a:gd name="T37" fmla="*/ 283 h 283"/>
                  <a:gd name="T38" fmla="*/ 235 w 235"/>
                  <a:gd name="T3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 h="283">
                    <a:moveTo>
                      <a:pt x="154" y="108"/>
                    </a:moveTo>
                    <a:cubicBezTo>
                      <a:pt x="154" y="134"/>
                      <a:pt x="142" y="145"/>
                      <a:pt x="114" y="145"/>
                    </a:cubicBezTo>
                    <a:cubicBezTo>
                      <a:pt x="57" y="145"/>
                      <a:pt x="57" y="145"/>
                      <a:pt x="57" y="145"/>
                    </a:cubicBezTo>
                    <a:cubicBezTo>
                      <a:pt x="57" y="50"/>
                      <a:pt x="57" y="50"/>
                      <a:pt x="57" y="50"/>
                    </a:cubicBezTo>
                    <a:cubicBezTo>
                      <a:pt x="114" y="50"/>
                      <a:pt x="114" y="50"/>
                      <a:pt x="114" y="50"/>
                    </a:cubicBezTo>
                    <a:cubicBezTo>
                      <a:pt x="142" y="50"/>
                      <a:pt x="154" y="60"/>
                      <a:pt x="154" y="85"/>
                    </a:cubicBezTo>
                    <a:lnTo>
                      <a:pt x="154" y="108"/>
                    </a:lnTo>
                    <a:close/>
                    <a:moveTo>
                      <a:pt x="235" y="283"/>
                    </a:moveTo>
                    <a:cubicBezTo>
                      <a:pt x="166" y="186"/>
                      <a:pt x="166" y="186"/>
                      <a:pt x="166" y="186"/>
                    </a:cubicBezTo>
                    <a:cubicBezTo>
                      <a:pt x="171" y="184"/>
                      <a:pt x="171" y="184"/>
                      <a:pt x="171" y="184"/>
                    </a:cubicBezTo>
                    <a:cubicBezTo>
                      <a:pt x="197" y="173"/>
                      <a:pt x="211" y="150"/>
                      <a:pt x="211" y="115"/>
                    </a:cubicBezTo>
                    <a:cubicBezTo>
                      <a:pt x="211" y="79"/>
                      <a:pt x="211" y="79"/>
                      <a:pt x="211" y="79"/>
                    </a:cubicBezTo>
                    <a:cubicBezTo>
                      <a:pt x="211" y="24"/>
                      <a:pt x="183" y="0"/>
                      <a:pt x="118" y="0"/>
                    </a:cubicBezTo>
                    <a:cubicBezTo>
                      <a:pt x="0" y="0"/>
                      <a:pt x="0" y="0"/>
                      <a:pt x="0" y="0"/>
                    </a:cubicBezTo>
                    <a:cubicBezTo>
                      <a:pt x="0" y="283"/>
                      <a:pt x="0" y="283"/>
                      <a:pt x="0" y="283"/>
                    </a:cubicBezTo>
                    <a:cubicBezTo>
                      <a:pt x="57" y="283"/>
                      <a:pt x="57" y="283"/>
                      <a:pt x="57" y="283"/>
                    </a:cubicBezTo>
                    <a:cubicBezTo>
                      <a:pt x="57" y="193"/>
                      <a:pt x="57" y="193"/>
                      <a:pt x="57" y="193"/>
                    </a:cubicBezTo>
                    <a:cubicBezTo>
                      <a:pt x="103" y="193"/>
                      <a:pt x="103" y="193"/>
                      <a:pt x="103" y="193"/>
                    </a:cubicBezTo>
                    <a:cubicBezTo>
                      <a:pt x="167" y="283"/>
                      <a:pt x="167" y="283"/>
                      <a:pt x="167" y="283"/>
                    </a:cubicBezTo>
                    <a:lnTo>
                      <a:pt x="235" y="283"/>
                    </a:lnTo>
                    <a:close/>
                  </a:path>
                </a:pathLst>
              </a:custGeom>
              <a:solidFill>
                <a:srgbClr val="5C872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7" name="Freeform 344"/>
              <p:cNvSpPr>
                <a:spLocks noEditPoints="1"/>
              </p:cNvSpPr>
              <p:nvPr/>
            </p:nvSpPr>
            <p:spPr bwMode="auto">
              <a:xfrm>
                <a:off x="5037138" y="4432300"/>
                <a:ext cx="138112" cy="155575"/>
              </a:xfrm>
              <a:custGeom>
                <a:avLst/>
                <a:gdLst>
                  <a:gd name="T0" fmla="*/ 30 w 87"/>
                  <a:gd name="T1" fmla="*/ 62 h 98"/>
                  <a:gd name="T2" fmla="*/ 43 w 87"/>
                  <a:gd name="T3" fmla="*/ 13 h 98"/>
                  <a:gd name="T4" fmla="*/ 57 w 87"/>
                  <a:gd name="T5" fmla="*/ 62 h 98"/>
                  <a:gd name="T6" fmla="*/ 30 w 87"/>
                  <a:gd name="T7" fmla="*/ 62 h 98"/>
                  <a:gd name="T8" fmla="*/ 57 w 87"/>
                  <a:gd name="T9" fmla="*/ 0 h 98"/>
                  <a:gd name="T10" fmla="*/ 29 w 87"/>
                  <a:gd name="T11" fmla="*/ 0 h 98"/>
                  <a:gd name="T12" fmla="*/ 0 w 87"/>
                  <a:gd name="T13" fmla="*/ 98 h 98"/>
                  <a:gd name="T14" fmla="*/ 20 w 87"/>
                  <a:gd name="T15" fmla="*/ 98 h 98"/>
                  <a:gd name="T16" fmla="*/ 26 w 87"/>
                  <a:gd name="T17" fmla="*/ 78 h 98"/>
                  <a:gd name="T18" fmla="*/ 61 w 87"/>
                  <a:gd name="T19" fmla="*/ 78 h 98"/>
                  <a:gd name="T20" fmla="*/ 67 w 87"/>
                  <a:gd name="T21" fmla="*/ 98 h 98"/>
                  <a:gd name="T22" fmla="*/ 87 w 87"/>
                  <a:gd name="T23" fmla="*/ 98 h 98"/>
                  <a:gd name="T24" fmla="*/ 57 w 87"/>
                  <a:gd name="T2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8">
                    <a:moveTo>
                      <a:pt x="30" y="62"/>
                    </a:moveTo>
                    <a:lnTo>
                      <a:pt x="43" y="13"/>
                    </a:lnTo>
                    <a:lnTo>
                      <a:pt x="57" y="62"/>
                    </a:lnTo>
                    <a:lnTo>
                      <a:pt x="30" y="62"/>
                    </a:lnTo>
                    <a:close/>
                    <a:moveTo>
                      <a:pt x="57" y="0"/>
                    </a:moveTo>
                    <a:lnTo>
                      <a:pt x="29" y="0"/>
                    </a:lnTo>
                    <a:lnTo>
                      <a:pt x="0" y="98"/>
                    </a:lnTo>
                    <a:lnTo>
                      <a:pt x="20" y="98"/>
                    </a:lnTo>
                    <a:lnTo>
                      <a:pt x="26" y="78"/>
                    </a:lnTo>
                    <a:lnTo>
                      <a:pt x="61" y="78"/>
                    </a:lnTo>
                    <a:lnTo>
                      <a:pt x="67" y="98"/>
                    </a:lnTo>
                    <a:lnTo>
                      <a:pt x="87" y="98"/>
                    </a:lnTo>
                    <a:lnTo>
                      <a:pt x="57" y="0"/>
                    </a:lnTo>
                    <a:close/>
                  </a:path>
                </a:pathLst>
              </a:custGeom>
              <a:solidFill>
                <a:srgbClr val="5C872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8" name="Freeform 345"/>
              <p:cNvSpPr>
                <a:spLocks/>
              </p:cNvSpPr>
              <p:nvPr/>
            </p:nvSpPr>
            <p:spPr bwMode="auto">
              <a:xfrm>
                <a:off x="5186363" y="4432300"/>
                <a:ext cx="100012" cy="155575"/>
              </a:xfrm>
              <a:custGeom>
                <a:avLst/>
                <a:gdLst>
                  <a:gd name="T0" fmla="*/ 102 w 182"/>
                  <a:gd name="T1" fmla="*/ 49 h 284"/>
                  <a:gd name="T2" fmla="*/ 174 w 182"/>
                  <a:gd name="T3" fmla="*/ 55 h 284"/>
                  <a:gd name="T4" fmla="*/ 182 w 182"/>
                  <a:gd name="T5" fmla="*/ 8 h 284"/>
                  <a:gd name="T6" fmla="*/ 102 w 182"/>
                  <a:gd name="T7" fmla="*/ 0 h 284"/>
                  <a:gd name="T8" fmla="*/ 0 w 182"/>
                  <a:gd name="T9" fmla="*/ 83 h 284"/>
                  <a:gd name="T10" fmla="*/ 0 w 182"/>
                  <a:gd name="T11" fmla="*/ 202 h 284"/>
                  <a:gd name="T12" fmla="*/ 102 w 182"/>
                  <a:gd name="T13" fmla="*/ 284 h 284"/>
                  <a:gd name="T14" fmla="*/ 182 w 182"/>
                  <a:gd name="T15" fmla="*/ 276 h 284"/>
                  <a:gd name="T16" fmla="*/ 174 w 182"/>
                  <a:gd name="T17" fmla="*/ 229 h 284"/>
                  <a:gd name="T18" fmla="*/ 102 w 182"/>
                  <a:gd name="T19" fmla="*/ 235 h 284"/>
                  <a:gd name="T20" fmla="*/ 57 w 182"/>
                  <a:gd name="T21" fmla="*/ 191 h 284"/>
                  <a:gd name="T22" fmla="*/ 57 w 182"/>
                  <a:gd name="T23" fmla="*/ 93 h 284"/>
                  <a:gd name="T24" fmla="*/ 102 w 182"/>
                  <a:gd name="T25" fmla="*/ 4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284">
                    <a:moveTo>
                      <a:pt x="102" y="49"/>
                    </a:moveTo>
                    <a:cubicBezTo>
                      <a:pt x="122" y="49"/>
                      <a:pt x="149" y="52"/>
                      <a:pt x="174" y="55"/>
                    </a:cubicBezTo>
                    <a:cubicBezTo>
                      <a:pt x="182" y="8"/>
                      <a:pt x="182" y="8"/>
                      <a:pt x="182" y="8"/>
                    </a:cubicBezTo>
                    <a:cubicBezTo>
                      <a:pt x="154" y="2"/>
                      <a:pt x="129" y="0"/>
                      <a:pt x="102" y="0"/>
                    </a:cubicBezTo>
                    <a:cubicBezTo>
                      <a:pt x="36" y="0"/>
                      <a:pt x="0" y="29"/>
                      <a:pt x="0" y="83"/>
                    </a:cubicBezTo>
                    <a:cubicBezTo>
                      <a:pt x="0" y="202"/>
                      <a:pt x="0" y="202"/>
                      <a:pt x="0" y="202"/>
                    </a:cubicBezTo>
                    <a:cubicBezTo>
                      <a:pt x="0" y="255"/>
                      <a:pt x="36" y="284"/>
                      <a:pt x="102" y="284"/>
                    </a:cubicBezTo>
                    <a:cubicBezTo>
                      <a:pt x="129" y="284"/>
                      <a:pt x="154" y="282"/>
                      <a:pt x="182" y="276"/>
                    </a:cubicBezTo>
                    <a:cubicBezTo>
                      <a:pt x="174" y="229"/>
                      <a:pt x="174" y="229"/>
                      <a:pt x="174" y="229"/>
                    </a:cubicBezTo>
                    <a:cubicBezTo>
                      <a:pt x="149" y="233"/>
                      <a:pt x="122" y="235"/>
                      <a:pt x="102" y="235"/>
                    </a:cubicBezTo>
                    <a:cubicBezTo>
                      <a:pt x="70" y="235"/>
                      <a:pt x="57" y="222"/>
                      <a:pt x="57" y="191"/>
                    </a:cubicBezTo>
                    <a:cubicBezTo>
                      <a:pt x="57" y="93"/>
                      <a:pt x="57" y="93"/>
                      <a:pt x="57" y="93"/>
                    </a:cubicBezTo>
                    <a:cubicBezTo>
                      <a:pt x="57" y="62"/>
                      <a:pt x="70" y="49"/>
                      <a:pt x="102" y="49"/>
                    </a:cubicBezTo>
                  </a:path>
                </a:pathLst>
              </a:custGeom>
              <a:solidFill>
                <a:srgbClr val="5C872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79" name="Freeform 346"/>
              <p:cNvSpPr>
                <a:spLocks/>
              </p:cNvSpPr>
              <p:nvPr/>
            </p:nvSpPr>
            <p:spPr bwMode="auto">
              <a:xfrm>
                <a:off x="5308600" y="4432300"/>
                <a:ext cx="95250" cy="155575"/>
              </a:xfrm>
              <a:custGeom>
                <a:avLst/>
                <a:gdLst>
                  <a:gd name="T0" fmla="*/ 60 w 60"/>
                  <a:gd name="T1" fmla="*/ 81 h 98"/>
                  <a:gd name="T2" fmla="*/ 20 w 60"/>
                  <a:gd name="T3" fmla="*/ 81 h 98"/>
                  <a:gd name="T4" fmla="*/ 20 w 60"/>
                  <a:gd name="T5" fmla="*/ 56 h 98"/>
                  <a:gd name="T6" fmla="*/ 57 w 60"/>
                  <a:gd name="T7" fmla="*/ 56 h 98"/>
                  <a:gd name="T8" fmla="*/ 57 w 60"/>
                  <a:gd name="T9" fmla="*/ 39 h 98"/>
                  <a:gd name="T10" fmla="*/ 20 w 60"/>
                  <a:gd name="T11" fmla="*/ 39 h 98"/>
                  <a:gd name="T12" fmla="*/ 20 w 60"/>
                  <a:gd name="T13" fmla="*/ 18 h 98"/>
                  <a:gd name="T14" fmla="*/ 60 w 60"/>
                  <a:gd name="T15" fmla="*/ 18 h 98"/>
                  <a:gd name="T16" fmla="*/ 60 w 60"/>
                  <a:gd name="T17" fmla="*/ 0 h 98"/>
                  <a:gd name="T18" fmla="*/ 0 w 60"/>
                  <a:gd name="T19" fmla="*/ 0 h 98"/>
                  <a:gd name="T20" fmla="*/ 0 w 60"/>
                  <a:gd name="T21" fmla="*/ 98 h 98"/>
                  <a:gd name="T22" fmla="*/ 60 w 60"/>
                  <a:gd name="T23" fmla="*/ 98 h 98"/>
                  <a:gd name="T24" fmla="*/ 60 w 60"/>
                  <a:gd name="T2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98">
                    <a:moveTo>
                      <a:pt x="60" y="81"/>
                    </a:moveTo>
                    <a:lnTo>
                      <a:pt x="20" y="81"/>
                    </a:lnTo>
                    <a:lnTo>
                      <a:pt x="20" y="56"/>
                    </a:lnTo>
                    <a:lnTo>
                      <a:pt x="57" y="56"/>
                    </a:lnTo>
                    <a:lnTo>
                      <a:pt x="57" y="39"/>
                    </a:lnTo>
                    <a:lnTo>
                      <a:pt x="20" y="39"/>
                    </a:lnTo>
                    <a:lnTo>
                      <a:pt x="20" y="18"/>
                    </a:lnTo>
                    <a:lnTo>
                      <a:pt x="60" y="18"/>
                    </a:lnTo>
                    <a:lnTo>
                      <a:pt x="60" y="0"/>
                    </a:lnTo>
                    <a:lnTo>
                      <a:pt x="0" y="0"/>
                    </a:lnTo>
                    <a:lnTo>
                      <a:pt x="0" y="98"/>
                    </a:lnTo>
                    <a:lnTo>
                      <a:pt x="60" y="98"/>
                    </a:lnTo>
                    <a:lnTo>
                      <a:pt x="60" y="81"/>
                    </a:lnTo>
                    <a:close/>
                  </a:path>
                </a:pathLst>
              </a:custGeom>
              <a:solidFill>
                <a:srgbClr val="5C872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0" name="Freeform 347"/>
              <p:cNvSpPr>
                <a:spLocks/>
              </p:cNvSpPr>
              <p:nvPr/>
            </p:nvSpPr>
            <p:spPr bwMode="auto">
              <a:xfrm>
                <a:off x="5364163" y="4618038"/>
                <a:ext cx="14287" cy="20638"/>
              </a:xfrm>
              <a:custGeom>
                <a:avLst/>
                <a:gdLst>
                  <a:gd name="T0" fmla="*/ 6 w 9"/>
                  <a:gd name="T1" fmla="*/ 13 h 13"/>
                  <a:gd name="T2" fmla="*/ 6 w 9"/>
                  <a:gd name="T3" fmla="*/ 2 h 13"/>
                  <a:gd name="T4" fmla="*/ 9 w 9"/>
                  <a:gd name="T5" fmla="*/ 2 h 13"/>
                  <a:gd name="T6" fmla="*/ 9 w 9"/>
                  <a:gd name="T7" fmla="*/ 0 h 13"/>
                  <a:gd name="T8" fmla="*/ 0 w 9"/>
                  <a:gd name="T9" fmla="*/ 0 h 13"/>
                  <a:gd name="T10" fmla="*/ 0 w 9"/>
                  <a:gd name="T11" fmla="*/ 2 h 13"/>
                  <a:gd name="T12" fmla="*/ 3 w 9"/>
                  <a:gd name="T13" fmla="*/ 2 h 13"/>
                  <a:gd name="T14" fmla="*/ 3 w 9"/>
                  <a:gd name="T15" fmla="*/ 13 h 13"/>
                  <a:gd name="T16" fmla="*/ 6 w 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6" y="13"/>
                    </a:moveTo>
                    <a:lnTo>
                      <a:pt x="6" y="2"/>
                    </a:lnTo>
                    <a:lnTo>
                      <a:pt x="9" y="2"/>
                    </a:lnTo>
                    <a:lnTo>
                      <a:pt x="9" y="0"/>
                    </a:lnTo>
                    <a:lnTo>
                      <a:pt x="0" y="0"/>
                    </a:lnTo>
                    <a:lnTo>
                      <a:pt x="0" y="2"/>
                    </a:lnTo>
                    <a:lnTo>
                      <a:pt x="3" y="2"/>
                    </a:lnTo>
                    <a:lnTo>
                      <a:pt x="3" y="13"/>
                    </a:lnTo>
                    <a:lnTo>
                      <a:pt x="6" y="13"/>
                    </a:lnTo>
                    <a:close/>
                  </a:path>
                </a:pathLst>
              </a:custGeom>
              <a:solidFill>
                <a:srgbClr val="9FA1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81" name="Freeform 348"/>
              <p:cNvSpPr>
                <a:spLocks/>
              </p:cNvSpPr>
              <p:nvPr/>
            </p:nvSpPr>
            <p:spPr bwMode="auto">
              <a:xfrm>
                <a:off x="5381625" y="4618038"/>
                <a:ext cx="22225" cy="20638"/>
              </a:xfrm>
              <a:custGeom>
                <a:avLst/>
                <a:gdLst>
                  <a:gd name="T0" fmla="*/ 7 w 14"/>
                  <a:gd name="T1" fmla="*/ 10 h 13"/>
                  <a:gd name="T2" fmla="*/ 4 w 14"/>
                  <a:gd name="T3" fmla="*/ 0 h 13"/>
                  <a:gd name="T4" fmla="*/ 1 w 14"/>
                  <a:gd name="T5" fmla="*/ 0 h 13"/>
                  <a:gd name="T6" fmla="*/ 0 w 14"/>
                  <a:gd name="T7" fmla="*/ 13 h 13"/>
                  <a:gd name="T8" fmla="*/ 3 w 14"/>
                  <a:gd name="T9" fmla="*/ 13 h 13"/>
                  <a:gd name="T10" fmla="*/ 3 w 14"/>
                  <a:gd name="T11" fmla="*/ 5 h 13"/>
                  <a:gd name="T12" fmla="*/ 6 w 14"/>
                  <a:gd name="T13" fmla="*/ 12 h 13"/>
                  <a:gd name="T14" fmla="*/ 9 w 14"/>
                  <a:gd name="T15" fmla="*/ 12 h 13"/>
                  <a:gd name="T16" fmla="*/ 12 w 14"/>
                  <a:gd name="T17" fmla="*/ 5 h 13"/>
                  <a:gd name="T18" fmla="*/ 12 w 14"/>
                  <a:gd name="T19" fmla="*/ 13 h 13"/>
                  <a:gd name="T20" fmla="*/ 14 w 14"/>
                  <a:gd name="T21" fmla="*/ 13 h 13"/>
                  <a:gd name="T22" fmla="*/ 14 w 14"/>
                  <a:gd name="T23" fmla="*/ 0 h 13"/>
                  <a:gd name="T24" fmla="*/ 11 w 14"/>
                  <a:gd name="T25" fmla="*/ 0 h 13"/>
                  <a:gd name="T26" fmla="*/ 7 w 14"/>
                  <a:gd name="T2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0"/>
                    </a:moveTo>
                    <a:lnTo>
                      <a:pt x="4" y="0"/>
                    </a:lnTo>
                    <a:lnTo>
                      <a:pt x="1" y="0"/>
                    </a:lnTo>
                    <a:lnTo>
                      <a:pt x="0" y="13"/>
                    </a:lnTo>
                    <a:lnTo>
                      <a:pt x="3" y="13"/>
                    </a:lnTo>
                    <a:lnTo>
                      <a:pt x="3" y="5"/>
                    </a:lnTo>
                    <a:lnTo>
                      <a:pt x="6" y="12"/>
                    </a:lnTo>
                    <a:lnTo>
                      <a:pt x="9" y="12"/>
                    </a:lnTo>
                    <a:lnTo>
                      <a:pt x="12" y="5"/>
                    </a:lnTo>
                    <a:lnTo>
                      <a:pt x="12" y="13"/>
                    </a:lnTo>
                    <a:lnTo>
                      <a:pt x="14" y="13"/>
                    </a:lnTo>
                    <a:lnTo>
                      <a:pt x="14" y="0"/>
                    </a:lnTo>
                    <a:lnTo>
                      <a:pt x="11" y="0"/>
                    </a:lnTo>
                    <a:lnTo>
                      <a:pt x="7" y="10"/>
                    </a:lnTo>
                    <a:close/>
                  </a:path>
                </a:pathLst>
              </a:custGeom>
              <a:solidFill>
                <a:srgbClr val="9FA1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59" name="Group 358"/>
            <p:cNvGrpSpPr/>
            <p:nvPr/>
          </p:nvGrpSpPr>
          <p:grpSpPr>
            <a:xfrm>
              <a:off x="1066800" y="4812827"/>
              <a:ext cx="373427" cy="311808"/>
              <a:chOff x="2516188" y="2227263"/>
              <a:chExt cx="798512" cy="666750"/>
            </a:xfrm>
          </p:grpSpPr>
          <p:sp>
            <p:nvSpPr>
              <p:cNvPr id="553" name="Freeform 349"/>
              <p:cNvSpPr>
                <a:spLocks/>
              </p:cNvSpPr>
              <p:nvPr/>
            </p:nvSpPr>
            <p:spPr bwMode="auto">
              <a:xfrm>
                <a:off x="2751138" y="2227263"/>
                <a:ext cx="554037" cy="404813"/>
              </a:xfrm>
              <a:custGeom>
                <a:avLst/>
                <a:gdLst>
                  <a:gd name="T0" fmla="*/ 103 w 349"/>
                  <a:gd name="T1" fmla="*/ 255 h 255"/>
                  <a:gd name="T2" fmla="*/ 175 w 349"/>
                  <a:gd name="T3" fmla="*/ 150 h 255"/>
                  <a:gd name="T4" fmla="*/ 247 w 349"/>
                  <a:gd name="T5" fmla="*/ 255 h 255"/>
                  <a:gd name="T6" fmla="*/ 349 w 349"/>
                  <a:gd name="T7" fmla="*/ 255 h 255"/>
                  <a:gd name="T8" fmla="*/ 175 w 349"/>
                  <a:gd name="T9" fmla="*/ 0 h 255"/>
                  <a:gd name="T10" fmla="*/ 0 w 349"/>
                  <a:gd name="T11" fmla="*/ 255 h 255"/>
                  <a:gd name="T12" fmla="*/ 103 w 349"/>
                  <a:gd name="T13" fmla="*/ 255 h 255"/>
                </a:gdLst>
                <a:ahLst/>
                <a:cxnLst>
                  <a:cxn ang="0">
                    <a:pos x="T0" y="T1"/>
                  </a:cxn>
                  <a:cxn ang="0">
                    <a:pos x="T2" y="T3"/>
                  </a:cxn>
                  <a:cxn ang="0">
                    <a:pos x="T4" y="T5"/>
                  </a:cxn>
                  <a:cxn ang="0">
                    <a:pos x="T6" y="T7"/>
                  </a:cxn>
                  <a:cxn ang="0">
                    <a:pos x="T8" y="T9"/>
                  </a:cxn>
                  <a:cxn ang="0">
                    <a:pos x="T10" y="T11"/>
                  </a:cxn>
                  <a:cxn ang="0">
                    <a:pos x="T12" y="T13"/>
                  </a:cxn>
                </a:cxnLst>
                <a:rect l="0" t="0" r="r" b="b"/>
                <a:pathLst>
                  <a:path w="349" h="255">
                    <a:moveTo>
                      <a:pt x="103" y="255"/>
                    </a:moveTo>
                    <a:lnTo>
                      <a:pt x="175" y="150"/>
                    </a:lnTo>
                    <a:lnTo>
                      <a:pt x="247" y="255"/>
                    </a:lnTo>
                    <a:lnTo>
                      <a:pt x="349" y="255"/>
                    </a:lnTo>
                    <a:lnTo>
                      <a:pt x="175" y="0"/>
                    </a:lnTo>
                    <a:lnTo>
                      <a:pt x="0" y="255"/>
                    </a:lnTo>
                    <a:lnTo>
                      <a:pt x="103" y="255"/>
                    </a:lnTo>
                    <a:close/>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4" name="Freeform 350"/>
              <p:cNvSpPr>
                <a:spLocks/>
              </p:cNvSpPr>
              <p:nvPr/>
            </p:nvSpPr>
            <p:spPr bwMode="auto">
              <a:xfrm>
                <a:off x="2516188" y="2227263"/>
                <a:ext cx="358775" cy="404813"/>
              </a:xfrm>
              <a:custGeom>
                <a:avLst/>
                <a:gdLst>
                  <a:gd name="T0" fmla="*/ 226 w 226"/>
                  <a:gd name="T1" fmla="*/ 74 h 255"/>
                  <a:gd name="T2" fmla="*/ 175 w 226"/>
                  <a:gd name="T3" fmla="*/ 0 h 255"/>
                  <a:gd name="T4" fmla="*/ 0 w 226"/>
                  <a:gd name="T5" fmla="*/ 255 h 255"/>
                  <a:gd name="T6" fmla="*/ 102 w 226"/>
                  <a:gd name="T7" fmla="*/ 255 h 255"/>
                  <a:gd name="T8" fmla="*/ 226 w 226"/>
                  <a:gd name="T9" fmla="*/ 74 h 255"/>
                </a:gdLst>
                <a:ahLst/>
                <a:cxnLst>
                  <a:cxn ang="0">
                    <a:pos x="T0" y="T1"/>
                  </a:cxn>
                  <a:cxn ang="0">
                    <a:pos x="T2" y="T3"/>
                  </a:cxn>
                  <a:cxn ang="0">
                    <a:pos x="T4" y="T5"/>
                  </a:cxn>
                  <a:cxn ang="0">
                    <a:pos x="T6" y="T7"/>
                  </a:cxn>
                  <a:cxn ang="0">
                    <a:pos x="T8" y="T9"/>
                  </a:cxn>
                </a:cxnLst>
                <a:rect l="0" t="0" r="r" b="b"/>
                <a:pathLst>
                  <a:path w="226" h="255">
                    <a:moveTo>
                      <a:pt x="226" y="74"/>
                    </a:moveTo>
                    <a:lnTo>
                      <a:pt x="175" y="0"/>
                    </a:lnTo>
                    <a:lnTo>
                      <a:pt x="0" y="255"/>
                    </a:lnTo>
                    <a:lnTo>
                      <a:pt x="102" y="255"/>
                    </a:lnTo>
                    <a:lnTo>
                      <a:pt x="226" y="74"/>
                    </a:lnTo>
                    <a:close/>
                  </a:path>
                </a:pathLst>
              </a:custGeom>
              <a:solidFill>
                <a:srgbClr val="CE11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5" name="Freeform 351"/>
              <p:cNvSpPr>
                <a:spLocks/>
              </p:cNvSpPr>
              <p:nvPr/>
            </p:nvSpPr>
            <p:spPr bwMode="auto">
              <a:xfrm>
                <a:off x="2519363" y="2681288"/>
                <a:ext cx="166687" cy="157163"/>
              </a:xfrm>
              <a:custGeom>
                <a:avLst/>
                <a:gdLst>
                  <a:gd name="T0" fmla="*/ 277 w 305"/>
                  <a:gd name="T1" fmla="*/ 0 h 288"/>
                  <a:gd name="T2" fmla="*/ 263 w 305"/>
                  <a:gd name="T3" fmla="*/ 4 h 288"/>
                  <a:gd name="T4" fmla="*/ 253 w 305"/>
                  <a:gd name="T5" fmla="*/ 13 h 288"/>
                  <a:gd name="T6" fmla="*/ 153 w 305"/>
                  <a:gd name="T7" fmla="*/ 141 h 288"/>
                  <a:gd name="T8" fmla="*/ 52 w 305"/>
                  <a:gd name="T9" fmla="*/ 13 h 288"/>
                  <a:gd name="T10" fmla="*/ 42 w 305"/>
                  <a:gd name="T11" fmla="*/ 4 h 288"/>
                  <a:gd name="T12" fmla="*/ 29 w 305"/>
                  <a:gd name="T13" fmla="*/ 0 h 288"/>
                  <a:gd name="T14" fmla="*/ 3 w 305"/>
                  <a:gd name="T15" fmla="*/ 18 h 288"/>
                  <a:gd name="T16" fmla="*/ 0 w 305"/>
                  <a:gd name="T17" fmla="*/ 28 h 288"/>
                  <a:gd name="T18" fmla="*/ 0 w 305"/>
                  <a:gd name="T19" fmla="*/ 288 h 288"/>
                  <a:gd name="T20" fmla="*/ 59 w 305"/>
                  <a:gd name="T21" fmla="*/ 288 h 288"/>
                  <a:gd name="T22" fmla="*/ 59 w 305"/>
                  <a:gd name="T23" fmla="*/ 124 h 288"/>
                  <a:gd name="T24" fmla="*/ 130 w 305"/>
                  <a:gd name="T25" fmla="*/ 216 h 288"/>
                  <a:gd name="T26" fmla="*/ 153 w 305"/>
                  <a:gd name="T27" fmla="*/ 227 h 288"/>
                  <a:gd name="T28" fmla="*/ 176 w 305"/>
                  <a:gd name="T29" fmla="*/ 216 h 288"/>
                  <a:gd name="T30" fmla="*/ 246 w 305"/>
                  <a:gd name="T31" fmla="*/ 124 h 288"/>
                  <a:gd name="T32" fmla="*/ 246 w 305"/>
                  <a:gd name="T33" fmla="*/ 288 h 288"/>
                  <a:gd name="T34" fmla="*/ 305 w 305"/>
                  <a:gd name="T35" fmla="*/ 288 h 288"/>
                  <a:gd name="T36" fmla="*/ 305 w 305"/>
                  <a:gd name="T37" fmla="*/ 28 h 288"/>
                  <a:gd name="T38" fmla="*/ 303 w 305"/>
                  <a:gd name="T39" fmla="*/ 19 h 288"/>
                  <a:gd name="T40" fmla="*/ 277 w 305"/>
                  <a:gd name="T4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5" h="288">
                    <a:moveTo>
                      <a:pt x="277" y="0"/>
                    </a:moveTo>
                    <a:cubicBezTo>
                      <a:pt x="271" y="0"/>
                      <a:pt x="267" y="2"/>
                      <a:pt x="263" y="4"/>
                    </a:cubicBezTo>
                    <a:cubicBezTo>
                      <a:pt x="259" y="6"/>
                      <a:pt x="256" y="8"/>
                      <a:pt x="253" y="13"/>
                    </a:cubicBezTo>
                    <a:cubicBezTo>
                      <a:pt x="153" y="141"/>
                      <a:pt x="153" y="141"/>
                      <a:pt x="153" y="141"/>
                    </a:cubicBezTo>
                    <a:cubicBezTo>
                      <a:pt x="52" y="13"/>
                      <a:pt x="52" y="13"/>
                      <a:pt x="52" y="13"/>
                    </a:cubicBezTo>
                    <a:cubicBezTo>
                      <a:pt x="50" y="8"/>
                      <a:pt x="46" y="6"/>
                      <a:pt x="42" y="4"/>
                    </a:cubicBezTo>
                    <a:cubicBezTo>
                      <a:pt x="38" y="1"/>
                      <a:pt x="34" y="0"/>
                      <a:pt x="29" y="0"/>
                    </a:cubicBezTo>
                    <a:cubicBezTo>
                      <a:pt x="17" y="0"/>
                      <a:pt x="7" y="7"/>
                      <a:pt x="3" y="18"/>
                    </a:cubicBezTo>
                    <a:cubicBezTo>
                      <a:pt x="1" y="21"/>
                      <a:pt x="0" y="24"/>
                      <a:pt x="0" y="28"/>
                    </a:cubicBezTo>
                    <a:cubicBezTo>
                      <a:pt x="0" y="288"/>
                      <a:pt x="0" y="288"/>
                      <a:pt x="0" y="288"/>
                    </a:cubicBezTo>
                    <a:cubicBezTo>
                      <a:pt x="59" y="288"/>
                      <a:pt x="59" y="288"/>
                      <a:pt x="59" y="288"/>
                    </a:cubicBezTo>
                    <a:cubicBezTo>
                      <a:pt x="59" y="124"/>
                      <a:pt x="59" y="124"/>
                      <a:pt x="59" y="124"/>
                    </a:cubicBezTo>
                    <a:cubicBezTo>
                      <a:pt x="130" y="216"/>
                      <a:pt x="130" y="216"/>
                      <a:pt x="130" y="216"/>
                    </a:cubicBezTo>
                    <a:cubicBezTo>
                      <a:pt x="134" y="222"/>
                      <a:pt x="144" y="227"/>
                      <a:pt x="153" y="227"/>
                    </a:cubicBezTo>
                    <a:cubicBezTo>
                      <a:pt x="162" y="227"/>
                      <a:pt x="171" y="222"/>
                      <a:pt x="176" y="216"/>
                    </a:cubicBezTo>
                    <a:cubicBezTo>
                      <a:pt x="246" y="124"/>
                      <a:pt x="246" y="124"/>
                      <a:pt x="246" y="124"/>
                    </a:cubicBezTo>
                    <a:cubicBezTo>
                      <a:pt x="246" y="288"/>
                      <a:pt x="246" y="288"/>
                      <a:pt x="246" y="288"/>
                    </a:cubicBezTo>
                    <a:cubicBezTo>
                      <a:pt x="305" y="288"/>
                      <a:pt x="305" y="288"/>
                      <a:pt x="305" y="288"/>
                    </a:cubicBezTo>
                    <a:cubicBezTo>
                      <a:pt x="305" y="28"/>
                      <a:pt x="305" y="28"/>
                      <a:pt x="305" y="28"/>
                    </a:cubicBezTo>
                    <a:cubicBezTo>
                      <a:pt x="305" y="25"/>
                      <a:pt x="304" y="22"/>
                      <a:pt x="303" y="19"/>
                    </a:cubicBezTo>
                    <a:cubicBezTo>
                      <a:pt x="300" y="8"/>
                      <a:pt x="289" y="0"/>
                      <a:pt x="277" y="0"/>
                    </a:cubicBezTo>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6" name="Freeform 352"/>
              <p:cNvSpPr>
                <a:spLocks/>
              </p:cNvSpPr>
              <p:nvPr/>
            </p:nvSpPr>
            <p:spPr bwMode="auto">
              <a:xfrm>
                <a:off x="2800350" y="2728913"/>
                <a:ext cx="57150" cy="165100"/>
              </a:xfrm>
              <a:custGeom>
                <a:avLst/>
                <a:gdLst>
                  <a:gd name="T0" fmla="*/ 46 w 106"/>
                  <a:gd name="T1" fmla="*/ 177 h 304"/>
                  <a:gd name="T2" fmla="*/ 0 w 106"/>
                  <a:gd name="T3" fmla="*/ 247 h 304"/>
                  <a:gd name="T4" fmla="*/ 0 w 106"/>
                  <a:gd name="T5" fmla="*/ 304 h 304"/>
                  <a:gd name="T6" fmla="*/ 106 w 106"/>
                  <a:gd name="T7" fmla="*/ 177 h 304"/>
                  <a:gd name="T8" fmla="*/ 106 w 106"/>
                  <a:gd name="T9" fmla="*/ 0 h 304"/>
                  <a:gd name="T10" fmla="*/ 46 w 106"/>
                  <a:gd name="T11" fmla="*/ 0 h 304"/>
                  <a:gd name="T12" fmla="*/ 46 w 106"/>
                  <a:gd name="T13" fmla="*/ 177 h 304"/>
                </a:gdLst>
                <a:ahLst/>
                <a:cxnLst>
                  <a:cxn ang="0">
                    <a:pos x="T0" y="T1"/>
                  </a:cxn>
                  <a:cxn ang="0">
                    <a:pos x="T2" y="T3"/>
                  </a:cxn>
                  <a:cxn ang="0">
                    <a:pos x="T4" y="T5"/>
                  </a:cxn>
                  <a:cxn ang="0">
                    <a:pos x="T6" y="T7"/>
                  </a:cxn>
                  <a:cxn ang="0">
                    <a:pos x="T8" y="T9"/>
                  </a:cxn>
                  <a:cxn ang="0">
                    <a:pos x="T10" y="T11"/>
                  </a:cxn>
                  <a:cxn ang="0">
                    <a:pos x="T12" y="T13"/>
                  </a:cxn>
                </a:cxnLst>
                <a:rect l="0" t="0" r="r" b="b"/>
                <a:pathLst>
                  <a:path w="106" h="304">
                    <a:moveTo>
                      <a:pt x="46" y="177"/>
                    </a:moveTo>
                    <a:cubicBezTo>
                      <a:pt x="46" y="216"/>
                      <a:pt x="36" y="238"/>
                      <a:pt x="0" y="247"/>
                    </a:cubicBezTo>
                    <a:cubicBezTo>
                      <a:pt x="0" y="304"/>
                      <a:pt x="0" y="304"/>
                      <a:pt x="0" y="304"/>
                    </a:cubicBezTo>
                    <a:cubicBezTo>
                      <a:pt x="71" y="298"/>
                      <a:pt x="106" y="241"/>
                      <a:pt x="106" y="177"/>
                    </a:cubicBezTo>
                    <a:cubicBezTo>
                      <a:pt x="106" y="0"/>
                      <a:pt x="106" y="0"/>
                      <a:pt x="106" y="0"/>
                    </a:cubicBezTo>
                    <a:cubicBezTo>
                      <a:pt x="46" y="0"/>
                      <a:pt x="46" y="0"/>
                      <a:pt x="46" y="0"/>
                    </a:cubicBezTo>
                    <a:lnTo>
                      <a:pt x="46" y="177"/>
                    </a:lnTo>
                    <a:close/>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7" name="Oval 353"/>
              <p:cNvSpPr>
                <a:spLocks noChangeArrowheads="1"/>
              </p:cNvSpPr>
              <p:nvPr/>
            </p:nvSpPr>
            <p:spPr bwMode="auto">
              <a:xfrm>
                <a:off x="2822575" y="2686050"/>
                <a:ext cx="38100" cy="34925"/>
              </a:xfrm>
              <a:prstGeom prst="ellipse">
                <a:avLst/>
              </a:pr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8" name="Oval 354"/>
              <p:cNvSpPr>
                <a:spLocks noChangeArrowheads="1"/>
              </p:cNvSpPr>
              <p:nvPr/>
            </p:nvSpPr>
            <p:spPr bwMode="auto">
              <a:xfrm>
                <a:off x="3154363" y="2686050"/>
                <a:ext cx="38100" cy="34925"/>
              </a:xfrm>
              <a:prstGeom prst="ellipse">
                <a:avLst/>
              </a:pr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9" name="Rectangle 355"/>
              <p:cNvSpPr>
                <a:spLocks noChangeArrowheads="1"/>
              </p:cNvSpPr>
              <p:nvPr/>
            </p:nvSpPr>
            <p:spPr bwMode="auto">
              <a:xfrm>
                <a:off x="3157538" y="2728913"/>
                <a:ext cx="31750" cy="109538"/>
              </a:xfrm>
              <a:prstGeom prst="rect">
                <a:avLst/>
              </a:prstGeom>
              <a:solidFill>
                <a:srgbClr val="00285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0" name="Freeform 356"/>
              <p:cNvSpPr>
                <a:spLocks/>
              </p:cNvSpPr>
              <p:nvPr/>
            </p:nvSpPr>
            <p:spPr bwMode="auto">
              <a:xfrm>
                <a:off x="3079750" y="2698750"/>
                <a:ext cx="66675" cy="146050"/>
              </a:xfrm>
              <a:custGeom>
                <a:avLst/>
                <a:gdLst>
                  <a:gd name="T0" fmla="*/ 85 w 122"/>
                  <a:gd name="T1" fmla="*/ 0 h 266"/>
                  <a:gd name="T2" fmla="*/ 23 w 122"/>
                  <a:gd name="T3" fmla="*/ 0 h 266"/>
                  <a:gd name="T4" fmla="*/ 23 w 122"/>
                  <a:gd name="T5" fmla="*/ 55 h 266"/>
                  <a:gd name="T6" fmla="*/ 0 w 122"/>
                  <a:gd name="T7" fmla="*/ 55 h 266"/>
                  <a:gd name="T8" fmla="*/ 0 w 122"/>
                  <a:gd name="T9" fmla="*/ 107 h 266"/>
                  <a:gd name="T10" fmla="*/ 23 w 122"/>
                  <a:gd name="T11" fmla="*/ 107 h 266"/>
                  <a:gd name="T12" fmla="*/ 23 w 122"/>
                  <a:gd name="T13" fmla="*/ 177 h 266"/>
                  <a:gd name="T14" fmla="*/ 120 w 122"/>
                  <a:gd name="T15" fmla="*/ 254 h 266"/>
                  <a:gd name="T16" fmla="*/ 120 w 122"/>
                  <a:gd name="T17" fmla="*/ 193 h 266"/>
                  <a:gd name="T18" fmla="*/ 112 w 122"/>
                  <a:gd name="T19" fmla="*/ 193 h 266"/>
                  <a:gd name="T20" fmla="*/ 85 w 122"/>
                  <a:gd name="T21" fmla="*/ 158 h 266"/>
                  <a:gd name="T22" fmla="*/ 85 w 122"/>
                  <a:gd name="T23" fmla="*/ 107 h 266"/>
                  <a:gd name="T24" fmla="*/ 122 w 122"/>
                  <a:gd name="T25" fmla="*/ 107 h 266"/>
                  <a:gd name="T26" fmla="*/ 122 w 122"/>
                  <a:gd name="T27" fmla="*/ 55 h 266"/>
                  <a:gd name="T28" fmla="*/ 85 w 122"/>
                  <a:gd name="T29" fmla="*/ 55 h 266"/>
                  <a:gd name="T30" fmla="*/ 85 w 122"/>
                  <a:gd name="T3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266">
                    <a:moveTo>
                      <a:pt x="85" y="0"/>
                    </a:moveTo>
                    <a:cubicBezTo>
                      <a:pt x="23" y="0"/>
                      <a:pt x="23" y="0"/>
                      <a:pt x="23" y="0"/>
                    </a:cubicBezTo>
                    <a:cubicBezTo>
                      <a:pt x="23" y="55"/>
                      <a:pt x="23" y="55"/>
                      <a:pt x="23" y="55"/>
                    </a:cubicBezTo>
                    <a:cubicBezTo>
                      <a:pt x="0" y="55"/>
                      <a:pt x="0" y="55"/>
                      <a:pt x="0" y="55"/>
                    </a:cubicBezTo>
                    <a:cubicBezTo>
                      <a:pt x="0" y="107"/>
                      <a:pt x="0" y="107"/>
                      <a:pt x="0" y="107"/>
                    </a:cubicBezTo>
                    <a:cubicBezTo>
                      <a:pt x="23" y="107"/>
                      <a:pt x="23" y="107"/>
                      <a:pt x="23" y="107"/>
                    </a:cubicBezTo>
                    <a:cubicBezTo>
                      <a:pt x="23" y="177"/>
                      <a:pt x="23" y="177"/>
                      <a:pt x="23" y="177"/>
                    </a:cubicBezTo>
                    <a:cubicBezTo>
                      <a:pt x="23" y="266"/>
                      <a:pt x="112" y="254"/>
                      <a:pt x="120" y="254"/>
                    </a:cubicBezTo>
                    <a:cubicBezTo>
                      <a:pt x="120" y="193"/>
                      <a:pt x="120" y="193"/>
                      <a:pt x="120" y="193"/>
                    </a:cubicBezTo>
                    <a:cubicBezTo>
                      <a:pt x="116" y="193"/>
                      <a:pt x="117" y="193"/>
                      <a:pt x="112" y="193"/>
                    </a:cubicBezTo>
                    <a:cubicBezTo>
                      <a:pt x="95" y="193"/>
                      <a:pt x="85" y="180"/>
                      <a:pt x="85" y="158"/>
                    </a:cubicBezTo>
                    <a:cubicBezTo>
                      <a:pt x="85" y="107"/>
                      <a:pt x="85" y="107"/>
                      <a:pt x="85" y="107"/>
                    </a:cubicBezTo>
                    <a:cubicBezTo>
                      <a:pt x="122" y="107"/>
                      <a:pt x="122" y="107"/>
                      <a:pt x="122" y="107"/>
                    </a:cubicBezTo>
                    <a:cubicBezTo>
                      <a:pt x="122" y="55"/>
                      <a:pt x="122" y="55"/>
                      <a:pt x="122" y="55"/>
                    </a:cubicBezTo>
                    <a:cubicBezTo>
                      <a:pt x="85" y="55"/>
                      <a:pt x="85" y="55"/>
                      <a:pt x="85" y="55"/>
                    </a:cubicBezTo>
                    <a:lnTo>
                      <a:pt x="85" y="0"/>
                    </a:lnTo>
                    <a:close/>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1" name="Freeform 357"/>
              <p:cNvSpPr>
                <a:spLocks/>
              </p:cNvSpPr>
              <p:nvPr/>
            </p:nvSpPr>
            <p:spPr bwMode="auto">
              <a:xfrm>
                <a:off x="2989263" y="2722563"/>
                <a:ext cx="90487" cy="117475"/>
              </a:xfrm>
              <a:custGeom>
                <a:avLst/>
                <a:gdLst>
                  <a:gd name="T0" fmla="*/ 82 w 165"/>
                  <a:gd name="T1" fmla="*/ 74 h 216"/>
                  <a:gd name="T2" fmla="*/ 68 w 165"/>
                  <a:gd name="T3" fmla="*/ 62 h 216"/>
                  <a:gd name="T4" fmla="*/ 83 w 165"/>
                  <a:gd name="T5" fmla="*/ 47 h 216"/>
                  <a:gd name="T6" fmla="*/ 105 w 165"/>
                  <a:gd name="T7" fmla="*/ 66 h 216"/>
                  <a:gd name="T8" fmla="*/ 147 w 165"/>
                  <a:gd name="T9" fmla="*/ 40 h 216"/>
                  <a:gd name="T10" fmla="*/ 79 w 165"/>
                  <a:gd name="T11" fmla="*/ 0 h 216"/>
                  <a:gd name="T12" fmla="*/ 11 w 165"/>
                  <a:gd name="T13" fmla="*/ 65 h 216"/>
                  <a:gd name="T14" fmla="*/ 81 w 165"/>
                  <a:gd name="T15" fmla="*/ 130 h 216"/>
                  <a:gd name="T16" fmla="*/ 98 w 165"/>
                  <a:gd name="T17" fmla="*/ 145 h 216"/>
                  <a:gd name="T18" fmla="*/ 80 w 165"/>
                  <a:gd name="T19" fmla="*/ 160 h 216"/>
                  <a:gd name="T20" fmla="*/ 51 w 165"/>
                  <a:gd name="T21" fmla="*/ 145 h 216"/>
                  <a:gd name="T22" fmla="*/ 0 w 165"/>
                  <a:gd name="T23" fmla="*/ 172 h 216"/>
                  <a:gd name="T24" fmla="*/ 82 w 165"/>
                  <a:gd name="T25" fmla="*/ 216 h 216"/>
                  <a:gd name="T26" fmla="*/ 165 w 165"/>
                  <a:gd name="T27" fmla="*/ 143 h 216"/>
                  <a:gd name="T28" fmla="*/ 82 w 165"/>
                  <a:gd name="T29" fmla="*/ 7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216">
                    <a:moveTo>
                      <a:pt x="82" y="74"/>
                    </a:moveTo>
                    <a:cubicBezTo>
                      <a:pt x="74" y="74"/>
                      <a:pt x="68" y="69"/>
                      <a:pt x="68" y="62"/>
                    </a:cubicBezTo>
                    <a:cubicBezTo>
                      <a:pt x="68" y="54"/>
                      <a:pt x="75" y="47"/>
                      <a:pt x="83" y="47"/>
                    </a:cubicBezTo>
                    <a:cubicBezTo>
                      <a:pt x="91" y="47"/>
                      <a:pt x="102" y="56"/>
                      <a:pt x="105" y="66"/>
                    </a:cubicBezTo>
                    <a:cubicBezTo>
                      <a:pt x="147" y="40"/>
                      <a:pt x="147" y="40"/>
                      <a:pt x="147" y="40"/>
                    </a:cubicBezTo>
                    <a:cubicBezTo>
                      <a:pt x="137" y="20"/>
                      <a:pt x="117" y="0"/>
                      <a:pt x="79" y="0"/>
                    </a:cubicBezTo>
                    <a:cubicBezTo>
                      <a:pt x="41" y="0"/>
                      <a:pt x="11" y="29"/>
                      <a:pt x="11" y="65"/>
                    </a:cubicBezTo>
                    <a:cubicBezTo>
                      <a:pt x="11" y="100"/>
                      <a:pt x="42" y="128"/>
                      <a:pt x="81" y="130"/>
                    </a:cubicBezTo>
                    <a:cubicBezTo>
                      <a:pt x="89" y="131"/>
                      <a:pt x="98" y="138"/>
                      <a:pt x="98" y="145"/>
                    </a:cubicBezTo>
                    <a:cubicBezTo>
                      <a:pt x="98" y="153"/>
                      <a:pt x="89" y="160"/>
                      <a:pt x="80" y="160"/>
                    </a:cubicBezTo>
                    <a:cubicBezTo>
                      <a:pt x="67" y="160"/>
                      <a:pt x="56" y="154"/>
                      <a:pt x="51" y="145"/>
                    </a:cubicBezTo>
                    <a:cubicBezTo>
                      <a:pt x="0" y="172"/>
                      <a:pt x="0" y="172"/>
                      <a:pt x="0" y="172"/>
                    </a:cubicBezTo>
                    <a:cubicBezTo>
                      <a:pt x="10" y="196"/>
                      <a:pt x="40" y="216"/>
                      <a:pt x="82" y="216"/>
                    </a:cubicBezTo>
                    <a:cubicBezTo>
                      <a:pt x="143" y="216"/>
                      <a:pt x="165" y="173"/>
                      <a:pt x="165" y="143"/>
                    </a:cubicBezTo>
                    <a:cubicBezTo>
                      <a:pt x="165" y="103"/>
                      <a:pt x="125" y="76"/>
                      <a:pt x="82" y="74"/>
                    </a:cubicBezTo>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2" name="Freeform 358"/>
              <p:cNvSpPr>
                <a:spLocks noEditPoints="1"/>
              </p:cNvSpPr>
              <p:nvPr/>
            </p:nvSpPr>
            <p:spPr bwMode="auto">
              <a:xfrm>
                <a:off x="2698750" y="2720975"/>
                <a:ext cx="111125" cy="120650"/>
              </a:xfrm>
              <a:custGeom>
                <a:avLst/>
                <a:gdLst>
                  <a:gd name="T0" fmla="*/ 93 w 202"/>
                  <a:gd name="T1" fmla="*/ 176 h 220"/>
                  <a:gd name="T2" fmla="*/ 62 w 202"/>
                  <a:gd name="T3" fmla="*/ 153 h 220"/>
                  <a:gd name="T4" fmla="*/ 126 w 202"/>
                  <a:gd name="T5" fmla="*/ 123 h 220"/>
                  <a:gd name="T6" fmla="*/ 142 w 202"/>
                  <a:gd name="T7" fmla="*/ 123 h 220"/>
                  <a:gd name="T8" fmla="*/ 142 w 202"/>
                  <a:gd name="T9" fmla="*/ 137 h 220"/>
                  <a:gd name="T10" fmla="*/ 93 w 202"/>
                  <a:gd name="T11" fmla="*/ 176 h 220"/>
                  <a:gd name="T12" fmla="*/ 202 w 202"/>
                  <a:gd name="T13" fmla="*/ 215 h 220"/>
                  <a:gd name="T14" fmla="*/ 202 w 202"/>
                  <a:gd name="T15" fmla="*/ 108 h 220"/>
                  <a:gd name="T16" fmla="*/ 106 w 202"/>
                  <a:gd name="T17" fmla="*/ 0 h 220"/>
                  <a:gd name="T18" fmla="*/ 28 w 202"/>
                  <a:gd name="T19" fmla="*/ 22 h 220"/>
                  <a:gd name="T20" fmla="*/ 53 w 202"/>
                  <a:gd name="T21" fmla="*/ 63 h 220"/>
                  <a:gd name="T22" fmla="*/ 101 w 202"/>
                  <a:gd name="T23" fmla="*/ 49 h 220"/>
                  <a:gd name="T24" fmla="*/ 142 w 202"/>
                  <a:gd name="T25" fmla="*/ 82 h 220"/>
                  <a:gd name="T26" fmla="*/ 0 w 202"/>
                  <a:gd name="T27" fmla="*/ 155 h 220"/>
                  <a:gd name="T28" fmla="*/ 75 w 202"/>
                  <a:gd name="T29" fmla="*/ 220 h 220"/>
                  <a:gd name="T30" fmla="*/ 141 w 202"/>
                  <a:gd name="T31" fmla="*/ 200 h 220"/>
                  <a:gd name="T32" fmla="*/ 142 w 202"/>
                  <a:gd name="T33" fmla="*/ 200 h 220"/>
                  <a:gd name="T34" fmla="*/ 142 w 202"/>
                  <a:gd name="T35" fmla="*/ 215 h 220"/>
                  <a:gd name="T36" fmla="*/ 202 w 202"/>
                  <a:gd name="T37" fmla="*/ 2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220">
                    <a:moveTo>
                      <a:pt x="93" y="176"/>
                    </a:moveTo>
                    <a:cubicBezTo>
                      <a:pt x="79" y="176"/>
                      <a:pt x="62" y="169"/>
                      <a:pt x="62" y="153"/>
                    </a:cubicBezTo>
                    <a:cubicBezTo>
                      <a:pt x="62" y="125"/>
                      <a:pt x="106" y="123"/>
                      <a:pt x="126" y="123"/>
                    </a:cubicBezTo>
                    <a:cubicBezTo>
                      <a:pt x="142" y="123"/>
                      <a:pt x="142" y="123"/>
                      <a:pt x="142" y="123"/>
                    </a:cubicBezTo>
                    <a:cubicBezTo>
                      <a:pt x="142" y="137"/>
                      <a:pt x="142" y="137"/>
                      <a:pt x="142" y="137"/>
                    </a:cubicBezTo>
                    <a:cubicBezTo>
                      <a:pt x="142" y="163"/>
                      <a:pt x="118" y="176"/>
                      <a:pt x="93" y="176"/>
                    </a:cubicBezTo>
                    <a:moveTo>
                      <a:pt x="202" y="215"/>
                    </a:moveTo>
                    <a:cubicBezTo>
                      <a:pt x="202" y="108"/>
                      <a:pt x="202" y="108"/>
                      <a:pt x="202" y="108"/>
                    </a:cubicBezTo>
                    <a:cubicBezTo>
                      <a:pt x="202" y="38"/>
                      <a:pt x="181" y="0"/>
                      <a:pt x="106" y="0"/>
                    </a:cubicBezTo>
                    <a:cubicBezTo>
                      <a:pt x="78" y="0"/>
                      <a:pt x="50" y="8"/>
                      <a:pt x="28" y="22"/>
                    </a:cubicBezTo>
                    <a:cubicBezTo>
                      <a:pt x="53" y="63"/>
                      <a:pt x="53" y="63"/>
                      <a:pt x="53" y="63"/>
                    </a:cubicBezTo>
                    <a:cubicBezTo>
                      <a:pt x="66" y="55"/>
                      <a:pt x="84" y="49"/>
                      <a:pt x="101" y="49"/>
                    </a:cubicBezTo>
                    <a:cubicBezTo>
                      <a:pt x="123" y="49"/>
                      <a:pt x="142" y="59"/>
                      <a:pt x="142" y="82"/>
                    </a:cubicBezTo>
                    <a:cubicBezTo>
                      <a:pt x="88" y="82"/>
                      <a:pt x="0" y="83"/>
                      <a:pt x="0" y="155"/>
                    </a:cubicBezTo>
                    <a:cubicBezTo>
                      <a:pt x="0" y="198"/>
                      <a:pt x="36" y="220"/>
                      <a:pt x="75" y="220"/>
                    </a:cubicBezTo>
                    <a:cubicBezTo>
                      <a:pt x="101" y="220"/>
                      <a:pt x="129" y="213"/>
                      <a:pt x="141" y="200"/>
                    </a:cubicBezTo>
                    <a:cubicBezTo>
                      <a:pt x="142" y="200"/>
                      <a:pt x="142" y="200"/>
                      <a:pt x="142" y="200"/>
                    </a:cubicBezTo>
                    <a:cubicBezTo>
                      <a:pt x="142" y="215"/>
                      <a:pt x="142" y="215"/>
                      <a:pt x="142" y="215"/>
                    </a:cubicBezTo>
                    <a:lnTo>
                      <a:pt x="202" y="215"/>
                    </a:lnTo>
                    <a:close/>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3" name="Freeform 359"/>
              <p:cNvSpPr>
                <a:spLocks noEditPoints="1"/>
              </p:cNvSpPr>
              <p:nvPr/>
            </p:nvSpPr>
            <p:spPr bwMode="auto">
              <a:xfrm>
                <a:off x="3295650" y="2697163"/>
                <a:ext cx="12700" cy="14288"/>
              </a:xfrm>
              <a:custGeom>
                <a:avLst/>
                <a:gdLst>
                  <a:gd name="T0" fmla="*/ 4 w 23"/>
                  <a:gd name="T1" fmla="*/ 3 h 26"/>
                  <a:gd name="T2" fmla="*/ 9 w 23"/>
                  <a:gd name="T3" fmla="*/ 3 h 26"/>
                  <a:gd name="T4" fmla="*/ 17 w 23"/>
                  <a:gd name="T5" fmla="*/ 4 h 26"/>
                  <a:gd name="T6" fmla="*/ 18 w 23"/>
                  <a:gd name="T7" fmla="*/ 8 h 26"/>
                  <a:gd name="T8" fmla="*/ 17 w 23"/>
                  <a:gd name="T9" fmla="*/ 10 h 26"/>
                  <a:gd name="T10" fmla="*/ 15 w 23"/>
                  <a:gd name="T11" fmla="*/ 12 h 26"/>
                  <a:gd name="T12" fmla="*/ 7 w 23"/>
                  <a:gd name="T13" fmla="*/ 12 h 26"/>
                  <a:gd name="T14" fmla="*/ 4 w 23"/>
                  <a:gd name="T15" fmla="*/ 12 h 26"/>
                  <a:gd name="T16" fmla="*/ 4 w 23"/>
                  <a:gd name="T17" fmla="*/ 3 h 26"/>
                  <a:gd name="T18" fmla="*/ 0 w 23"/>
                  <a:gd name="T19" fmla="*/ 26 h 26"/>
                  <a:gd name="T20" fmla="*/ 4 w 23"/>
                  <a:gd name="T21" fmla="*/ 26 h 26"/>
                  <a:gd name="T22" fmla="*/ 4 w 23"/>
                  <a:gd name="T23" fmla="*/ 15 h 26"/>
                  <a:gd name="T24" fmla="*/ 6 w 23"/>
                  <a:gd name="T25" fmla="*/ 15 h 26"/>
                  <a:gd name="T26" fmla="*/ 11 w 23"/>
                  <a:gd name="T27" fmla="*/ 16 h 26"/>
                  <a:gd name="T28" fmla="*/ 16 w 23"/>
                  <a:gd name="T29" fmla="*/ 22 h 26"/>
                  <a:gd name="T30" fmla="*/ 19 w 23"/>
                  <a:gd name="T31" fmla="*/ 26 h 26"/>
                  <a:gd name="T32" fmla="*/ 23 w 23"/>
                  <a:gd name="T33" fmla="*/ 26 h 26"/>
                  <a:gd name="T34" fmla="*/ 20 w 23"/>
                  <a:gd name="T35" fmla="*/ 22 h 26"/>
                  <a:gd name="T36" fmla="*/ 18 w 23"/>
                  <a:gd name="T37" fmla="*/ 19 h 26"/>
                  <a:gd name="T38" fmla="*/ 16 w 23"/>
                  <a:gd name="T39" fmla="*/ 16 h 26"/>
                  <a:gd name="T40" fmla="*/ 14 w 23"/>
                  <a:gd name="T41" fmla="*/ 15 h 26"/>
                  <a:gd name="T42" fmla="*/ 19 w 23"/>
                  <a:gd name="T43" fmla="*/ 13 h 26"/>
                  <a:gd name="T44" fmla="*/ 22 w 23"/>
                  <a:gd name="T45" fmla="*/ 8 h 26"/>
                  <a:gd name="T46" fmla="*/ 19 w 23"/>
                  <a:gd name="T47" fmla="*/ 2 h 26"/>
                  <a:gd name="T48" fmla="*/ 11 w 23"/>
                  <a:gd name="T49" fmla="*/ 0 h 26"/>
                  <a:gd name="T50" fmla="*/ 0 w 23"/>
                  <a:gd name="T51" fmla="*/ 0 h 26"/>
                  <a:gd name="T52" fmla="*/ 0 w 23"/>
                  <a:gd name="T5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6">
                    <a:moveTo>
                      <a:pt x="4" y="3"/>
                    </a:moveTo>
                    <a:cubicBezTo>
                      <a:pt x="9" y="3"/>
                      <a:pt x="9" y="3"/>
                      <a:pt x="9" y="3"/>
                    </a:cubicBezTo>
                    <a:cubicBezTo>
                      <a:pt x="13" y="3"/>
                      <a:pt x="16" y="3"/>
                      <a:pt x="17" y="4"/>
                    </a:cubicBezTo>
                    <a:cubicBezTo>
                      <a:pt x="18" y="5"/>
                      <a:pt x="18" y="6"/>
                      <a:pt x="18" y="8"/>
                    </a:cubicBezTo>
                    <a:cubicBezTo>
                      <a:pt x="18" y="9"/>
                      <a:pt x="18" y="9"/>
                      <a:pt x="17" y="10"/>
                    </a:cubicBezTo>
                    <a:cubicBezTo>
                      <a:pt x="17" y="11"/>
                      <a:pt x="16" y="12"/>
                      <a:pt x="15" y="12"/>
                    </a:cubicBezTo>
                    <a:cubicBezTo>
                      <a:pt x="14" y="12"/>
                      <a:pt x="11" y="12"/>
                      <a:pt x="7" y="12"/>
                    </a:cubicBezTo>
                    <a:cubicBezTo>
                      <a:pt x="4" y="12"/>
                      <a:pt x="4" y="12"/>
                      <a:pt x="4" y="12"/>
                    </a:cubicBezTo>
                    <a:lnTo>
                      <a:pt x="4" y="3"/>
                    </a:lnTo>
                    <a:close/>
                    <a:moveTo>
                      <a:pt x="0" y="26"/>
                    </a:moveTo>
                    <a:cubicBezTo>
                      <a:pt x="4" y="26"/>
                      <a:pt x="4" y="26"/>
                      <a:pt x="4" y="26"/>
                    </a:cubicBezTo>
                    <a:cubicBezTo>
                      <a:pt x="4" y="15"/>
                      <a:pt x="4" y="15"/>
                      <a:pt x="4" y="15"/>
                    </a:cubicBezTo>
                    <a:cubicBezTo>
                      <a:pt x="6" y="15"/>
                      <a:pt x="6" y="15"/>
                      <a:pt x="6" y="15"/>
                    </a:cubicBezTo>
                    <a:cubicBezTo>
                      <a:pt x="8" y="15"/>
                      <a:pt x="10" y="16"/>
                      <a:pt x="11" y="16"/>
                    </a:cubicBezTo>
                    <a:cubicBezTo>
                      <a:pt x="12" y="17"/>
                      <a:pt x="14" y="19"/>
                      <a:pt x="16" y="22"/>
                    </a:cubicBezTo>
                    <a:cubicBezTo>
                      <a:pt x="19" y="26"/>
                      <a:pt x="19" y="26"/>
                      <a:pt x="19" y="26"/>
                    </a:cubicBezTo>
                    <a:cubicBezTo>
                      <a:pt x="23" y="26"/>
                      <a:pt x="23" y="26"/>
                      <a:pt x="23" y="26"/>
                    </a:cubicBezTo>
                    <a:cubicBezTo>
                      <a:pt x="20" y="22"/>
                      <a:pt x="20" y="22"/>
                      <a:pt x="20" y="22"/>
                    </a:cubicBezTo>
                    <a:cubicBezTo>
                      <a:pt x="20" y="21"/>
                      <a:pt x="19" y="20"/>
                      <a:pt x="18" y="19"/>
                    </a:cubicBezTo>
                    <a:cubicBezTo>
                      <a:pt x="17" y="17"/>
                      <a:pt x="16" y="17"/>
                      <a:pt x="16" y="16"/>
                    </a:cubicBezTo>
                    <a:cubicBezTo>
                      <a:pt x="16" y="16"/>
                      <a:pt x="15" y="15"/>
                      <a:pt x="14" y="15"/>
                    </a:cubicBezTo>
                    <a:cubicBezTo>
                      <a:pt x="16" y="15"/>
                      <a:pt x="18" y="14"/>
                      <a:pt x="19" y="13"/>
                    </a:cubicBezTo>
                    <a:cubicBezTo>
                      <a:pt x="21" y="12"/>
                      <a:pt x="22" y="10"/>
                      <a:pt x="22" y="8"/>
                    </a:cubicBezTo>
                    <a:cubicBezTo>
                      <a:pt x="22" y="5"/>
                      <a:pt x="21" y="4"/>
                      <a:pt x="19" y="2"/>
                    </a:cubicBezTo>
                    <a:cubicBezTo>
                      <a:pt x="18" y="1"/>
                      <a:pt x="15" y="0"/>
                      <a:pt x="11" y="0"/>
                    </a:cubicBezTo>
                    <a:cubicBezTo>
                      <a:pt x="0" y="0"/>
                      <a:pt x="0" y="0"/>
                      <a:pt x="0" y="0"/>
                    </a:cubicBezTo>
                    <a:lnTo>
                      <a:pt x="0" y="26"/>
                    </a:lnTo>
                    <a:close/>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4" name="Freeform 360"/>
              <p:cNvSpPr>
                <a:spLocks noEditPoints="1"/>
              </p:cNvSpPr>
              <p:nvPr/>
            </p:nvSpPr>
            <p:spPr bwMode="auto">
              <a:xfrm>
                <a:off x="3287713" y="2690813"/>
                <a:ext cx="26987" cy="26988"/>
              </a:xfrm>
              <a:custGeom>
                <a:avLst/>
                <a:gdLst>
                  <a:gd name="T0" fmla="*/ 48 w 51"/>
                  <a:gd name="T1" fmla="*/ 24 h 48"/>
                  <a:gd name="T2" fmla="*/ 41 w 51"/>
                  <a:gd name="T3" fmla="*/ 39 h 48"/>
                  <a:gd name="T4" fmla="*/ 25 w 51"/>
                  <a:gd name="T5" fmla="*/ 45 h 48"/>
                  <a:gd name="T6" fmla="*/ 10 w 51"/>
                  <a:gd name="T7" fmla="*/ 39 h 48"/>
                  <a:gd name="T8" fmla="*/ 3 w 51"/>
                  <a:gd name="T9" fmla="*/ 24 h 48"/>
                  <a:gd name="T10" fmla="*/ 10 w 51"/>
                  <a:gd name="T11" fmla="*/ 10 h 48"/>
                  <a:gd name="T12" fmla="*/ 25 w 51"/>
                  <a:gd name="T13" fmla="*/ 3 h 48"/>
                  <a:gd name="T14" fmla="*/ 41 w 51"/>
                  <a:gd name="T15" fmla="*/ 10 h 48"/>
                  <a:gd name="T16" fmla="*/ 48 w 51"/>
                  <a:gd name="T17" fmla="*/ 24 h 48"/>
                  <a:gd name="T18" fmla="*/ 7 w 51"/>
                  <a:gd name="T19" fmla="*/ 7 h 48"/>
                  <a:gd name="T20" fmla="*/ 0 w 51"/>
                  <a:gd name="T21" fmla="*/ 24 h 48"/>
                  <a:gd name="T22" fmla="*/ 7 w 51"/>
                  <a:gd name="T23" fmla="*/ 41 h 48"/>
                  <a:gd name="T24" fmla="*/ 26 w 51"/>
                  <a:gd name="T25" fmla="*/ 48 h 48"/>
                  <a:gd name="T26" fmla="*/ 44 w 51"/>
                  <a:gd name="T27" fmla="*/ 41 h 48"/>
                  <a:gd name="T28" fmla="*/ 51 w 51"/>
                  <a:gd name="T29" fmla="*/ 24 h 48"/>
                  <a:gd name="T30" fmla="*/ 44 w 51"/>
                  <a:gd name="T31" fmla="*/ 7 h 48"/>
                  <a:gd name="T32" fmla="*/ 26 w 51"/>
                  <a:gd name="T33" fmla="*/ 0 h 48"/>
                  <a:gd name="T34" fmla="*/ 7 w 51"/>
                  <a:gd name="T35"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48">
                    <a:moveTo>
                      <a:pt x="48" y="24"/>
                    </a:moveTo>
                    <a:cubicBezTo>
                      <a:pt x="48" y="30"/>
                      <a:pt x="45" y="35"/>
                      <a:pt x="41" y="39"/>
                    </a:cubicBezTo>
                    <a:cubicBezTo>
                      <a:pt x="37" y="43"/>
                      <a:pt x="32" y="45"/>
                      <a:pt x="25" y="45"/>
                    </a:cubicBezTo>
                    <a:cubicBezTo>
                      <a:pt x="19" y="45"/>
                      <a:pt x="14" y="43"/>
                      <a:pt x="10" y="39"/>
                    </a:cubicBezTo>
                    <a:cubicBezTo>
                      <a:pt x="6" y="35"/>
                      <a:pt x="3" y="30"/>
                      <a:pt x="3" y="24"/>
                    </a:cubicBezTo>
                    <a:cubicBezTo>
                      <a:pt x="3" y="18"/>
                      <a:pt x="6" y="14"/>
                      <a:pt x="10" y="10"/>
                    </a:cubicBezTo>
                    <a:cubicBezTo>
                      <a:pt x="14" y="5"/>
                      <a:pt x="19" y="3"/>
                      <a:pt x="25" y="3"/>
                    </a:cubicBezTo>
                    <a:cubicBezTo>
                      <a:pt x="32" y="3"/>
                      <a:pt x="37" y="5"/>
                      <a:pt x="41" y="10"/>
                    </a:cubicBezTo>
                    <a:cubicBezTo>
                      <a:pt x="45" y="14"/>
                      <a:pt x="48" y="18"/>
                      <a:pt x="48" y="24"/>
                    </a:cubicBezTo>
                    <a:moveTo>
                      <a:pt x="7" y="7"/>
                    </a:moveTo>
                    <a:cubicBezTo>
                      <a:pt x="2" y="12"/>
                      <a:pt x="0" y="17"/>
                      <a:pt x="0" y="24"/>
                    </a:cubicBezTo>
                    <a:cubicBezTo>
                      <a:pt x="0" y="31"/>
                      <a:pt x="2" y="36"/>
                      <a:pt x="7" y="41"/>
                    </a:cubicBezTo>
                    <a:cubicBezTo>
                      <a:pt x="12" y="46"/>
                      <a:pt x="19" y="48"/>
                      <a:pt x="26" y="48"/>
                    </a:cubicBezTo>
                    <a:cubicBezTo>
                      <a:pt x="33" y="48"/>
                      <a:pt x="39" y="46"/>
                      <a:pt x="44" y="41"/>
                    </a:cubicBezTo>
                    <a:cubicBezTo>
                      <a:pt x="49" y="36"/>
                      <a:pt x="51" y="31"/>
                      <a:pt x="51" y="24"/>
                    </a:cubicBezTo>
                    <a:cubicBezTo>
                      <a:pt x="51" y="17"/>
                      <a:pt x="49" y="12"/>
                      <a:pt x="44" y="7"/>
                    </a:cubicBezTo>
                    <a:cubicBezTo>
                      <a:pt x="39" y="2"/>
                      <a:pt x="33" y="0"/>
                      <a:pt x="26" y="0"/>
                    </a:cubicBezTo>
                    <a:cubicBezTo>
                      <a:pt x="19" y="0"/>
                      <a:pt x="12" y="3"/>
                      <a:pt x="7" y="7"/>
                    </a:cubicBezTo>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5" name="Freeform 361"/>
              <p:cNvSpPr>
                <a:spLocks/>
              </p:cNvSpPr>
              <p:nvPr/>
            </p:nvSpPr>
            <p:spPr bwMode="auto">
              <a:xfrm>
                <a:off x="3198813" y="2720975"/>
                <a:ext cx="115887" cy="117475"/>
              </a:xfrm>
              <a:custGeom>
                <a:avLst/>
                <a:gdLst>
                  <a:gd name="T0" fmla="*/ 107 w 213"/>
                  <a:gd name="T1" fmla="*/ 55 h 215"/>
                  <a:gd name="T2" fmla="*/ 155 w 213"/>
                  <a:gd name="T3" fmla="*/ 87 h 215"/>
                  <a:gd name="T4" fmla="*/ 213 w 213"/>
                  <a:gd name="T5" fmla="*/ 87 h 215"/>
                  <a:gd name="T6" fmla="*/ 107 w 213"/>
                  <a:gd name="T7" fmla="*/ 0 h 215"/>
                  <a:gd name="T8" fmla="*/ 0 w 213"/>
                  <a:gd name="T9" fmla="*/ 107 h 215"/>
                  <a:gd name="T10" fmla="*/ 107 w 213"/>
                  <a:gd name="T11" fmla="*/ 215 h 215"/>
                  <a:gd name="T12" fmla="*/ 213 w 213"/>
                  <a:gd name="T13" fmla="*/ 128 h 215"/>
                  <a:gd name="T14" fmla="*/ 155 w 213"/>
                  <a:gd name="T15" fmla="*/ 128 h 215"/>
                  <a:gd name="T16" fmla="*/ 107 w 213"/>
                  <a:gd name="T17" fmla="*/ 159 h 215"/>
                  <a:gd name="T18" fmla="*/ 55 w 213"/>
                  <a:gd name="T19" fmla="*/ 107 h 215"/>
                  <a:gd name="T20" fmla="*/ 107 w 213"/>
                  <a:gd name="T21" fmla="*/ 5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15">
                    <a:moveTo>
                      <a:pt x="107" y="55"/>
                    </a:moveTo>
                    <a:cubicBezTo>
                      <a:pt x="129" y="55"/>
                      <a:pt x="147" y="68"/>
                      <a:pt x="155" y="87"/>
                    </a:cubicBezTo>
                    <a:cubicBezTo>
                      <a:pt x="213" y="87"/>
                      <a:pt x="213" y="87"/>
                      <a:pt x="213" y="87"/>
                    </a:cubicBezTo>
                    <a:cubicBezTo>
                      <a:pt x="203" y="37"/>
                      <a:pt x="160" y="0"/>
                      <a:pt x="107" y="0"/>
                    </a:cubicBezTo>
                    <a:cubicBezTo>
                      <a:pt x="48" y="0"/>
                      <a:pt x="0" y="48"/>
                      <a:pt x="0" y="107"/>
                    </a:cubicBezTo>
                    <a:cubicBezTo>
                      <a:pt x="0" y="167"/>
                      <a:pt x="48" y="215"/>
                      <a:pt x="107" y="215"/>
                    </a:cubicBezTo>
                    <a:cubicBezTo>
                      <a:pt x="160" y="215"/>
                      <a:pt x="203" y="178"/>
                      <a:pt x="213" y="128"/>
                    </a:cubicBezTo>
                    <a:cubicBezTo>
                      <a:pt x="155" y="128"/>
                      <a:pt x="155" y="128"/>
                      <a:pt x="155" y="128"/>
                    </a:cubicBezTo>
                    <a:cubicBezTo>
                      <a:pt x="147" y="146"/>
                      <a:pt x="129" y="159"/>
                      <a:pt x="107" y="159"/>
                    </a:cubicBezTo>
                    <a:cubicBezTo>
                      <a:pt x="79" y="159"/>
                      <a:pt x="55" y="136"/>
                      <a:pt x="55" y="107"/>
                    </a:cubicBezTo>
                    <a:cubicBezTo>
                      <a:pt x="55" y="79"/>
                      <a:pt x="79" y="55"/>
                      <a:pt x="107" y="55"/>
                    </a:cubicBezTo>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66" name="Freeform 362"/>
              <p:cNvSpPr>
                <a:spLocks noEditPoints="1"/>
              </p:cNvSpPr>
              <p:nvPr/>
            </p:nvSpPr>
            <p:spPr bwMode="auto">
              <a:xfrm>
                <a:off x="2868613" y="2720975"/>
                <a:ext cx="117475" cy="117475"/>
              </a:xfrm>
              <a:custGeom>
                <a:avLst/>
                <a:gdLst>
                  <a:gd name="T0" fmla="*/ 64 w 216"/>
                  <a:gd name="T1" fmla="*/ 81 h 216"/>
                  <a:gd name="T2" fmla="*/ 108 w 216"/>
                  <a:gd name="T3" fmla="*/ 56 h 216"/>
                  <a:gd name="T4" fmla="*/ 152 w 216"/>
                  <a:gd name="T5" fmla="*/ 81 h 216"/>
                  <a:gd name="T6" fmla="*/ 64 w 216"/>
                  <a:gd name="T7" fmla="*/ 81 h 216"/>
                  <a:gd name="T8" fmla="*/ 108 w 216"/>
                  <a:gd name="T9" fmla="*/ 0 h 216"/>
                  <a:gd name="T10" fmla="*/ 0 w 216"/>
                  <a:gd name="T11" fmla="*/ 108 h 216"/>
                  <a:gd name="T12" fmla="*/ 108 w 216"/>
                  <a:gd name="T13" fmla="*/ 216 h 216"/>
                  <a:gd name="T14" fmla="*/ 209 w 216"/>
                  <a:gd name="T15" fmla="*/ 145 h 216"/>
                  <a:gd name="T16" fmla="*/ 144 w 216"/>
                  <a:gd name="T17" fmla="*/ 145 h 216"/>
                  <a:gd name="T18" fmla="*/ 108 w 216"/>
                  <a:gd name="T19" fmla="*/ 160 h 216"/>
                  <a:gd name="T20" fmla="*/ 60 w 216"/>
                  <a:gd name="T21" fmla="*/ 128 h 216"/>
                  <a:gd name="T22" fmla="*/ 106 w 216"/>
                  <a:gd name="T23" fmla="*/ 128 h 216"/>
                  <a:gd name="T24" fmla="*/ 106 w 216"/>
                  <a:gd name="T25" fmla="*/ 128 h 216"/>
                  <a:gd name="T26" fmla="*/ 214 w 216"/>
                  <a:gd name="T27" fmla="*/ 128 h 216"/>
                  <a:gd name="T28" fmla="*/ 216 w 216"/>
                  <a:gd name="T29" fmla="*/ 108 h 216"/>
                  <a:gd name="T30" fmla="*/ 108 w 216"/>
                  <a:gd name="T31"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 h="216">
                    <a:moveTo>
                      <a:pt x="64" y="81"/>
                    </a:moveTo>
                    <a:cubicBezTo>
                      <a:pt x="73" y="66"/>
                      <a:pt x="89" y="56"/>
                      <a:pt x="108" y="56"/>
                    </a:cubicBezTo>
                    <a:cubicBezTo>
                      <a:pt x="126" y="56"/>
                      <a:pt x="142" y="66"/>
                      <a:pt x="152" y="81"/>
                    </a:cubicBezTo>
                    <a:lnTo>
                      <a:pt x="64" y="81"/>
                    </a:lnTo>
                    <a:close/>
                    <a:moveTo>
                      <a:pt x="108" y="0"/>
                    </a:moveTo>
                    <a:cubicBezTo>
                      <a:pt x="48" y="0"/>
                      <a:pt x="0" y="49"/>
                      <a:pt x="0" y="108"/>
                    </a:cubicBezTo>
                    <a:cubicBezTo>
                      <a:pt x="0" y="168"/>
                      <a:pt x="48" y="216"/>
                      <a:pt x="108" y="216"/>
                    </a:cubicBezTo>
                    <a:cubicBezTo>
                      <a:pt x="154" y="216"/>
                      <a:pt x="194" y="186"/>
                      <a:pt x="209" y="145"/>
                    </a:cubicBezTo>
                    <a:cubicBezTo>
                      <a:pt x="144" y="145"/>
                      <a:pt x="144" y="145"/>
                      <a:pt x="144" y="145"/>
                    </a:cubicBezTo>
                    <a:cubicBezTo>
                      <a:pt x="135" y="154"/>
                      <a:pt x="122" y="160"/>
                      <a:pt x="108" y="160"/>
                    </a:cubicBezTo>
                    <a:cubicBezTo>
                      <a:pt x="86" y="160"/>
                      <a:pt x="67" y="147"/>
                      <a:pt x="60" y="128"/>
                    </a:cubicBezTo>
                    <a:cubicBezTo>
                      <a:pt x="106" y="128"/>
                      <a:pt x="106" y="128"/>
                      <a:pt x="106" y="128"/>
                    </a:cubicBezTo>
                    <a:cubicBezTo>
                      <a:pt x="106" y="128"/>
                      <a:pt x="106" y="128"/>
                      <a:pt x="106" y="128"/>
                    </a:cubicBezTo>
                    <a:cubicBezTo>
                      <a:pt x="214" y="128"/>
                      <a:pt x="214" y="128"/>
                      <a:pt x="214" y="128"/>
                    </a:cubicBezTo>
                    <a:cubicBezTo>
                      <a:pt x="215" y="122"/>
                      <a:pt x="216" y="115"/>
                      <a:pt x="216" y="108"/>
                    </a:cubicBezTo>
                    <a:cubicBezTo>
                      <a:pt x="216" y="49"/>
                      <a:pt x="167" y="0"/>
                      <a:pt x="108" y="0"/>
                    </a:cubicBezTo>
                  </a:path>
                </a:pathLst>
              </a:custGeom>
              <a:solidFill>
                <a:srgbClr val="00285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0" name="Group 359"/>
            <p:cNvGrpSpPr/>
            <p:nvPr/>
          </p:nvGrpSpPr>
          <p:grpSpPr>
            <a:xfrm>
              <a:off x="314315" y="3251403"/>
              <a:ext cx="417229" cy="325171"/>
              <a:chOff x="6635750" y="3168650"/>
              <a:chExt cx="892175" cy="695325"/>
            </a:xfrm>
            <a:solidFill>
              <a:srgbClr val="0064A4"/>
            </a:solidFill>
          </p:grpSpPr>
          <p:sp>
            <p:nvSpPr>
              <p:cNvPr id="540" name="Freeform 363"/>
              <p:cNvSpPr>
                <a:spLocks/>
              </p:cNvSpPr>
              <p:nvPr/>
            </p:nvSpPr>
            <p:spPr bwMode="auto">
              <a:xfrm>
                <a:off x="6892925" y="3168650"/>
                <a:ext cx="360362" cy="501650"/>
              </a:xfrm>
              <a:custGeom>
                <a:avLst/>
                <a:gdLst>
                  <a:gd name="T0" fmla="*/ 4 w 662"/>
                  <a:gd name="T1" fmla="*/ 919 h 919"/>
                  <a:gd name="T2" fmla="*/ 225 w 662"/>
                  <a:gd name="T3" fmla="*/ 888 h 919"/>
                  <a:gd name="T4" fmla="*/ 239 w 662"/>
                  <a:gd name="T5" fmla="*/ 880 h 919"/>
                  <a:gd name="T6" fmla="*/ 291 w 662"/>
                  <a:gd name="T7" fmla="*/ 810 h 919"/>
                  <a:gd name="T8" fmla="*/ 470 w 662"/>
                  <a:gd name="T9" fmla="*/ 488 h 919"/>
                  <a:gd name="T10" fmla="*/ 650 w 662"/>
                  <a:gd name="T11" fmla="*/ 40 h 919"/>
                  <a:gd name="T12" fmla="*/ 662 w 662"/>
                  <a:gd name="T13" fmla="*/ 0 h 919"/>
                  <a:gd name="T14" fmla="*/ 659 w 662"/>
                  <a:gd name="T15" fmla="*/ 3 h 919"/>
                  <a:gd name="T16" fmla="*/ 552 w 662"/>
                  <a:gd name="T17" fmla="*/ 215 h 919"/>
                  <a:gd name="T18" fmla="*/ 266 w 662"/>
                  <a:gd name="T19" fmla="*/ 626 h 919"/>
                  <a:gd name="T20" fmla="*/ 20 w 662"/>
                  <a:gd name="T21" fmla="*/ 901 h 919"/>
                  <a:gd name="T22" fmla="*/ 0 w 662"/>
                  <a:gd name="T23" fmla="*/ 919 h 919"/>
                  <a:gd name="T24" fmla="*/ 4 w 662"/>
                  <a:gd name="T25"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2" h="919">
                    <a:moveTo>
                      <a:pt x="4" y="919"/>
                    </a:moveTo>
                    <a:cubicBezTo>
                      <a:pt x="77" y="909"/>
                      <a:pt x="151" y="898"/>
                      <a:pt x="225" y="888"/>
                    </a:cubicBezTo>
                    <a:cubicBezTo>
                      <a:pt x="230" y="887"/>
                      <a:pt x="235" y="884"/>
                      <a:pt x="239" y="880"/>
                    </a:cubicBezTo>
                    <a:cubicBezTo>
                      <a:pt x="257" y="857"/>
                      <a:pt x="275" y="834"/>
                      <a:pt x="291" y="810"/>
                    </a:cubicBezTo>
                    <a:cubicBezTo>
                      <a:pt x="360" y="708"/>
                      <a:pt x="417" y="599"/>
                      <a:pt x="470" y="488"/>
                    </a:cubicBezTo>
                    <a:cubicBezTo>
                      <a:pt x="539" y="342"/>
                      <a:pt x="602" y="194"/>
                      <a:pt x="650" y="40"/>
                    </a:cubicBezTo>
                    <a:cubicBezTo>
                      <a:pt x="654" y="26"/>
                      <a:pt x="658" y="13"/>
                      <a:pt x="662" y="0"/>
                    </a:cubicBezTo>
                    <a:cubicBezTo>
                      <a:pt x="660" y="1"/>
                      <a:pt x="659" y="2"/>
                      <a:pt x="659" y="3"/>
                    </a:cubicBezTo>
                    <a:cubicBezTo>
                      <a:pt x="630" y="77"/>
                      <a:pt x="593" y="147"/>
                      <a:pt x="552" y="215"/>
                    </a:cubicBezTo>
                    <a:cubicBezTo>
                      <a:pt x="467" y="359"/>
                      <a:pt x="370" y="495"/>
                      <a:pt x="266" y="626"/>
                    </a:cubicBezTo>
                    <a:cubicBezTo>
                      <a:pt x="189" y="722"/>
                      <a:pt x="109" y="816"/>
                      <a:pt x="20" y="901"/>
                    </a:cubicBezTo>
                    <a:cubicBezTo>
                      <a:pt x="13" y="907"/>
                      <a:pt x="7" y="912"/>
                      <a:pt x="0" y="919"/>
                    </a:cubicBezTo>
                    <a:cubicBezTo>
                      <a:pt x="2" y="919"/>
                      <a:pt x="3" y="919"/>
                      <a:pt x="4" y="91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1" name="Freeform 364"/>
              <p:cNvSpPr>
                <a:spLocks/>
              </p:cNvSpPr>
              <p:nvPr/>
            </p:nvSpPr>
            <p:spPr bwMode="auto">
              <a:xfrm>
                <a:off x="6999288" y="3330575"/>
                <a:ext cx="207962" cy="339725"/>
              </a:xfrm>
              <a:custGeom>
                <a:avLst/>
                <a:gdLst>
                  <a:gd name="T0" fmla="*/ 378 w 379"/>
                  <a:gd name="T1" fmla="*/ 0 h 623"/>
                  <a:gd name="T2" fmla="*/ 0 w 379"/>
                  <a:gd name="T3" fmla="*/ 623 h 623"/>
                  <a:gd name="T4" fmla="*/ 10 w 379"/>
                  <a:gd name="T5" fmla="*/ 621 h 623"/>
                  <a:gd name="T6" fmla="*/ 160 w 379"/>
                  <a:gd name="T7" fmla="*/ 585 h 623"/>
                  <a:gd name="T8" fmla="*/ 194 w 379"/>
                  <a:gd name="T9" fmla="*/ 566 h 623"/>
                  <a:gd name="T10" fmla="*/ 307 w 379"/>
                  <a:gd name="T11" fmla="*/ 388 h 623"/>
                  <a:gd name="T12" fmla="*/ 378 w 379"/>
                  <a:gd name="T13" fmla="*/ 32 h 623"/>
                  <a:gd name="T14" fmla="*/ 378 w 379"/>
                  <a:gd name="T15" fmla="*/ 0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623">
                    <a:moveTo>
                      <a:pt x="378" y="0"/>
                    </a:moveTo>
                    <a:cubicBezTo>
                      <a:pt x="333" y="254"/>
                      <a:pt x="224" y="472"/>
                      <a:pt x="0" y="623"/>
                    </a:cubicBezTo>
                    <a:cubicBezTo>
                      <a:pt x="5" y="622"/>
                      <a:pt x="7" y="622"/>
                      <a:pt x="10" y="621"/>
                    </a:cubicBezTo>
                    <a:cubicBezTo>
                      <a:pt x="60" y="609"/>
                      <a:pt x="110" y="597"/>
                      <a:pt x="160" y="585"/>
                    </a:cubicBezTo>
                    <a:cubicBezTo>
                      <a:pt x="174" y="582"/>
                      <a:pt x="185" y="576"/>
                      <a:pt x="194" y="566"/>
                    </a:cubicBezTo>
                    <a:cubicBezTo>
                      <a:pt x="244" y="515"/>
                      <a:pt x="279" y="454"/>
                      <a:pt x="307" y="388"/>
                    </a:cubicBezTo>
                    <a:cubicBezTo>
                      <a:pt x="354" y="274"/>
                      <a:pt x="373" y="155"/>
                      <a:pt x="378" y="32"/>
                    </a:cubicBezTo>
                    <a:cubicBezTo>
                      <a:pt x="379" y="21"/>
                      <a:pt x="378" y="9"/>
                      <a:pt x="378"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2" name="Freeform 365"/>
              <p:cNvSpPr>
                <a:spLocks noEditPoints="1"/>
              </p:cNvSpPr>
              <p:nvPr/>
            </p:nvSpPr>
            <p:spPr bwMode="auto">
              <a:xfrm>
                <a:off x="7150100" y="3633788"/>
                <a:ext cx="15875" cy="17463"/>
              </a:xfrm>
              <a:custGeom>
                <a:avLst/>
                <a:gdLst>
                  <a:gd name="T0" fmla="*/ 6 w 29"/>
                  <a:gd name="T1" fmla="*/ 5 h 33"/>
                  <a:gd name="T2" fmla="*/ 11 w 29"/>
                  <a:gd name="T3" fmla="*/ 5 h 33"/>
                  <a:gd name="T4" fmla="*/ 17 w 29"/>
                  <a:gd name="T5" fmla="*/ 6 h 33"/>
                  <a:gd name="T6" fmla="*/ 19 w 29"/>
                  <a:gd name="T7" fmla="*/ 7 h 33"/>
                  <a:gd name="T8" fmla="*/ 19 w 29"/>
                  <a:gd name="T9" fmla="*/ 9 h 33"/>
                  <a:gd name="T10" fmla="*/ 19 w 29"/>
                  <a:gd name="T11" fmla="*/ 12 h 33"/>
                  <a:gd name="T12" fmla="*/ 17 w 29"/>
                  <a:gd name="T13" fmla="*/ 13 h 33"/>
                  <a:gd name="T14" fmla="*/ 11 w 29"/>
                  <a:gd name="T15" fmla="*/ 14 h 33"/>
                  <a:gd name="T16" fmla="*/ 6 w 29"/>
                  <a:gd name="T17" fmla="*/ 14 h 33"/>
                  <a:gd name="T18" fmla="*/ 6 w 29"/>
                  <a:gd name="T19" fmla="*/ 5 h 33"/>
                  <a:gd name="T20" fmla="*/ 0 w 29"/>
                  <a:gd name="T21" fmla="*/ 33 h 33"/>
                  <a:gd name="T22" fmla="*/ 6 w 29"/>
                  <a:gd name="T23" fmla="*/ 33 h 33"/>
                  <a:gd name="T24" fmla="*/ 6 w 29"/>
                  <a:gd name="T25" fmla="*/ 19 h 33"/>
                  <a:gd name="T26" fmla="*/ 7 w 29"/>
                  <a:gd name="T27" fmla="*/ 19 h 33"/>
                  <a:gd name="T28" fmla="*/ 11 w 29"/>
                  <a:gd name="T29" fmla="*/ 19 h 33"/>
                  <a:gd name="T30" fmla="*/ 13 w 29"/>
                  <a:gd name="T31" fmla="*/ 21 h 33"/>
                  <a:gd name="T32" fmla="*/ 16 w 29"/>
                  <a:gd name="T33" fmla="*/ 26 h 33"/>
                  <a:gd name="T34" fmla="*/ 21 w 29"/>
                  <a:gd name="T35" fmla="*/ 33 h 33"/>
                  <a:gd name="T36" fmla="*/ 29 w 29"/>
                  <a:gd name="T37" fmla="*/ 33 h 33"/>
                  <a:gd name="T38" fmla="*/ 25 w 29"/>
                  <a:gd name="T39" fmla="*/ 26 h 33"/>
                  <a:gd name="T40" fmla="*/ 21 w 29"/>
                  <a:gd name="T41" fmla="*/ 21 h 33"/>
                  <a:gd name="T42" fmla="*/ 18 w 29"/>
                  <a:gd name="T43" fmla="*/ 18 h 33"/>
                  <a:gd name="T44" fmla="*/ 24 w 29"/>
                  <a:gd name="T45" fmla="*/ 15 h 33"/>
                  <a:gd name="T46" fmla="*/ 26 w 29"/>
                  <a:gd name="T47" fmla="*/ 9 h 33"/>
                  <a:gd name="T48" fmla="*/ 25 w 29"/>
                  <a:gd name="T49" fmla="*/ 4 h 33"/>
                  <a:gd name="T50" fmla="*/ 21 w 29"/>
                  <a:gd name="T51" fmla="*/ 1 h 33"/>
                  <a:gd name="T52" fmla="*/ 13 w 29"/>
                  <a:gd name="T53" fmla="*/ 0 h 33"/>
                  <a:gd name="T54" fmla="*/ 0 w 29"/>
                  <a:gd name="T55" fmla="*/ 0 h 33"/>
                  <a:gd name="T56" fmla="*/ 0 w 29"/>
                  <a:gd name="T5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33">
                    <a:moveTo>
                      <a:pt x="6" y="5"/>
                    </a:moveTo>
                    <a:cubicBezTo>
                      <a:pt x="11" y="5"/>
                      <a:pt x="11" y="5"/>
                      <a:pt x="11" y="5"/>
                    </a:cubicBezTo>
                    <a:cubicBezTo>
                      <a:pt x="14" y="5"/>
                      <a:pt x="16" y="5"/>
                      <a:pt x="17" y="6"/>
                    </a:cubicBezTo>
                    <a:cubicBezTo>
                      <a:pt x="17" y="6"/>
                      <a:pt x="18" y="6"/>
                      <a:pt x="19" y="7"/>
                    </a:cubicBezTo>
                    <a:cubicBezTo>
                      <a:pt x="19" y="8"/>
                      <a:pt x="19" y="8"/>
                      <a:pt x="19" y="9"/>
                    </a:cubicBezTo>
                    <a:cubicBezTo>
                      <a:pt x="19" y="11"/>
                      <a:pt x="19" y="11"/>
                      <a:pt x="19" y="12"/>
                    </a:cubicBezTo>
                    <a:cubicBezTo>
                      <a:pt x="18" y="13"/>
                      <a:pt x="18" y="13"/>
                      <a:pt x="17" y="13"/>
                    </a:cubicBezTo>
                    <a:cubicBezTo>
                      <a:pt x="16" y="14"/>
                      <a:pt x="14" y="14"/>
                      <a:pt x="11" y="14"/>
                    </a:cubicBezTo>
                    <a:cubicBezTo>
                      <a:pt x="6" y="14"/>
                      <a:pt x="6" y="14"/>
                      <a:pt x="6" y="14"/>
                    </a:cubicBezTo>
                    <a:lnTo>
                      <a:pt x="6" y="5"/>
                    </a:lnTo>
                    <a:close/>
                    <a:moveTo>
                      <a:pt x="0" y="33"/>
                    </a:moveTo>
                    <a:cubicBezTo>
                      <a:pt x="6" y="33"/>
                      <a:pt x="6" y="33"/>
                      <a:pt x="6" y="33"/>
                    </a:cubicBezTo>
                    <a:cubicBezTo>
                      <a:pt x="6" y="19"/>
                      <a:pt x="6" y="19"/>
                      <a:pt x="6" y="19"/>
                    </a:cubicBezTo>
                    <a:cubicBezTo>
                      <a:pt x="7" y="19"/>
                      <a:pt x="7" y="19"/>
                      <a:pt x="7" y="19"/>
                    </a:cubicBezTo>
                    <a:cubicBezTo>
                      <a:pt x="9" y="19"/>
                      <a:pt x="10" y="19"/>
                      <a:pt x="11" y="19"/>
                    </a:cubicBezTo>
                    <a:cubicBezTo>
                      <a:pt x="11" y="20"/>
                      <a:pt x="12" y="20"/>
                      <a:pt x="13" y="21"/>
                    </a:cubicBezTo>
                    <a:cubicBezTo>
                      <a:pt x="13" y="21"/>
                      <a:pt x="14" y="23"/>
                      <a:pt x="16" y="26"/>
                    </a:cubicBezTo>
                    <a:cubicBezTo>
                      <a:pt x="21" y="33"/>
                      <a:pt x="21" y="33"/>
                      <a:pt x="21" y="33"/>
                    </a:cubicBezTo>
                    <a:cubicBezTo>
                      <a:pt x="29" y="33"/>
                      <a:pt x="29" y="33"/>
                      <a:pt x="29" y="33"/>
                    </a:cubicBezTo>
                    <a:cubicBezTo>
                      <a:pt x="25" y="26"/>
                      <a:pt x="25" y="26"/>
                      <a:pt x="25" y="26"/>
                    </a:cubicBezTo>
                    <a:cubicBezTo>
                      <a:pt x="23" y="24"/>
                      <a:pt x="22" y="22"/>
                      <a:pt x="21" y="21"/>
                    </a:cubicBezTo>
                    <a:cubicBezTo>
                      <a:pt x="20" y="20"/>
                      <a:pt x="19" y="19"/>
                      <a:pt x="18" y="18"/>
                    </a:cubicBezTo>
                    <a:cubicBezTo>
                      <a:pt x="20" y="18"/>
                      <a:pt x="22" y="17"/>
                      <a:pt x="24" y="15"/>
                    </a:cubicBezTo>
                    <a:cubicBezTo>
                      <a:pt x="25" y="14"/>
                      <a:pt x="26" y="12"/>
                      <a:pt x="26" y="9"/>
                    </a:cubicBezTo>
                    <a:cubicBezTo>
                      <a:pt x="26" y="7"/>
                      <a:pt x="26" y="5"/>
                      <a:pt x="25" y="4"/>
                    </a:cubicBezTo>
                    <a:cubicBezTo>
                      <a:pt x="24" y="2"/>
                      <a:pt x="23" y="1"/>
                      <a:pt x="21" y="1"/>
                    </a:cubicBezTo>
                    <a:cubicBezTo>
                      <a:pt x="20" y="0"/>
                      <a:pt x="17" y="0"/>
                      <a:pt x="13" y="0"/>
                    </a:cubicBezTo>
                    <a:cubicBezTo>
                      <a:pt x="0" y="0"/>
                      <a:pt x="0" y="0"/>
                      <a:pt x="0" y="0"/>
                    </a:cubicBezTo>
                    <a:lnTo>
                      <a:pt x="0" y="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3" name="Freeform 366"/>
              <p:cNvSpPr>
                <a:spLocks noEditPoints="1"/>
              </p:cNvSpPr>
              <p:nvPr/>
            </p:nvSpPr>
            <p:spPr bwMode="auto">
              <a:xfrm>
                <a:off x="7138988" y="3624263"/>
                <a:ext cx="36512" cy="38100"/>
              </a:xfrm>
              <a:custGeom>
                <a:avLst/>
                <a:gdLst>
                  <a:gd name="T0" fmla="*/ 66 w 69"/>
                  <a:gd name="T1" fmla="*/ 35 h 70"/>
                  <a:gd name="T2" fmla="*/ 34 w 69"/>
                  <a:gd name="T3" fmla="*/ 67 h 70"/>
                  <a:gd name="T4" fmla="*/ 3 w 69"/>
                  <a:gd name="T5" fmla="*/ 35 h 70"/>
                  <a:gd name="T6" fmla="*/ 34 w 69"/>
                  <a:gd name="T7" fmla="*/ 4 h 70"/>
                  <a:gd name="T8" fmla="*/ 66 w 69"/>
                  <a:gd name="T9" fmla="*/ 35 h 70"/>
                  <a:gd name="T10" fmla="*/ 0 w 69"/>
                  <a:gd name="T11" fmla="*/ 35 h 70"/>
                  <a:gd name="T12" fmla="*/ 34 w 69"/>
                  <a:gd name="T13" fmla="*/ 70 h 70"/>
                  <a:gd name="T14" fmla="*/ 69 w 69"/>
                  <a:gd name="T15" fmla="*/ 35 h 70"/>
                  <a:gd name="T16" fmla="*/ 34 w 69"/>
                  <a:gd name="T17" fmla="*/ 0 h 70"/>
                  <a:gd name="T18" fmla="*/ 0 w 69"/>
                  <a:gd name="T19"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66" y="35"/>
                    </a:moveTo>
                    <a:cubicBezTo>
                      <a:pt x="66" y="52"/>
                      <a:pt x="52" y="67"/>
                      <a:pt x="34" y="67"/>
                    </a:cubicBezTo>
                    <a:cubicBezTo>
                      <a:pt x="17" y="67"/>
                      <a:pt x="3" y="52"/>
                      <a:pt x="3" y="35"/>
                    </a:cubicBezTo>
                    <a:cubicBezTo>
                      <a:pt x="3" y="18"/>
                      <a:pt x="17" y="4"/>
                      <a:pt x="34" y="4"/>
                    </a:cubicBezTo>
                    <a:cubicBezTo>
                      <a:pt x="52" y="4"/>
                      <a:pt x="66" y="18"/>
                      <a:pt x="66" y="35"/>
                    </a:cubicBezTo>
                    <a:moveTo>
                      <a:pt x="0" y="35"/>
                    </a:moveTo>
                    <a:cubicBezTo>
                      <a:pt x="0" y="54"/>
                      <a:pt x="15" y="70"/>
                      <a:pt x="34" y="70"/>
                    </a:cubicBezTo>
                    <a:cubicBezTo>
                      <a:pt x="54" y="70"/>
                      <a:pt x="69" y="54"/>
                      <a:pt x="69" y="35"/>
                    </a:cubicBezTo>
                    <a:cubicBezTo>
                      <a:pt x="69" y="16"/>
                      <a:pt x="54" y="0"/>
                      <a:pt x="34" y="0"/>
                    </a:cubicBezTo>
                    <a:cubicBezTo>
                      <a:pt x="15" y="0"/>
                      <a:pt x="0" y="16"/>
                      <a:pt x="0" y="3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4" name="Freeform 367"/>
              <p:cNvSpPr>
                <a:spLocks noEditPoints="1"/>
              </p:cNvSpPr>
              <p:nvPr/>
            </p:nvSpPr>
            <p:spPr bwMode="auto">
              <a:xfrm>
                <a:off x="7500938" y="3743325"/>
                <a:ext cx="15875" cy="19050"/>
              </a:xfrm>
              <a:custGeom>
                <a:avLst/>
                <a:gdLst>
                  <a:gd name="T0" fmla="*/ 11 w 29"/>
                  <a:gd name="T1" fmla="*/ 14 h 34"/>
                  <a:gd name="T2" fmla="*/ 7 w 29"/>
                  <a:gd name="T3" fmla="*/ 14 h 34"/>
                  <a:gd name="T4" fmla="*/ 7 w 29"/>
                  <a:gd name="T5" fmla="*/ 6 h 34"/>
                  <a:gd name="T6" fmla="*/ 12 w 29"/>
                  <a:gd name="T7" fmla="*/ 6 h 34"/>
                  <a:gd name="T8" fmla="*/ 17 w 29"/>
                  <a:gd name="T9" fmla="*/ 6 h 34"/>
                  <a:gd name="T10" fmla="*/ 19 w 29"/>
                  <a:gd name="T11" fmla="*/ 8 h 34"/>
                  <a:gd name="T12" fmla="*/ 20 w 29"/>
                  <a:gd name="T13" fmla="*/ 10 h 34"/>
                  <a:gd name="T14" fmla="*/ 19 w 29"/>
                  <a:gd name="T15" fmla="*/ 13 h 34"/>
                  <a:gd name="T16" fmla="*/ 17 w 29"/>
                  <a:gd name="T17" fmla="*/ 14 h 34"/>
                  <a:gd name="T18" fmla="*/ 11 w 29"/>
                  <a:gd name="T19" fmla="*/ 14 h 34"/>
                  <a:gd name="T20" fmla="*/ 22 w 29"/>
                  <a:gd name="T21" fmla="*/ 22 h 34"/>
                  <a:gd name="T22" fmla="*/ 18 w 29"/>
                  <a:gd name="T23" fmla="*/ 19 h 34"/>
                  <a:gd name="T24" fmla="*/ 24 w 29"/>
                  <a:gd name="T25" fmla="*/ 16 h 34"/>
                  <a:gd name="T26" fmla="*/ 27 w 29"/>
                  <a:gd name="T27" fmla="*/ 10 h 34"/>
                  <a:gd name="T28" fmla="*/ 25 w 29"/>
                  <a:gd name="T29" fmla="*/ 4 h 34"/>
                  <a:gd name="T30" fmla="*/ 21 w 29"/>
                  <a:gd name="T31" fmla="*/ 1 h 34"/>
                  <a:gd name="T32" fmla="*/ 14 w 29"/>
                  <a:gd name="T33" fmla="*/ 0 h 34"/>
                  <a:gd name="T34" fmla="*/ 0 w 29"/>
                  <a:gd name="T35" fmla="*/ 0 h 34"/>
                  <a:gd name="T36" fmla="*/ 0 w 29"/>
                  <a:gd name="T37" fmla="*/ 34 h 34"/>
                  <a:gd name="T38" fmla="*/ 7 w 29"/>
                  <a:gd name="T39" fmla="*/ 34 h 34"/>
                  <a:gd name="T40" fmla="*/ 7 w 29"/>
                  <a:gd name="T41" fmla="*/ 20 h 34"/>
                  <a:gd name="T42" fmla="*/ 8 w 29"/>
                  <a:gd name="T43" fmla="*/ 20 h 34"/>
                  <a:gd name="T44" fmla="*/ 11 w 29"/>
                  <a:gd name="T45" fmla="*/ 20 h 34"/>
                  <a:gd name="T46" fmla="*/ 13 w 29"/>
                  <a:gd name="T47" fmla="*/ 21 h 34"/>
                  <a:gd name="T48" fmla="*/ 17 w 29"/>
                  <a:gd name="T49" fmla="*/ 26 h 34"/>
                  <a:gd name="T50" fmla="*/ 21 w 29"/>
                  <a:gd name="T51" fmla="*/ 34 h 34"/>
                  <a:gd name="T52" fmla="*/ 29 w 29"/>
                  <a:gd name="T53" fmla="*/ 34 h 34"/>
                  <a:gd name="T54" fmla="*/ 25 w 29"/>
                  <a:gd name="T55" fmla="*/ 27 h 34"/>
                  <a:gd name="T56" fmla="*/ 22 w 29"/>
                  <a:gd name="T5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34">
                    <a:moveTo>
                      <a:pt x="11" y="14"/>
                    </a:moveTo>
                    <a:cubicBezTo>
                      <a:pt x="7" y="14"/>
                      <a:pt x="7" y="14"/>
                      <a:pt x="7" y="14"/>
                    </a:cubicBezTo>
                    <a:cubicBezTo>
                      <a:pt x="7" y="6"/>
                      <a:pt x="7" y="6"/>
                      <a:pt x="7" y="6"/>
                    </a:cubicBezTo>
                    <a:cubicBezTo>
                      <a:pt x="12" y="6"/>
                      <a:pt x="12" y="6"/>
                      <a:pt x="12" y="6"/>
                    </a:cubicBezTo>
                    <a:cubicBezTo>
                      <a:pt x="15" y="6"/>
                      <a:pt x="16" y="6"/>
                      <a:pt x="17" y="6"/>
                    </a:cubicBezTo>
                    <a:cubicBezTo>
                      <a:pt x="18" y="6"/>
                      <a:pt x="19" y="7"/>
                      <a:pt x="19" y="8"/>
                    </a:cubicBezTo>
                    <a:cubicBezTo>
                      <a:pt x="20" y="8"/>
                      <a:pt x="20" y="9"/>
                      <a:pt x="20" y="10"/>
                    </a:cubicBezTo>
                    <a:cubicBezTo>
                      <a:pt x="20" y="11"/>
                      <a:pt x="20" y="12"/>
                      <a:pt x="19" y="13"/>
                    </a:cubicBezTo>
                    <a:cubicBezTo>
                      <a:pt x="19" y="13"/>
                      <a:pt x="18" y="14"/>
                      <a:pt x="17" y="14"/>
                    </a:cubicBezTo>
                    <a:cubicBezTo>
                      <a:pt x="16" y="14"/>
                      <a:pt x="14" y="14"/>
                      <a:pt x="11" y="14"/>
                    </a:cubicBezTo>
                    <a:moveTo>
                      <a:pt x="22" y="22"/>
                    </a:moveTo>
                    <a:cubicBezTo>
                      <a:pt x="21" y="21"/>
                      <a:pt x="19" y="20"/>
                      <a:pt x="18" y="19"/>
                    </a:cubicBezTo>
                    <a:cubicBezTo>
                      <a:pt x="21" y="18"/>
                      <a:pt x="23" y="18"/>
                      <a:pt x="24" y="16"/>
                    </a:cubicBezTo>
                    <a:cubicBezTo>
                      <a:pt x="26" y="14"/>
                      <a:pt x="27" y="12"/>
                      <a:pt x="27" y="10"/>
                    </a:cubicBezTo>
                    <a:cubicBezTo>
                      <a:pt x="27" y="8"/>
                      <a:pt x="26" y="6"/>
                      <a:pt x="25" y="4"/>
                    </a:cubicBezTo>
                    <a:cubicBezTo>
                      <a:pt x="24" y="3"/>
                      <a:pt x="23" y="2"/>
                      <a:pt x="21" y="1"/>
                    </a:cubicBezTo>
                    <a:cubicBezTo>
                      <a:pt x="20" y="1"/>
                      <a:pt x="17" y="0"/>
                      <a:pt x="14" y="0"/>
                    </a:cubicBezTo>
                    <a:cubicBezTo>
                      <a:pt x="0" y="0"/>
                      <a:pt x="0" y="0"/>
                      <a:pt x="0" y="0"/>
                    </a:cubicBezTo>
                    <a:cubicBezTo>
                      <a:pt x="0" y="34"/>
                      <a:pt x="0" y="34"/>
                      <a:pt x="0" y="34"/>
                    </a:cubicBezTo>
                    <a:cubicBezTo>
                      <a:pt x="7" y="34"/>
                      <a:pt x="7" y="34"/>
                      <a:pt x="7" y="34"/>
                    </a:cubicBezTo>
                    <a:cubicBezTo>
                      <a:pt x="7" y="20"/>
                      <a:pt x="7" y="20"/>
                      <a:pt x="7" y="20"/>
                    </a:cubicBezTo>
                    <a:cubicBezTo>
                      <a:pt x="8" y="20"/>
                      <a:pt x="8" y="20"/>
                      <a:pt x="8" y="20"/>
                    </a:cubicBezTo>
                    <a:cubicBezTo>
                      <a:pt x="9" y="20"/>
                      <a:pt x="11" y="20"/>
                      <a:pt x="11" y="20"/>
                    </a:cubicBezTo>
                    <a:cubicBezTo>
                      <a:pt x="12" y="20"/>
                      <a:pt x="13" y="21"/>
                      <a:pt x="13" y="21"/>
                    </a:cubicBezTo>
                    <a:cubicBezTo>
                      <a:pt x="14" y="22"/>
                      <a:pt x="15" y="24"/>
                      <a:pt x="17" y="26"/>
                    </a:cubicBezTo>
                    <a:cubicBezTo>
                      <a:pt x="21" y="34"/>
                      <a:pt x="21" y="34"/>
                      <a:pt x="21" y="34"/>
                    </a:cubicBezTo>
                    <a:cubicBezTo>
                      <a:pt x="29" y="34"/>
                      <a:pt x="29" y="34"/>
                      <a:pt x="29" y="34"/>
                    </a:cubicBezTo>
                    <a:cubicBezTo>
                      <a:pt x="25" y="27"/>
                      <a:pt x="25" y="27"/>
                      <a:pt x="25" y="27"/>
                    </a:cubicBezTo>
                    <a:cubicBezTo>
                      <a:pt x="24" y="24"/>
                      <a:pt x="22" y="23"/>
                      <a:pt x="22" y="2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5" name="Freeform 368"/>
              <p:cNvSpPr>
                <a:spLocks noEditPoints="1"/>
              </p:cNvSpPr>
              <p:nvPr/>
            </p:nvSpPr>
            <p:spPr bwMode="auto">
              <a:xfrm>
                <a:off x="7489825" y="3733800"/>
                <a:ext cx="38100" cy="38100"/>
              </a:xfrm>
              <a:custGeom>
                <a:avLst/>
                <a:gdLst>
                  <a:gd name="T0" fmla="*/ 35 w 70"/>
                  <a:gd name="T1" fmla="*/ 66 h 70"/>
                  <a:gd name="T2" fmla="*/ 4 w 70"/>
                  <a:gd name="T3" fmla="*/ 35 h 70"/>
                  <a:gd name="T4" fmla="*/ 35 w 70"/>
                  <a:gd name="T5" fmla="*/ 3 h 70"/>
                  <a:gd name="T6" fmla="*/ 66 w 70"/>
                  <a:gd name="T7" fmla="*/ 35 h 70"/>
                  <a:gd name="T8" fmla="*/ 35 w 70"/>
                  <a:gd name="T9" fmla="*/ 66 h 70"/>
                  <a:gd name="T10" fmla="*/ 35 w 70"/>
                  <a:gd name="T11" fmla="*/ 0 h 70"/>
                  <a:gd name="T12" fmla="*/ 0 w 70"/>
                  <a:gd name="T13" fmla="*/ 35 h 70"/>
                  <a:gd name="T14" fmla="*/ 35 w 70"/>
                  <a:gd name="T15" fmla="*/ 70 h 70"/>
                  <a:gd name="T16" fmla="*/ 70 w 70"/>
                  <a:gd name="T17" fmla="*/ 35 h 70"/>
                  <a:gd name="T18" fmla="*/ 35 w 70"/>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35" y="66"/>
                    </a:moveTo>
                    <a:cubicBezTo>
                      <a:pt x="18" y="66"/>
                      <a:pt x="4" y="52"/>
                      <a:pt x="4" y="35"/>
                    </a:cubicBezTo>
                    <a:cubicBezTo>
                      <a:pt x="4" y="17"/>
                      <a:pt x="18" y="3"/>
                      <a:pt x="35" y="3"/>
                    </a:cubicBezTo>
                    <a:cubicBezTo>
                      <a:pt x="52" y="3"/>
                      <a:pt x="66" y="17"/>
                      <a:pt x="66" y="35"/>
                    </a:cubicBezTo>
                    <a:cubicBezTo>
                      <a:pt x="66" y="52"/>
                      <a:pt x="52" y="66"/>
                      <a:pt x="35" y="66"/>
                    </a:cubicBezTo>
                    <a:moveTo>
                      <a:pt x="35" y="0"/>
                    </a:moveTo>
                    <a:cubicBezTo>
                      <a:pt x="16" y="0"/>
                      <a:pt x="0" y="15"/>
                      <a:pt x="0" y="35"/>
                    </a:cubicBezTo>
                    <a:cubicBezTo>
                      <a:pt x="0" y="54"/>
                      <a:pt x="16" y="70"/>
                      <a:pt x="35" y="70"/>
                    </a:cubicBezTo>
                    <a:cubicBezTo>
                      <a:pt x="54" y="70"/>
                      <a:pt x="70" y="54"/>
                      <a:pt x="70" y="35"/>
                    </a:cubicBezTo>
                    <a:cubicBezTo>
                      <a:pt x="70" y="15"/>
                      <a:pt x="54" y="0"/>
                      <a:pt x="35"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6" name="Freeform 369"/>
              <p:cNvSpPr>
                <a:spLocks/>
              </p:cNvSpPr>
              <p:nvPr/>
            </p:nvSpPr>
            <p:spPr bwMode="auto">
              <a:xfrm>
                <a:off x="6635750" y="3743325"/>
                <a:ext cx="120650" cy="117475"/>
              </a:xfrm>
              <a:custGeom>
                <a:avLst/>
                <a:gdLst>
                  <a:gd name="T0" fmla="*/ 67 w 76"/>
                  <a:gd name="T1" fmla="*/ 61 h 74"/>
                  <a:gd name="T2" fmla="*/ 13 w 76"/>
                  <a:gd name="T3" fmla="*/ 0 h 74"/>
                  <a:gd name="T4" fmla="*/ 0 w 76"/>
                  <a:gd name="T5" fmla="*/ 0 h 74"/>
                  <a:gd name="T6" fmla="*/ 0 w 76"/>
                  <a:gd name="T7" fmla="*/ 74 h 74"/>
                  <a:gd name="T8" fmla="*/ 8 w 76"/>
                  <a:gd name="T9" fmla="*/ 74 h 74"/>
                  <a:gd name="T10" fmla="*/ 8 w 76"/>
                  <a:gd name="T11" fmla="*/ 8 h 74"/>
                  <a:gd name="T12" fmla="*/ 67 w 76"/>
                  <a:gd name="T13" fmla="*/ 74 h 74"/>
                  <a:gd name="T14" fmla="*/ 76 w 76"/>
                  <a:gd name="T15" fmla="*/ 74 h 74"/>
                  <a:gd name="T16" fmla="*/ 76 w 76"/>
                  <a:gd name="T17" fmla="*/ 0 h 74"/>
                  <a:gd name="T18" fmla="*/ 67 w 76"/>
                  <a:gd name="T19" fmla="*/ 0 h 74"/>
                  <a:gd name="T20" fmla="*/ 67 w 76"/>
                  <a:gd name="T21"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4">
                    <a:moveTo>
                      <a:pt x="67" y="61"/>
                    </a:moveTo>
                    <a:lnTo>
                      <a:pt x="13" y="0"/>
                    </a:lnTo>
                    <a:lnTo>
                      <a:pt x="0" y="0"/>
                    </a:lnTo>
                    <a:lnTo>
                      <a:pt x="0" y="74"/>
                    </a:lnTo>
                    <a:lnTo>
                      <a:pt x="8" y="74"/>
                    </a:lnTo>
                    <a:lnTo>
                      <a:pt x="8" y="8"/>
                    </a:lnTo>
                    <a:lnTo>
                      <a:pt x="67" y="74"/>
                    </a:lnTo>
                    <a:lnTo>
                      <a:pt x="76" y="74"/>
                    </a:lnTo>
                    <a:lnTo>
                      <a:pt x="76" y="0"/>
                    </a:lnTo>
                    <a:lnTo>
                      <a:pt x="67" y="0"/>
                    </a:lnTo>
                    <a:lnTo>
                      <a:pt x="67" y="6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7" name="Freeform 370"/>
              <p:cNvSpPr>
                <a:spLocks noEditPoints="1"/>
              </p:cNvSpPr>
              <p:nvPr/>
            </p:nvSpPr>
            <p:spPr bwMode="auto">
              <a:xfrm>
                <a:off x="6775450" y="3743325"/>
                <a:ext cx="136525" cy="117475"/>
              </a:xfrm>
              <a:custGeom>
                <a:avLst/>
                <a:gdLst>
                  <a:gd name="T0" fmla="*/ 23 w 86"/>
                  <a:gd name="T1" fmla="*/ 47 h 74"/>
                  <a:gd name="T2" fmla="*/ 43 w 86"/>
                  <a:gd name="T3" fmla="*/ 7 h 74"/>
                  <a:gd name="T4" fmla="*/ 63 w 86"/>
                  <a:gd name="T5" fmla="*/ 47 h 74"/>
                  <a:gd name="T6" fmla="*/ 23 w 86"/>
                  <a:gd name="T7" fmla="*/ 47 h 74"/>
                  <a:gd name="T8" fmla="*/ 38 w 86"/>
                  <a:gd name="T9" fmla="*/ 0 h 74"/>
                  <a:gd name="T10" fmla="*/ 0 w 86"/>
                  <a:gd name="T11" fmla="*/ 74 h 74"/>
                  <a:gd name="T12" fmla="*/ 10 w 86"/>
                  <a:gd name="T13" fmla="*/ 74 h 74"/>
                  <a:gd name="T14" fmla="*/ 20 w 86"/>
                  <a:gd name="T15" fmla="*/ 55 h 74"/>
                  <a:gd name="T16" fmla="*/ 67 w 86"/>
                  <a:gd name="T17" fmla="*/ 55 h 74"/>
                  <a:gd name="T18" fmla="*/ 76 w 86"/>
                  <a:gd name="T19" fmla="*/ 74 h 74"/>
                  <a:gd name="T20" fmla="*/ 86 w 86"/>
                  <a:gd name="T21" fmla="*/ 74 h 74"/>
                  <a:gd name="T22" fmla="*/ 49 w 86"/>
                  <a:gd name="T23" fmla="*/ 0 h 74"/>
                  <a:gd name="T24" fmla="*/ 38 w 86"/>
                  <a:gd name="T2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4">
                    <a:moveTo>
                      <a:pt x="23" y="47"/>
                    </a:moveTo>
                    <a:lnTo>
                      <a:pt x="43" y="7"/>
                    </a:lnTo>
                    <a:lnTo>
                      <a:pt x="63" y="47"/>
                    </a:lnTo>
                    <a:lnTo>
                      <a:pt x="23" y="47"/>
                    </a:lnTo>
                    <a:close/>
                    <a:moveTo>
                      <a:pt x="38" y="0"/>
                    </a:moveTo>
                    <a:lnTo>
                      <a:pt x="0" y="74"/>
                    </a:lnTo>
                    <a:lnTo>
                      <a:pt x="10" y="74"/>
                    </a:lnTo>
                    <a:lnTo>
                      <a:pt x="20" y="55"/>
                    </a:lnTo>
                    <a:lnTo>
                      <a:pt x="67" y="55"/>
                    </a:lnTo>
                    <a:lnTo>
                      <a:pt x="76" y="74"/>
                    </a:lnTo>
                    <a:lnTo>
                      <a:pt x="86" y="74"/>
                    </a:lnTo>
                    <a:lnTo>
                      <a:pt x="49" y="0"/>
                    </a:lnTo>
                    <a:lnTo>
                      <a:pt x="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8" name="Freeform 371"/>
              <p:cNvSpPr>
                <a:spLocks/>
              </p:cNvSpPr>
              <p:nvPr/>
            </p:nvSpPr>
            <p:spPr bwMode="auto">
              <a:xfrm>
                <a:off x="6919913" y="3743325"/>
                <a:ext cx="120650" cy="120650"/>
              </a:xfrm>
              <a:custGeom>
                <a:avLst/>
                <a:gdLst>
                  <a:gd name="T0" fmla="*/ 194 w 220"/>
                  <a:gd name="T1" fmla="*/ 125 h 219"/>
                  <a:gd name="T2" fmla="*/ 110 w 220"/>
                  <a:gd name="T3" fmla="*/ 197 h 219"/>
                  <a:gd name="T4" fmla="*/ 26 w 220"/>
                  <a:gd name="T5" fmla="*/ 125 h 219"/>
                  <a:gd name="T6" fmla="*/ 26 w 220"/>
                  <a:gd name="T7" fmla="*/ 0 h 219"/>
                  <a:gd name="T8" fmla="*/ 0 w 220"/>
                  <a:gd name="T9" fmla="*/ 0 h 219"/>
                  <a:gd name="T10" fmla="*/ 0 w 220"/>
                  <a:gd name="T11" fmla="*/ 125 h 219"/>
                  <a:gd name="T12" fmla="*/ 110 w 220"/>
                  <a:gd name="T13" fmla="*/ 219 h 219"/>
                  <a:gd name="T14" fmla="*/ 220 w 220"/>
                  <a:gd name="T15" fmla="*/ 125 h 219"/>
                  <a:gd name="T16" fmla="*/ 220 w 220"/>
                  <a:gd name="T17" fmla="*/ 0 h 219"/>
                  <a:gd name="T18" fmla="*/ 194 w 220"/>
                  <a:gd name="T19" fmla="*/ 0 h 219"/>
                  <a:gd name="T20" fmla="*/ 194 w 220"/>
                  <a:gd name="T21" fmla="*/ 12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219">
                    <a:moveTo>
                      <a:pt x="194" y="125"/>
                    </a:moveTo>
                    <a:cubicBezTo>
                      <a:pt x="194" y="175"/>
                      <a:pt x="163" y="197"/>
                      <a:pt x="110" y="197"/>
                    </a:cubicBezTo>
                    <a:cubicBezTo>
                      <a:pt x="57" y="197"/>
                      <a:pt x="26" y="175"/>
                      <a:pt x="26" y="125"/>
                    </a:cubicBezTo>
                    <a:cubicBezTo>
                      <a:pt x="26" y="0"/>
                      <a:pt x="26" y="0"/>
                      <a:pt x="26" y="0"/>
                    </a:cubicBezTo>
                    <a:cubicBezTo>
                      <a:pt x="0" y="0"/>
                      <a:pt x="0" y="0"/>
                      <a:pt x="0" y="0"/>
                    </a:cubicBezTo>
                    <a:cubicBezTo>
                      <a:pt x="0" y="125"/>
                      <a:pt x="0" y="125"/>
                      <a:pt x="0" y="125"/>
                    </a:cubicBezTo>
                    <a:cubicBezTo>
                      <a:pt x="0" y="203"/>
                      <a:pt x="60" y="219"/>
                      <a:pt x="110" y="219"/>
                    </a:cubicBezTo>
                    <a:cubicBezTo>
                      <a:pt x="160" y="219"/>
                      <a:pt x="220" y="203"/>
                      <a:pt x="220" y="125"/>
                    </a:cubicBezTo>
                    <a:cubicBezTo>
                      <a:pt x="220" y="0"/>
                      <a:pt x="220" y="0"/>
                      <a:pt x="220" y="0"/>
                    </a:cubicBezTo>
                    <a:cubicBezTo>
                      <a:pt x="194" y="0"/>
                      <a:pt x="194" y="0"/>
                      <a:pt x="194" y="0"/>
                    </a:cubicBezTo>
                    <a:lnTo>
                      <a:pt x="194" y="1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49" name="Freeform 372"/>
              <p:cNvSpPr>
                <a:spLocks/>
              </p:cNvSpPr>
              <p:nvPr/>
            </p:nvSpPr>
            <p:spPr bwMode="auto">
              <a:xfrm>
                <a:off x="7059613" y="3743325"/>
                <a:ext cx="122237" cy="117475"/>
              </a:xfrm>
              <a:custGeom>
                <a:avLst/>
                <a:gdLst>
                  <a:gd name="T0" fmla="*/ 0 w 77"/>
                  <a:gd name="T1" fmla="*/ 8 h 74"/>
                  <a:gd name="T2" fmla="*/ 34 w 77"/>
                  <a:gd name="T3" fmla="*/ 8 h 74"/>
                  <a:gd name="T4" fmla="*/ 34 w 77"/>
                  <a:gd name="T5" fmla="*/ 74 h 74"/>
                  <a:gd name="T6" fmla="*/ 43 w 77"/>
                  <a:gd name="T7" fmla="*/ 74 h 74"/>
                  <a:gd name="T8" fmla="*/ 43 w 77"/>
                  <a:gd name="T9" fmla="*/ 8 h 74"/>
                  <a:gd name="T10" fmla="*/ 77 w 77"/>
                  <a:gd name="T11" fmla="*/ 8 h 74"/>
                  <a:gd name="T12" fmla="*/ 77 w 77"/>
                  <a:gd name="T13" fmla="*/ 0 h 74"/>
                  <a:gd name="T14" fmla="*/ 0 w 77"/>
                  <a:gd name="T15" fmla="*/ 0 h 74"/>
                  <a:gd name="T16" fmla="*/ 0 w 77"/>
                  <a:gd name="T17"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4">
                    <a:moveTo>
                      <a:pt x="0" y="8"/>
                    </a:moveTo>
                    <a:lnTo>
                      <a:pt x="34" y="8"/>
                    </a:lnTo>
                    <a:lnTo>
                      <a:pt x="34" y="74"/>
                    </a:lnTo>
                    <a:lnTo>
                      <a:pt x="43" y="74"/>
                    </a:lnTo>
                    <a:lnTo>
                      <a:pt x="43" y="8"/>
                    </a:lnTo>
                    <a:lnTo>
                      <a:pt x="77" y="8"/>
                    </a:lnTo>
                    <a:lnTo>
                      <a:pt x="77" y="0"/>
                    </a:lnTo>
                    <a:lnTo>
                      <a:pt x="0" y="0"/>
                    </a:lnTo>
                    <a:lnTo>
                      <a:pt x="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0" name="Rectangle 373"/>
              <p:cNvSpPr>
                <a:spLocks noChangeArrowheads="1"/>
              </p:cNvSpPr>
              <p:nvPr/>
            </p:nvSpPr>
            <p:spPr bwMode="auto">
              <a:xfrm>
                <a:off x="7204075" y="3743325"/>
                <a:ext cx="14287" cy="117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1" name="Freeform 374"/>
              <p:cNvSpPr>
                <a:spLocks/>
              </p:cNvSpPr>
              <p:nvPr/>
            </p:nvSpPr>
            <p:spPr bwMode="auto">
              <a:xfrm>
                <a:off x="7240588" y="3740150"/>
                <a:ext cx="130175" cy="123825"/>
              </a:xfrm>
              <a:custGeom>
                <a:avLst/>
                <a:gdLst>
                  <a:gd name="T0" fmla="*/ 124 w 237"/>
                  <a:gd name="T1" fmla="*/ 202 h 225"/>
                  <a:gd name="T2" fmla="*/ 26 w 237"/>
                  <a:gd name="T3" fmla="*/ 116 h 225"/>
                  <a:gd name="T4" fmla="*/ 122 w 237"/>
                  <a:gd name="T5" fmla="*/ 22 h 225"/>
                  <a:gd name="T6" fmla="*/ 211 w 237"/>
                  <a:gd name="T7" fmla="*/ 72 h 225"/>
                  <a:gd name="T8" fmla="*/ 233 w 237"/>
                  <a:gd name="T9" fmla="*/ 61 h 225"/>
                  <a:gd name="T10" fmla="*/ 122 w 237"/>
                  <a:gd name="T11" fmla="*/ 0 h 225"/>
                  <a:gd name="T12" fmla="*/ 0 w 237"/>
                  <a:gd name="T13" fmla="*/ 113 h 225"/>
                  <a:gd name="T14" fmla="*/ 122 w 237"/>
                  <a:gd name="T15" fmla="*/ 225 h 225"/>
                  <a:gd name="T16" fmla="*/ 237 w 237"/>
                  <a:gd name="T17" fmla="*/ 163 h 225"/>
                  <a:gd name="T18" fmla="*/ 214 w 237"/>
                  <a:gd name="T19" fmla="*/ 151 h 225"/>
                  <a:gd name="T20" fmla="*/ 124 w 237"/>
                  <a:gd name="T21" fmla="*/ 20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225">
                    <a:moveTo>
                      <a:pt x="124" y="202"/>
                    </a:moveTo>
                    <a:cubicBezTo>
                      <a:pt x="60" y="202"/>
                      <a:pt x="26" y="165"/>
                      <a:pt x="26" y="116"/>
                    </a:cubicBezTo>
                    <a:cubicBezTo>
                      <a:pt x="26" y="55"/>
                      <a:pt x="61" y="22"/>
                      <a:pt x="122" y="22"/>
                    </a:cubicBezTo>
                    <a:cubicBezTo>
                      <a:pt x="163" y="22"/>
                      <a:pt x="196" y="37"/>
                      <a:pt x="211" y="72"/>
                    </a:cubicBezTo>
                    <a:cubicBezTo>
                      <a:pt x="233" y="61"/>
                      <a:pt x="233" y="61"/>
                      <a:pt x="233" y="61"/>
                    </a:cubicBezTo>
                    <a:cubicBezTo>
                      <a:pt x="214" y="18"/>
                      <a:pt x="168" y="0"/>
                      <a:pt x="122" y="0"/>
                    </a:cubicBezTo>
                    <a:cubicBezTo>
                      <a:pt x="50" y="0"/>
                      <a:pt x="0" y="39"/>
                      <a:pt x="0" y="113"/>
                    </a:cubicBezTo>
                    <a:cubicBezTo>
                      <a:pt x="0" y="175"/>
                      <a:pt x="39" y="225"/>
                      <a:pt x="122" y="225"/>
                    </a:cubicBezTo>
                    <a:cubicBezTo>
                      <a:pt x="174" y="225"/>
                      <a:pt x="214" y="207"/>
                      <a:pt x="237" y="163"/>
                    </a:cubicBezTo>
                    <a:cubicBezTo>
                      <a:pt x="214" y="151"/>
                      <a:pt x="214" y="151"/>
                      <a:pt x="214" y="151"/>
                    </a:cubicBezTo>
                    <a:cubicBezTo>
                      <a:pt x="196" y="184"/>
                      <a:pt x="167" y="202"/>
                      <a:pt x="124" y="20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52" name="Freeform 375"/>
              <p:cNvSpPr>
                <a:spLocks noEditPoints="1"/>
              </p:cNvSpPr>
              <p:nvPr/>
            </p:nvSpPr>
            <p:spPr bwMode="auto">
              <a:xfrm>
                <a:off x="7372350" y="3743325"/>
                <a:ext cx="136525" cy="117475"/>
              </a:xfrm>
              <a:custGeom>
                <a:avLst/>
                <a:gdLst>
                  <a:gd name="T0" fmla="*/ 23 w 86"/>
                  <a:gd name="T1" fmla="*/ 47 h 74"/>
                  <a:gd name="T2" fmla="*/ 43 w 86"/>
                  <a:gd name="T3" fmla="*/ 7 h 74"/>
                  <a:gd name="T4" fmla="*/ 63 w 86"/>
                  <a:gd name="T5" fmla="*/ 47 h 74"/>
                  <a:gd name="T6" fmla="*/ 23 w 86"/>
                  <a:gd name="T7" fmla="*/ 47 h 74"/>
                  <a:gd name="T8" fmla="*/ 38 w 86"/>
                  <a:gd name="T9" fmla="*/ 0 h 74"/>
                  <a:gd name="T10" fmla="*/ 0 w 86"/>
                  <a:gd name="T11" fmla="*/ 74 h 74"/>
                  <a:gd name="T12" fmla="*/ 10 w 86"/>
                  <a:gd name="T13" fmla="*/ 74 h 74"/>
                  <a:gd name="T14" fmla="*/ 19 w 86"/>
                  <a:gd name="T15" fmla="*/ 55 h 74"/>
                  <a:gd name="T16" fmla="*/ 67 w 86"/>
                  <a:gd name="T17" fmla="*/ 55 h 74"/>
                  <a:gd name="T18" fmla="*/ 76 w 86"/>
                  <a:gd name="T19" fmla="*/ 74 h 74"/>
                  <a:gd name="T20" fmla="*/ 86 w 86"/>
                  <a:gd name="T21" fmla="*/ 74 h 74"/>
                  <a:gd name="T22" fmla="*/ 49 w 86"/>
                  <a:gd name="T23" fmla="*/ 0 h 74"/>
                  <a:gd name="T24" fmla="*/ 38 w 86"/>
                  <a:gd name="T2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4">
                    <a:moveTo>
                      <a:pt x="23" y="47"/>
                    </a:moveTo>
                    <a:lnTo>
                      <a:pt x="43" y="7"/>
                    </a:lnTo>
                    <a:lnTo>
                      <a:pt x="63" y="47"/>
                    </a:lnTo>
                    <a:lnTo>
                      <a:pt x="23" y="47"/>
                    </a:lnTo>
                    <a:close/>
                    <a:moveTo>
                      <a:pt x="38" y="0"/>
                    </a:moveTo>
                    <a:lnTo>
                      <a:pt x="0" y="74"/>
                    </a:lnTo>
                    <a:lnTo>
                      <a:pt x="10" y="74"/>
                    </a:lnTo>
                    <a:lnTo>
                      <a:pt x="19" y="55"/>
                    </a:lnTo>
                    <a:lnTo>
                      <a:pt x="67" y="55"/>
                    </a:lnTo>
                    <a:lnTo>
                      <a:pt x="76" y="74"/>
                    </a:lnTo>
                    <a:lnTo>
                      <a:pt x="86" y="74"/>
                    </a:lnTo>
                    <a:lnTo>
                      <a:pt x="49" y="0"/>
                    </a:lnTo>
                    <a:lnTo>
                      <a:pt x="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1" name="Group 360"/>
            <p:cNvGrpSpPr/>
            <p:nvPr/>
          </p:nvGrpSpPr>
          <p:grpSpPr>
            <a:xfrm>
              <a:off x="357965" y="2027364"/>
              <a:ext cx="402152" cy="334836"/>
              <a:chOff x="3730625" y="2227263"/>
              <a:chExt cx="730250" cy="608013"/>
            </a:xfrm>
          </p:grpSpPr>
          <p:sp>
            <p:nvSpPr>
              <p:cNvPr id="521" name="Freeform 376"/>
              <p:cNvSpPr>
                <a:spLocks noEditPoints="1"/>
              </p:cNvSpPr>
              <p:nvPr/>
            </p:nvSpPr>
            <p:spPr bwMode="auto">
              <a:xfrm>
                <a:off x="3767138" y="2274888"/>
                <a:ext cx="655637" cy="409575"/>
              </a:xfrm>
              <a:custGeom>
                <a:avLst/>
                <a:gdLst>
                  <a:gd name="T0" fmla="*/ 207 w 413"/>
                  <a:gd name="T1" fmla="*/ 18 h 258"/>
                  <a:gd name="T2" fmla="*/ 300 w 413"/>
                  <a:gd name="T3" fmla="*/ 134 h 258"/>
                  <a:gd name="T4" fmla="*/ 280 w 413"/>
                  <a:gd name="T5" fmla="*/ 134 h 258"/>
                  <a:gd name="T6" fmla="*/ 280 w 413"/>
                  <a:gd name="T7" fmla="*/ 151 h 258"/>
                  <a:gd name="T8" fmla="*/ 253 w 413"/>
                  <a:gd name="T9" fmla="*/ 151 h 258"/>
                  <a:gd name="T10" fmla="*/ 253 w 413"/>
                  <a:gd name="T11" fmla="*/ 134 h 258"/>
                  <a:gd name="T12" fmla="*/ 223 w 413"/>
                  <a:gd name="T13" fmla="*/ 134 h 258"/>
                  <a:gd name="T14" fmla="*/ 223 w 413"/>
                  <a:gd name="T15" fmla="*/ 151 h 258"/>
                  <a:gd name="T16" fmla="*/ 196 w 413"/>
                  <a:gd name="T17" fmla="*/ 151 h 258"/>
                  <a:gd name="T18" fmla="*/ 196 w 413"/>
                  <a:gd name="T19" fmla="*/ 134 h 258"/>
                  <a:gd name="T20" fmla="*/ 169 w 413"/>
                  <a:gd name="T21" fmla="*/ 134 h 258"/>
                  <a:gd name="T22" fmla="*/ 169 w 413"/>
                  <a:gd name="T23" fmla="*/ 169 h 258"/>
                  <a:gd name="T24" fmla="*/ 187 w 413"/>
                  <a:gd name="T25" fmla="*/ 191 h 258"/>
                  <a:gd name="T26" fmla="*/ 187 w 413"/>
                  <a:gd name="T27" fmla="*/ 247 h 258"/>
                  <a:gd name="T28" fmla="*/ 24 w 413"/>
                  <a:gd name="T29" fmla="*/ 247 h 258"/>
                  <a:gd name="T30" fmla="*/ 207 w 413"/>
                  <a:gd name="T31" fmla="*/ 18 h 258"/>
                  <a:gd name="T32" fmla="*/ 306 w 413"/>
                  <a:gd name="T33" fmla="*/ 142 h 258"/>
                  <a:gd name="T34" fmla="*/ 390 w 413"/>
                  <a:gd name="T35" fmla="*/ 247 h 258"/>
                  <a:gd name="T36" fmla="*/ 288 w 413"/>
                  <a:gd name="T37" fmla="*/ 247 h 258"/>
                  <a:gd name="T38" fmla="*/ 288 w 413"/>
                  <a:gd name="T39" fmla="*/ 191 h 258"/>
                  <a:gd name="T40" fmla="*/ 306 w 413"/>
                  <a:gd name="T41" fmla="*/ 169 h 258"/>
                  <a:gd name="T42" fmla="*/ 306 w 413"/>
                  <a:gd name="T43" fmla="*/ 142 h 258"/>
                  <a:gd name="T44" fmla="*/ 413 w 413"/>
                  <a:gd name="T45" fmla="*/ 258 h 258"/>
                  <a:gd name="T46" fmla="*/ 207 w 413"/>
                  <a:gd name="T47" fmla="*/ 0 h 258"/>
                  <a:gd name="T48" fmla="*/ 0 w 413"/>
                  <a:gd name="T49" fmla="*/ 258 h 258"/>
                  <a:gd name="T50" fmla="*/ 413 w 413"/>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3" h="258">
                    <a:moveTo>
                      <a:pt x="207" y="18"/>
                    </a:moveTo>
                    <a:lnTo>
                      <a:pt x="300" y="134"/>
                    </a:lnTo>
                    <a:lnTo>
                      <a:pt x="280" y="134"/>
                    </a:lnTo>
                    <a:lnTo>
                      <a:pt x="280" y="151"/>
                    </a:lnTo>
                    <a:lnTo>
                      <a:pt x="253" y="151"/>
                    </a:lnTo>
                    <a:lnTo>
                      <a:pt x="253" y="134"/>
                    </a:lnTo>
                    <a:lnTo>
                      <a:pt x="223" y="134"/>
                    </a:lnTo>
                    <a:lnTo>
                      <a:pt x="223" y="151"/>
                    </a:lnTo>
                    <a:lnTo>
                      <a:pt x="196" y="151"/>
                    </a:lnTo>
                    <a:lnTo>
                      <a:pt x="196" y="134"/>
                    </a:lnTo>
                    <a:lnTo>
                      <a:pt x="169" y="134"/>
                    </a:lnTo>
                    <a:lnTo>
                      <a:pt x="169" y="169"/>
                    </a:lnTo>
                    <a:lnTo>
                      <a:pt x="187" y="191"/>
                    </a:lnTo>
                    <a:lnTo>
                      <a:pt x="187" y="247"/>
                    </a:lnTo>
                    <a:lnTo>
                      <a:pt x="24" y="247"/>
                    </a:lnTo>
                    <a:lnTo>
                      <a:pt x="207" y="18"/>
                    </a:lnTo>
                    <a:close/>
                    <a:moveTo>
                      <a:pt x="306" y="142"/>
                    </a:moveTo>
                    <a:lnTo>
                      <a:pt x="390" y="247"/>
                    </a:lnTo>
                    <a:lnTo>
                      <a:pt x="288" y="247"/>
                    </a:lnTo>
                    <a:lnTo>
                      <a:pt x="288" y="191"/>
                    </a:lnTo>
                    <a:lnTo>
                      <a:pt x="306" y="169"/>
                    </a:lnTo>
                    <a:lnTo>
                      <a:pt x="306" y="142"/>
                    </a:lnTo>
                    <a:close/>
                    <a:moveTo>
                      <a:pt x="413" y="258"/>
                    </a:moveTo>
                    <a:lnTo>
                      <a:pt x="207" y="0"/>
                    </a:lnTo>
                    <a:lnTo>
                      <a:pt x="0" y="258"/>
                    </a:lnTo>
                    <a:lnTo>
                      <a:pt x="413" y="25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2" name="Freeform 377"/>
              <p:cNvSpPr>
                <a:spLocks/>
              </p:cNvSpPr>
              <p:nvPr/>
            </p:nvSpPr>
            <p:spPr bwMode="auto">
              <a:xfrm>
                <a:off x="3959225" y="2465388"/>
                <a:ext cx="92075" cy="155575"/>
              </a:xfrm>
              <a:custGeom>
                <a:avLst/>
                <a:gdLst>
                  <a:gd name="T0" fmla="*/ 58 w 58"/>
                  <a:gd name="T1" fmla="*/ 74 h 98"/>
                  <a:gd name="T2" fmla="*/ 40 w 58"/>
                  <a:gd name="T3" fmla="*/ 51 h 98"/>
                  <a:gd name="T4" fmla="*/ 40 w 58"/>
                  <a:gd name="T5" fmla="*/ 27 h 98"/>
                  <a:gd name="T6" fmla="*/ 19 w 58"/>
                  <a:gd name="T7" fmla="*/ 0 h 98"/>
                  <a:gd name="T8" fmla="*/ 0 w 58"/>
                  <a:gd name="T9" fmla="*/ 24 h 98"/>
                  <a:gd name="T10" fmla="*/ 58 w 58"/>
                  <a:gd name="T11" fmla="*/ 98 h 98"/>
                  <a:gd name="T12" fmla="*/ 58 w 58"/>
                  <a:gd name="T13" fmla="*/ 74 h 98"/>
                </a:gdLst>
                <a:ahLst/>
                <a:cxnLst>
                  <a:cxn ang="0">
                    <a:pos x="T0" y="T1"/>
                  </a:cxn>
                  <a:cxn ang="0">
                    <a:pos x="T2" y="T3"/>
                  </a:cxn>
                  <a:cxn ang="0">
                    <a:pos x="T4" y="T5"/>
                  </a:cxn>
                  <a:cxn ang="0">
                    <a:pos x="T6" y="T7"/>
                  </a:cxn>
                  <a:cxn ang="0">
                    <a:pos x="T8" y="T9"/>
                  </a:cxn>
                  <a:cxn ang="0">
                    <a:pos x="T10" y="T11"/>
                  </a:cxn>
                  <a:cxn ang="0">
                    <a:pos x="T12" y="T13"/>
                  </a:cxn>
                </a:cxnLst>
                <a:rect l="0" t="0" r="r" b="b"/>
                <a:pathLst>
                  <a:path w="58" h="98">
                    <a:moveTo>
                      <a:pt x="58" y="74"/>
                    </a:moveTo>
                    <a:lnTo>
                      <a:pt x="40" y="51"/>
                    </a:lnTo>
                    <a:lnTo>
                      <a:pt x="40" y="27"/>
                    </a:lnTo>
                    <a:lnTo>
                      <a:pt x="19" y="0"/>
                    </a:lnTo>
                    <a:lnTo>
                      <a:pt x="0" y="24"/>
                    </a:lnTo>
                    <a:lnTo>
                      <a:pt x="58" y="98"/>
                    </a:lnTo>
                    <a:lnTo>
                      <a:pt x="58" y="74"/>
                    </a:lnTo>
                    <a:close/>
                  </a:path>
                </a:pathLst>
              </a:custGeom>
              <a:solidFill>
                <a:srgbClr val="EE31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3" name="Freeform 378"/>
              <p:cNvSpPr>
                <a:spLocks/>
              </p:cNvSpPr>
              <p:nvPr/>
            </p:nvSpPr>
            <p:spPr bwMode="auto">
              <a:xfrm>
                <a:off x="4011613" y="2398713"/>
                <a:ext cx="96837" cy="103188"/>
              </a:xfrm>
              <a:custGeom>
                <a:avLst/>
                <a:gdLst>
                  <a:gd name="T0" fmla="*/ 49 w 61"/>
                  <a:gd name="T1" fmla="*/ 49 h 65"/>
                  <a:gd name="T2" fmla="*/ 49 w 61"/>
                  <a:gd name="T3" fmla="*/ 65 h 65"/>
                  <a:gd name="T4" fmla="*/ 61 w 61"/>
                  <a:gd name="T5" fmla="*/ 65 h 65"/>
                  <a:gd name="T6" fmla="*/ 61 w 61"/>
                  <a:gd name="T7" fmla="*/ 52 h 65"/>
                  <a:gd name="T8" fmla="*/ 19 w 61"/>
                  <a:gd name="T9" fmla="*/ 0 h 65"/>
                  <a:gd name="T10" fmla="*/ 0 w 61"/>
                  <a:gd name="T11" fmla="*/ 24 h 65"/>
                  <a:gd name="T12" fmla="*/ 20 w 61"/>
                  <a:gd name="T13" fmla="*/ 49 h 65"/>
                  <a:gd name="T14" fmla="*/ 49 w 61"/>
                  <a:gd name="T15" fmla="*/ 49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5">
                    <a:moveTo>
                      <a:pt x="49" y="49"/>
                    </a:moveTo>
                    <a:lnTo>
                      <a:pt x="49" y="65"/>
                    </a:lnTo>
                    <a:lnTo>
                      <a:pt x="61" y="65"/>
                    </a:lnTo>
                    <a:lnTo>
                      <a:pt x="61" y="52"/>
                    </a:lnTo>
                    <a:lnTo>
                      <a:pt x="19" y="0"/>
                    </a:lnTo>
                    <a:lnTo>
                      <a:pt x="0" y="24"/>
                    </a:lnTo>
                    <a:lnTo>
                      <a:pt x="20" y="49"/>
                    </a:lnTo>
                    <a:lnTo>
                      <a:pt x="49" y="49"/>
                    </a:lnTo>
                    <a:close/>
                  </a:path>
                </a:pathLst>
              </a:custGeom>
              <a:solidFill>
                <a:srgbClr val="EE31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4" name="Freeform 379"/>
              <p:cNvSpPr>
                <a:spLocks/>
              </p:cNvSpPr>
              <p:nvPr/>
            </p:nvSpPr>
            <p:spPr bwMode="auto">
              <a:xfrm>
                <a:off x="4065588" y="2332038"/>
                <a:ext cx="144462" cy="169863"/>
              </a:xfrm>
              <a:custGeom>
                <a:avLst/>
                <a:gdLst>
                  <a:gd name="T0" fmla="*/ 72 w 91"/>
                  <a:gd name="T1" fmla="*/ 91 h 107"/>
                  <a:gd name="T2" fmla="*/ 72 w 91"/>
                  <a:gd name="T3" fmla="*/ 107 h 107"/>
                  <a:gd name="T4" fmla="*/ 84 w 91"/>
                  <a:gd name="T5" fmla="*/ 107 h 107"/>
                  <a:gd name="T6" fmla="*/ 84 w 91"/>
                  <a:gd name="T7" fmla="*/ 91 h 107"/>
                  <a:gd name="T8" fmla="*/ 91 w 91"/>
                  <a:gd name="T9" fmla="*/ 91 h 107"/>
                  <a:gd name="T10" fmla="*/ 19 w 91"/>
                  <a:gd name="T11" fmla="*/ 0 h 107"/>
                  <a:gd name="T12" fmla="*/ 0 w 91"/>
                  <a:gd name="T13" fmla="*/ 24 h 107"/>
                  <a:gd name="T14" fmla="*/ 53 w 91"/>
                  <a:gd name="T15" fmla="*/ 91 h 107"/>
                  <a:gd name="T16" fmla="*/ 72 w 91"/>
                  <a:gd name="T1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07">
                    <a:moveTo>
                      <a:pt x="72" y="91"/>
                    </a:moveTo>
                    <a:lnTo>
                      <a:pt x="72" y="107"/>
                    </a:lnTo>
                    <a:lnTo>
                      <a:pt x="84" y="107"/>
                    </a:lnTo>
                    <a:lnTo>
                      <a:pt x="84" y="91"/>
                    </a:lnTo>
                    <a:lnTo>
                      <a:pt x="91" y="91"/>
                    </a:lnTo>
                    <a:lnTo>
                      <a:pt x="19" y="0"/>
                    </a:lnTo>
                    <a:lnTo>
                      <a:pt x="0" y="24"/>
                    </a:lnTo>
                    <a:lnTo>
                      <a:pt x="53" y="91"/>
                    </a:lnTo>
                    <a:lnTo>
                      <a:pt x="72" y="91"/>
                    </a:lnTo>
                    <a:close/>
                  </a:path>
                </a:pathLst>
              </a:custGeom>
              <a:solidFill>
                <a:srgbClr val="EE31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5" name="Freeform 380"/>
              <p:cNvSpPr>
                <a:spLocks/>
              </p:cNvSpPr>
              <p:nvPr/>
            </p:nvSpPr>
            <p:spPr bwMode="auto">
              <a:xfrm>
                <a:off x="3843338" y="2598738"/>
                <a:ext cx="77787" cy="49213"/>
              </a:xfrm>
              <a:custGeom>
                <a:avLst/>
                <a:gdLst>
                  <a:gd name="T0" fmla="*/ 49 w 49"/>
                  <a:gd name="T1" fmla="*/ 31 h 31"/>
                  <a:gd name="T2" fmla="*/ 24 w 49"/>
                  <a:gd name="T3" fmla="*/ 0 h 31"/>
                  <a:gd name="T4" fmla="*/ 0 w 49"/>
                  <a:gd name="T5" fmla="*/ 31 h 31"/>
                  <a:gd name="T6" fmla="*/ 49 w 49"/>
                  <a:gd name="T7" fmla="*/ 31 h 31"/>
                </a:gdLst>
                <a:ahLst/>
                <a:cxnLst>
                  <a:cxn ang="0">
                    <a:pos x="T0" y="T1"/>
                  </a:cxn>
                  <a:cxn ang="0">
                    <a:pos x="T2" y="T3"/>
                  </a:cxn>
                  <a:cxn ang="0">
                    <a:pos x="T4" y="T5"/>
                  </a:cxn>
                  <a:cxn ang="0">
                    <a:pos x="T6" y="T7"/>
                  </a:cxn>
                </a:cxnLst>
                <a:rect l="0" t="0" r="r" b="b"/>
                <a:pathLst>
                  <a:path w="49" h="31">
                    <a:moveTo>
                      <a:pt x="49" y="31"/>
                    </a:moveTo>
                    <a:lnTo>
                      <a:pt x="24" y="0"/>
                    </a:lnTo>
                    <a:lnTo>
                      <a:pt x="0" y="31"/>
                    </a:lnTo>
                    <a:lnTo>
                      <a:pt x="49" y="31"/>
                    </a:lnTo>
                    <a:close/>
                  </a:path>
                </a:pathLst>
              </a:custGeom>
              <a:solidFill>
                <a:srgbClr val="EE31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6" name="Freeform 381"/>
              <p:cNvSpPr>
                <a:spLocks/>
              </p:cNvSpPr>
              <p:nvPr/>
            </p:nvSpPr>
            <p:spPr bwMode="auto">
              <a:xfrm>
                <a:off x="3905250" y="2532063"/>
                <a:ext cx="123825" cy="115888"/>
              </a:xfrm>
              <a:custGeom>
                <a:avLst/>
                <a:gdLst>
                  <a:gd name="T0" fmla="*/ 78 w 78"/>
                  <a:gd name="T1" fmla="*/ 73 h 73"/>
                  <a:gd name="T2" fmla="*/ 19 w 78"/>
                  <a:gd name="T3" fmla="*/ 0 h 73"/>
                  <a:gd name="T4" fmla="*/ 0 w 78"/>
                  <a:gd name="T5" fmla="*/ 24 h 73"/>
                  <a:gd name="T6" fmla="*/ 39 w 78"/>
                  <a:gd name="T7" fmla="*/ 73 h 73"/>
                  <a:gd name="T8" fmla="*/ 78 w 78"/>
                  <a:gd name="T9" fmla="*/ 73 h 73"/>
                </a:gdLst>
                <a:ahLst/>
                <a:cxnLst>
                  <a:cxn ang="0">
                    <a:pos x="T0" y="T1"/>
                  </a:cxn>
                  <a:cxn ang="0">
                    <a:pos x="T2" y="T3"/>
                  </a:cxn>
                  <a:cxn ang="0">
                    <a:pos x="T4" y="T5"/>
                  </a:cxn>
                  <a:cxn ang="0">
                    <a:pos x="T6" y="T7"/>
                  </a:cxn>
                  <a:cxn ang="0">
                    <a:pos x="T8" y="T9"/>
                  </a:cxn>
                </a:cxnLst>
                <a:rect l="0" t="0" r="r" b="b"/>
                <a:pathLst>
                  <a:path w="78" h="73">
                    <a:moveTo>
                      <a:pt x="78" y="73"/>
                    </a:moveTo>
                    <a:lnTo>
                      <a:pt x="19" y="0"/>
                    </a:lnTo>
                    <a:lnTo>
                      <a:pt x="0" y="24"/>
                    </a:lnTo>
                    <a:lnTo>
                      <a:pt x="39" y="73"/>
                    </a:lnTo>
                    <a:lnTo>
                      <a:pt x="78" y="73"/>
                    </a:lnTo>
                    <a:close/>
                  </a:path>
                </a:pathLst>
              </a:custGeom>
              <a:solidFill>
                <a:srgbClr val="EE31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7" name="Freeform 382"/>
              <p:cNvSpPr>
                <a:spLocks/>
              </p:cNvSpPr>
              <p:nvPr/>
            </p:nvSpPr>
            <p:spPr bwMode="auto">
              <a:xfrm>
                <a:off x="4235450" y="2546350"/>
                <a:ext cx="112712" cy="101600"/>
              </a:xfrm>
              <a:custGeom>
                <a:avLst/>
                <a:gdLst>
                  <a:gd name="T0" fmla="*/ 71 w 71"/>
                  <a:gd name="T1" fmla="*/ 64 h 64"/>
                  <a:gd name="T2" fmla="*/ 20 w 71"/>
                  <a:gd name="T3" fmla="*/ 0 h 64"/>
                  <a:gd name="T4" fmla="*/ 0 w 71"/>
                  <a:gd name="T5" fmla="*/ 24 h 64"/>
                  <a:gd name="T6" fmla="*/ 33 w 71"/>
                  <a:gd name="T7" fmla="*/ 64 h 64"/>
                  <a:gd name="T8" fmla="*/ 71 w 71"/>
                  <a:gd name="T9" fmla="*/ 64 h 64"/>
                </a:gdLst>
                <a:ahLst/>
                <a:cxnLst>
                  <a:cxn ang="0">
                    <a:pos x="T0" y="T1"/>
                  </a:cxn>
                  <a:cxn ang="0">
                    <a:pos x="T2" y="T3"/>
                  </a:cxn>
                  <a:cxn ang="0">
                    <a:pos x="T4" y="T5"/>
                  </a:cxn>
                  <a:cxn ang="0">
                    <a:pos x="T6" y="T7"/>
                  </a:cxn>
                  <a:cxn ang="0">
                    <a:pos x="T8" y="T9"/>
                  </a:cxn>
                </a:cxnLst>
                <a:rect l="0" t="0" r="r" b="b"/>
                <a:pathLst>
                  <a:path w="71" h="64">
                    <a:moveTo>
                      <a:pt x="71" y="64"/>
                    </a:moveTo>
                    <a:lnTo>
                      <a:pt x="20" y="0"/>
                    </a:lnTo>
                    <a:lnTo>
                      <a:pt x="0" y="24"/>
                    </a:lnTo>
                    <a:lnTo>
                      <a:pt x="33" y="64"/>
                    </a:lnTo>
                    <a:lnTo>
                      <a:pt x="71" y="64"/>
                    </a:lnTo>
                    <a:close/>
                  </a:path>
                </a:pathLst>
              </a:custGeom>
              <a:solidFill>
                <a:srgbClr val="EE31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8" name="Freeform 383"/>
              <p:cNvSpPr>
                <a:spLocks noEditPoints="1"/>
              </p:cNvSpPr>
              <p:nvPr/>
            </p:nvSpPr>
            <p:spPr bwMode="auto">
              <a:xfrm>
                <a:off x="4240213" y="2711450"/>
                <a:ext cx="25400" cy="25400"/>
              </a:xfrm>
              <a:custGeom>
                <a:avLst/>
                <a:gdLst>
                  <a:gd name="T0" fmla="*/ 23 w 47"/>
                  <a:gd name="T1" fmla="*/ 43 h 47"/>
                  <a:gd name="T2" fmla="*/ 4 w 47"/>
                  <a:gd name="T3" fmla="*/ 24 h 47"/>
                  <a:gd name="T4" fmla="*/ 23 w 47"/>
                  <a:gd name="T5" fmla="*/ 4 h 47"/>
                  <a:gd name="T6" fmla="*/ 42 w 47"/>
                  <a:gd name="T7" fmla="*/ 24 h 47"/>
                  <a:gd name="T8" fmla="*/ 23 w 47"/>
                  <a:gd name="T9" fmla="*/ 43 h 47"/>
                  <a:gd name="T10" fmla="*/ 23 w 47"/>
                  <a:gd name="T11" fmla="*/ 0 h 47"/>
                  <a:gd name="T12" fmla="*/ 0 w 47"/>
                  <a:gd name="T13" fmla="*/ 24 h 47"/>
                  <a:gd name="T14" fmla="*/ 23 w 47"/>
                  <a:gd name="T15" fmla="*/ 47 h 47"/>
                  <a:gd name="T16" fmla="*/ 47 w 47"/>
                  <a:gd name="T17" fmla="*/ 24 h 47"/>
                  <a:gd name="T18" fmla="*/ 23 w 47"/>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43"/>
                    </a:moveTo>
                    <a:cubicBezTo>
                      <a:pt x="12" y="43"/>
                      <a:pt x="4" y="35"/>
                      <a:pt x="4" y="24"/>
                    </a:cubicBezTo>
                    <a:cubicBezTo>
                      <a:pt x="4" y="12"/>
                      <a:pt x="12" y="4"/>
                      <a:pt x="23" y="4"/>
                    </a:cubicBezTo>
                    <a:cubicBezTo>
                      <a:pt x="34" y="4"/>
                      <a:pt x="42" y="12"/>
                      <a:pt x="42" y="24"/>
                    </a:cubicBezTo>
                    <a:cubicBezTo>
                      <a:pt x="42" y="35"/>
                      <a:pt x="34" y="43"/>
                      <a:pt x="23" y="43"/>
                    </a:cubicBezTo>
                    <a:moveTo>
                      <a:pt x="23" y="0"/>
                    </a:moveTo>
                    <a:cubicBezTo>
                      <a:pt x="10" y="0"/>
                      <a:pt x="0" y="10"/>
                      <a:pt x="0" y="24"/>
                    </a:cubicBezTo>
                    <a:cubicBezTo>
                      <a:pt x="0" y="37"/>
                      <a:pt x="10" y="47"/>
                      <a:pt x="23" y="47"/>
                    </a:cubicBezTo>
                    <a:cubicBezTo>
                      <a:pt x="37" y="47"/>
                      <a:pt x="47" y="37"/>
                      <a:pt x="47" y="24"/>
                    </a:cubicBezTo>
                    <a:cubicBezTo>
                      <a:pt x="47" y="10"/>
                      <a:pt x="37" y="0"/>
                      <a:pt x="23" y="0"/>
                    </a:cubicBez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9" name="Freeform 384"/>
              <p:cNvSpPr>
                <a:spLocks/>
              </p:cNvSpPr>
              <p:nvPr/>
            </p:nvSpPr>
            <p:spPr bwMode="auto">
              <a:xfrm>
                <a:off x="3932238" y="2706688"/>
                <a:ext cx="22225" cy="93663"/>
              </a:xfrm>
              <a:custGeom>
                <a:avLst/>
                <a:gdLst>
                  <a:gd name="T0" fmla="*/ 0 w 14"/>
                  <a:gd name="T1" fmla="*/ 59 h 59"/>
                  <a:gd name="T2" fmla="*/ 14 w 14"/>
                  <a:gd name="T3" fmla="*/ 59 h 59"/>
                  <a:gd name="T4" fmla="*/ 14 w 14"/>
                  <a:gd name="T5" fmla="*/ 0 h 59"/>
                  <a:gd name="T6" fmla="*/ 0 w 14"/>
                  <a:gd name="T7" fmla="*/ 6 h 59"/>
                  <a:gd name="T8" fmla="*/ 0 w 14"/>
                  <a:gd name="T9" fmla="*/ 59 h 59"/>
                </a:gdLst>
                <a:ahLst/>
                <a:cxnLst>
                  <a:cxn ang="0">
                    <a:pos x="T0" y="T1"/>
                  </a:cxn>
                  <a:cxn ang="0">
                    <a:pos x="T2" y="T3"/>
                  </a:cxn>
                  <a:cxn ang="0">
                    <a:pos x="T4" y="T5"/>
                  </a:cxn>
                  <a:cxn ang="0">
                    <a:pos x="T6" y="T7"/>
                  </a:cxn>
                  <a:cxn ang="0">
                    <a:pos x="T8" y="T9"/>
                  </a:cxn>
                </a:cxnLst>
                <a:rect l="0" t="0" r="r" b="b"/>
                <a:pathLst>
                  <a:path w="14" h="59">
                    <a:moveTo>
                      <a:pt x="0" y="59"/>
                    </a:moveTo>
                    <a:lnTo>
                      <a:pt x="14" y="59"/>
                    </a:lnTo>
                    <a:lnTo>
                      <a:pt x="14" y="0"/>
                    </a:lnTo>
                    <a:lnTo>
                      <a:pt x="0" y="6"/>
                    </a:lnTo>
                    <a:lnTo>
                      <a:pt x="0" y="59"/>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0" name="Freeform 385"/>
              <p:cNvSpPr>
                <a:spLocks/>
              </p:cNvSpPr>
              <p:nvPr/>
            </p:nvSpPr>
            <p:spPr bwMode="auto">
              <a:xfrm>
                <a:off x="3960813" y="2733675"/>
                <a:ext cx="88900" cy="66675"/>
              </a:xfrm>
              <a:custGeom>
                <a:avLst/>
                <a:gdLst>
                  <a:gd name="T0" fmla="*/ 120 w 163"/>
                  <a:gd name="T1" fmla="*/ 18 h 121"/>
                  <a:gd name="T2" fmla="*/ 112 w 163"/>
                  <a:gd name="T3" fmla="*/ 67 h 121"/>
                  <a:gd name="T4" fmla="*/ 102 w 163"/>
                  <a:gd name="T5" fmla="*/ 18 h 121"/>
                  <a:gd name="T6" fmla="*/ 99 w 163"/>
                  <a:gd name="T7" fmla="*/ 0 h 121"/>
                  <a:gd name="T8" fmla="*/ 64 w 163"/>
                  <a:gd name="T9" fmla="*/ 0 h 121"/>
                  <a:gd name="T10" fmla="*/ 61 w 163"/>
                  <a:gd name="T11" fmla="*/ 18 h 121"/>
                  <a:gd name="T12" fmla="*/ 51 w 163"/>
                  <a:gd name="T13" fmla="*/ 67 h 121"/>
                  <a:gd name="T14" fmla="*/ 43 w 163"/>
                  <a:gd name="T15" fmla="*/ 18 h 121"/>
                  <a:gd name="T16" fmla="*/ 40 w 163"/>
                  <a:gd name="T17" fmla="*/ 0 h 121"/>
                  <a:gd name="T18" fmla="*/ 0 w 163"/>
                  <a:gd name="T19" fmla="*/ 0 h 121"/>
                  <a:gd name="T20" fmla="*/ 34 w 163"/>
                  <a:gd name="T21" fmla="*/ 121 h 121"/>
                  <a:gd name="T22" fmla="*/ 67 w 163"/>
                  <a:gd name="T23" fmla="*/ 121 h 121"/>
                  <a:gd name="T24" fmla="*/ 72 w 163"/>
                  <a:gd name="T25" fmla="*/ 97 h 121"/>
                  <a:gd name="T26" fmla="*/ 81 w 163"/>
                  <a:gd name="T27" fmla="*/ 47 h 121"/>
                  <a:gd name="T28" fmla="*/ 90 w 163"/>
                  <a:gd name="T29" fmla="*/ 96 h 121"/>
                  <a:gd name="T30" fmla="*/ 95 w 163"/>
                  <a:gd name="T31" fmla="*/ 121 h 121"/>
                  <a:gd name="T32" fmla="*/ 128 w 163"/>
                  <a:gd name="T33" fmla="*/ 121 h 121"/>
                  <a:gd name="T34" fmla="*/ 163 w 163"/>
                  <a:gd name="T35" fmla="*/ 0 h 121"/>
                  <a:gd name="T36" fmla="*/ 123 w 163"/>
                  <a:gd name="T37" fmla="*/ 0 h 121"/>
                  <a:gd name="T38" fmla="*/ 120 w 163"/>
                  <a:gd name="T39" fmla="*/ 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121">
                    <a:moveTo>
                      <a:pt x="120" y="18"/>
                    </a:moveTo>
                    <a:cubicBezTo>
                      <a:pt x="117" y="32"/>
                      <a:pt x="113" y="59"/>
                      <a:pt x="112" y="67"/>
                    </a:cubicBezTo>
                    <a:cubicBezTo>
                      <a:pt x="110" y="59"/>
                      <a:pt x="105" y="32"/>
                      <a:pt x="102" y="18"/>
                    </a:cubicBezTo>
                    <a:cubicBezTo>
                      <a:pt x="99" y="0"/>
                      <a:pt x="99" y="0"/>
                      <a:pt x="99" y="0"/>
                    </a:cubicBezTo>
                    <a:cubicBezTo>
                      <a:pt x="64" y="0"/>
                      <a:pt x="64" y="0"/>
                      <a:pt x="64" y="0"/>
                    </a:cubicBezTo>
                    <a:cubicBezTo>
                      <a:pt x="61" y="18"/>
                      <a:pt x="61" y="18"/>
                      <a:pt x="61" y="18"/>
                    </a:cubicBezTo>
                    <a:cubicBezTo>
                      <a:pt x="58" y="32"/>
                      <a:pt x="53" y="59"/>
                      <a:pt x="51" y="67"/>
                    </a:cubicBezTo>
                    <a:cubicBezTo>
                      <a:pt x="50" y="59"/>
                      <a:pt x="46" y="32"/>
                      <a:pt x="43" y="18"/>
                    </a:cubicBezTo>
                    <a:cubicBezTo>
                      <a:pt x="40" y="0"/>
                      <a:pt x="40" y="0"/>
                      <a:pt x="40" y="0"/>
                    </a:cubicBezTo>
                    <a:cubicBezTo>
                      <a:pt x="0" y="0"/>
                      <a:pt x="0" y="0"/>
                      <a:pt x="0" y="0"/>
                    </a:cubicBezTo>
                    <a:cubicBezTo>
                      <a:pt x="34" y="121"/>
                      <a:pt x="34" y="121"/>
                      <a:pt x="34" y="121"/>
                    </a:cubicBezTo>
                    <a:cubicBezTo>
                      <a:pt x="67" y="121"/>
                      <a:pt x="67" y="121"/>
                      <a:pt x="67" y="121"/>
                    </a:cubicBezTo>
                    <a:cubicBezTo>
                      <a:pt x="72" y="97"/>
                      <a:pt x="72" y="97"/>
                      <a:pt x="72" y="97"/>
                    </a:cubicBezTo>
                    <a:cubicBezTo>
                      <a:pt x="75" y="82"/>
                      <a:pt x="79" y="56"/>
                      <a:pt x="81" y="47"/>
                    </a:cubicBezTo>
                    <a:cubicBezTo>
                      <a:pt x="82" y="56"/>
                      <a:pt x="87" y="83"/>
                      <a:pt x="90" y="96"/>
                    </a:cubicBezTo>
                    <a:cubicBezTo>
                      <a:pt x="95" y="121"/>
                      <a:pt x="95" y="121"/>
                      <a:pt x="95" y="121"/>
                    </a:cubicBezTo>
                    <a:cubicBezTo>
                      <a:pt x="128" y="121"/>
                      <a:pt x="128" y="121"/>
                      <a:pt x="128" y="121"/>
                    </a:cubicBezTo>
                    <a:cubicBezTo>
                      <a:pt x="163" y="0"/>
                      <a:pt x="163" y="0"/>
                      <a:pt x="163" y="0"/>
                    </a:cubicBezTo>
                    <a:cubicBezTo>
                      <a:pt x="123" y="0"/>
                      <a:pt x="123" y="0"/>
                      <a:pt x="123" y="0"/>
                    </a:cubicBezTo>
                    <a:lnTo>
                      <a:pt x="120" y="1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1" name="Freeform 386"/>
              <p:cNvSpPr>
                <a:spLocks noEditPoints="1"/>
              </p:cNvSpPr>
              <p:nvPr/>
            </p:nvSpPr>
            <p:spPr bwMode="auto">
              <a:xfrm>
                <a:off x="3773488" y="2711450"/>
                <a:ext cx="74612" cy="88900"/>
              </a:xfrm>
              <a:custGeom>
                <a:avLst/>
                <a:gdLst>
                  <a:gd name="T0" fmla="*/ 78 w 138"/>
                  <a:gd name="T1" fmla="*/ 126 h 161"/>
                  <a:gd name="T2" fmla="*/ 43 w 138"/>
                  <a:gd name="T3" fmla="*/ 126 h 161"/>
                  <a:gd name="T4" fmla="*/ 43 w 138"/>
                  <a:gd name="T5" fmla="*/ 94 h 161"/>
                  <a:gd name="T6" fmla="*/ 79 w 138"/>
                  <a:gd name="T7" fmla="*/ 94 h 161"/>
                  <a:gd name="T8" fmla="*/ 94 w 138"/>
                  <a:gd name="T9" fmla="*/ 110 h 161"/>
                  <a:gd name="T10" fmla="*/ 78 w 138"/>
                  <a:gd name="T11" fmla="*/ 126 h 161"/>
                  <a:gd name="T12" fmla="*/ 43 w 138"/>
                  <a:gd name="T13" fmla="*/ 35 h 161"/>
                  <a:gd name="T14" fmla="*/ 77 w 138"/>
                  <a:gd name="T15" fmla="*/ 35 h 161"/>
                  <a:gd name="T16" fmla="*/ 91 w 138"/>
                  <a:gd name="T17" fmla="*/ 48 h 161"/>
                  <a:gd name="T18" fmla="*/ 77 w 138"/>
                  <a:gd name="T19" fmla="*/ 60 h 161"/>
                  <a:gd name="T20" fmla="*/ 43 w 138"/>
                  <a:gd name="T21" fmla="*/ 60 h 161"/>
                  <a:gd name="T22" fmla="*/ 43 w 138"/>
                  <a:gd name="T23" fmla="*/ 35 h 161"/>
                  <a:gd name="T24" fmla="*/ 115 w 138"/>
                  <a:gd name="T25" fmla="*/ 73 h 161"/>
                  <a:gd name="T26" fmla="*/ 135 w 138"/>
                  <a:gd name="T27" fmla="*/ 42 h 161"/>
                  <a:gd name="T28" fmla="*/ 78 w 138"/>
                  <a:gd name="T29" fmla="*/ 0 h 161"/>
                  <a:gd name="T30" fmla="*/ 0 w 138"/>
                  <a:gd name="T31" fmla="*/ 0 h 161"/>
                  <a:gd name="T32" fmla="*/ 0 w 138"/>
                  <a:gd name="T33" fmla="*/ 161 h 161"/>
                  <a:gd name="T34" fmla="*/ 78 w 138"/>
                  <a:gd name="T35" fmla="*/ 161 h 161"/>
                  <a:gd name="T36" fmla="*/ 138 w 138"/>
                  <a:gd name="T37" fmla="*/ 109 h 161"/>
                  <a:gd name="T38" fmla="*/ 115 w 138"/>
                  <a:gd name="T39" fmla="*/ 7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161">
                    <a:moveTo>
                      <a:pt x="78" y="126"/>
                    </a:moveTo>
                    <a:cubicBezTo>
                      <a:pt x="43" y="126"/>
                      <a:pt x="43" y="126"/>
                      <a:pt x="43" y="126"/>
                    </a:cubicBezTo>
                    <a:cubicBezTo>
                      <a:pt x="43" y="94"/>
                      <a:pt x="43" y="94"/>
                      <a:pt x="43" y="94"/>
                    </a:cubicBezTo>
                    <a:cubicBezTo>
                      <a:pt x="79" y="94"/>
                      <a:pt x="79" y="94"/>
                      <a:pt x="79" y="94"/>
                    </a:cubicBezTo>
                    <a:cubicBezTo>
                      <a:pt x="89" y="94"/>
                      <a:pt x="94" y="100"/>
                      <a:pt x="94" y="110"/>
                    </a:cubicBezTo>
                    <a:cubicBezTo>
                      <a:pt x="94" y="119"/>
                      <a:pt x="89" y="126"/>
                      <a:pt x="78" y="126"/>
                    </a:cubicBezTo>
                    <a:moveTo>
                      <a:pt x="43" y="35"/>
                    </a:moveTo>
                    <a:cubicBezTo>
                      <a:pt x="77" y="35"/>
                      <a:pt x="77" y="35"/>
                      <a:pt x="77" y="35"/>
                    </a:cubicBezTo>
                    <a:cubicBezTo>
                      <a:pt x="87" y="35"/>
                      <a:pt x="91" y="41"/>
                      <a:pt x="91" y="48"/>
                    </a:cubicBezTo>
                    <a:cubicBezTo>
                      <a:pt x="91" y="55"/>
                      <a:pt x="87" y="60"/>
                      <a:pt x="77" y="60"/>
                    </a:cubicBezTo>
                    <a:cubicBezTo>
                      <a:pt x="43" y="60"/>
                      <a:pt x="43" y="60"/>
                      <a:pt x="43" y="60"/>
                    </a:cubicBezTo>
                    <a:lnTo>
                      <a:pt x="43" y="35"/>
                    </a:lnTo>
                    <a:close/>
                    <a:moveTo>
                      <a:pt x="115" y="73"/>
                    </a:moveTo>
                    <a:cubicBezTo>
                      <a:pt x="126" y="67"/>
                      <a:pt x="135" y="59"/>
                      <a:pt x="135" y="42"/>
                    </a:cubicBezTo>
                    <a:cubicBezTo>
                      <a:pt x="135" y="15"/>
                      <a:pt x="118" y="0"/>
                      <a:pt x="78" y="0"/>
                    </a:cubicBezTo>
                    <a:cubicBezTo>
                      <a:pt x="0" y="0"/>
                      <a:pt x="0" y="0"/>
                      <a:pt x="0" y="0"/>
                    </a:cubicBezTo>
                    <a:cubicBezTo>
                      <a:pt x="0" y="161"/>
                      <a:pt x="0" y="161"/>
                      <a:pt x="0" y="161"/>
                    </a:cubicBezTo>
                    <a:cubicBezTo>
                      <a:pt x="78" y="161"/>
                      <a:pt x="78" y="161"/>
                      <a:pt x="78" y="161"/>
                    </a:cubicBezTo>
                    <a:cubicBezTo>
                      <a:pt x="118" y="161"/>
                      <a:pt x="138" y="142"/>
                      <a:pt x="138" y="109"/>
                    </a:cubicBezTo>
                    <a:cubicBezTo>
                      <a:pt x="138" y="91"/>
                      <a:pt x="130" y="79"/>
                      <a:pt x="115" y="73"/>
                    </a:cubicBez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2" name="Freeform 387"/>
              <p:cNvSpPr>
                <a:spLocks/>
              </p:cNvSpPr>
              <p:nvPr/>
            </p:nvSpPr>
            <p:spPr bwMode="auto">
              <a:xfrm>
                <a:off x="3857625" y="2733675"/>
                <a:ext cx="60325" cy="68263"/>
              </a:xfrm>
              <a:custGeom>
                <a:avLst/>
                <a:gdLst>
                  <a:gd name="T0" fmla="*/ 70 w 111"/>
                  <a:gd name="T1" fmla="*/ 69 h 124"/>
                  <a:gd name="T2" fmla="*/ 56 w 111"/>
                  <a:gd name="T3" fmla="*/ 89 h 124"/>
                  <a:gd name="T4" fmla="*/ 42 w 111"/>
                  <a:gd name="T5" fmla="*/ 69 h 124"/>
                  <a:gd name="T6" fmla="*/ 42 w 111"/>
                  <a:gd name="T7" fmla="*/ 0 h 124"/>
                  <a:gd name="T8" fmla="*/ 0 w 111"/>
                  <a:gd name="T9" fmla="*/ 0 h 124"/>
                  <a:gd name="T10" fmla="*/ 0 w 111"/>
                  <a:gd name="T11" fmla="*/ 74 h 124"/>
                  <a:gd name="T12" fmla="*/ 39 w 111"/>
                  <a:gd name="T13" fmla="*/ 124 h 124"/>
                  <a:gd name="T14" fmla="*/ 70 w 111"/>
                  <a:gd name="T15" fmla="*/ 113 h 124"/>
                  <a:gd name="T16" fmla="*/ 70 w 111"/>
                  <a:gd name="T17" fmla="*/ 121 h 124"/>
                  <a:gd name="T18" fmla="*/ 111 w 111"/>
                  <a:gd name="T19" fmla="*/ 121 h 124"/>
                  <a:gd name="T20" fmla="*/ 111 w 111"/>
                  <a:gd name="T21" fmla="*/ 0 h 124"/>
                  <a:gd name="T22" fmla="*/ 70 w 111"/>
                  <a:gd name="T23" fmla="*/ 0 h 124"/>
                  <a:gd name="T24" fmla="*/ 70 w 111"/>
                  <a:gd name="T25"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24">
                    <a:moveTo>
                      <a:pt x="70" y="69"/>
                    </a:moveTo>
                    <a:cubicBezTo>
                      <a:pt x="70" y="84"/>
                      <a:pt x="64" y="89"/>
                      <a:pt x="56" y="89"/>
                    </a:cubicBezTo>
                    <a:cubicBezTo>
                      <a:pt x="47" y="89"/>
                      <a:pt x="42" y="84"/>
                      <a:pt x="42" y="69"/>
                    </a:cubicBezTo>
                    <a:cubicBezTo>
                      <a:pt x="42" y="0"/>
                      <a:pt x="42" y="0"/>
                      <a:pt x="42" y="0"/>
                    </a:cubicBezTo>
                    <a:cubicBezTo>
                      <a:pt x="0" y="0"/>
                      <a:pt x="0" y="0"/>
                      <a:pt x="0" y="0"/>
                    </a:cubicBezTo>
                    <a:cubicBezTo>
                      <a:pt x="0" y="74"/>
                      <a:pt x="0" y="74"/>
                      <a:pt x="0" y="74"/>
                    </a:cubicBezTo>
                    <a:cubicBezTo>
                      <a:pt x="0" y="106"/>
                      <a:pt x="13" y="124"/>
                      <a:pt x="39" y="124"/>
                    </a:cubicBezTo>
                    <a:cubicBezTo>
                      <a:pt x="54" y="124"/>
                      <a:pt x="62" y="119"/>
                      <a:pt x="70" y="113"/>
                    </a:cubicBezTo>
                    <a:cubicBezTo>
                      <a:pt x="70" y="121"/>
                      <a:pt x="70" y="121"/>
                      <a:pt x="70" y="121"/>
                    </a:cubicBezTo>
                    <a:cubicBezTo>
                      <a:pt x="111" y="121"/>
                      <a:pt x="111" y="121"/>
                      <a:pt x="111" y="121"/>
                    </a:cubicBezTo>
                    <a:cubicBezTo>
                      <a:pt x="111" y="0"/>
                      <a:pt x="111" y="0"/>
                      <a:pt x="111" y="0"/>
                    </a:cubicBezTo>
                    <a:cubicBezTo>
                      <a:pt x="70" y="0"/>
                      <a:pt x="70" y="0"/>
                      <a:pt x="70" y="0"/>
                    </a:cubicBezTo>
                    <a:lnTo>
                      <a:pt x="70" y="69"/>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3" name="Freeform 388"/>
              <p:cNvSpPr>
                <a:spLocks noEditPoints="1"/>
              </p:cNvSpPr>
              <p:nvPr/>
            </p:nvSpPr>
            <p:spPr bwMode="auto">
              <a:xfrm>
                <a:off x="4246563" y="2716213"/>
                <a:ext cx="12700" cy="14288"/>
              </a:xfrm>
              <a:custGeom>
                <a:avLst/>
                <a:gdLst>
                  <a:gd name="T0" fmla="*/ 12 w 22"/>
                  <a:gd name="T1" fmla="*/ 12 h 26"/>
                  <a:gd name="T2" fmla="*/ 7 w 22"/>
                  <a:gd name="T3" fmla="*/ 12 h 26"/>
                  <a:gd name="T4" fmla="*/ 7 w 22"/>
                  <a:gd name="T5" fmla="*/ 6 h 26"/>
                  <a:gd name="T6" fmla="*/ 12 w 22"/>
                  <a:gd name="T7" fmla="*/ 6 h 26"/>
                  <a:gd name="T8" fmla="*/ 15 w 22"/>
                  <a:gd name="T9" fmla="*/ 9 h 26"/>
                  <a:gd name="T10" fmla="*/ 12 w 22"/>
                  <a:gd name="T11" fmla="*/ 12 h 26"/>
                  <a:gd name="T12" fmla="*/ 22 w 22"/>
                  <a:gd name="T13" fmla="*/ 9 h 26"/>
                  <a:gd name="T14" fmla="*/ 12 w 22"/>
                  <a:gd name="T15" fmla="*/ 0 h 26"/>
                  <a:gd name="T16" fmla="*/ 0 w 22"/>
                  <a:gd name="T17" fmla="*/ 0 h 26"/>
                  <a:gd name="T18" fmla="*/ 0 w 22"/>
                  <a:gd name="T19" fmla="*/ 26 h 26"/>
                  <a:gd name="T20" fmla="*/ 7 w 22"/>
                  <a:gd name="T21" fmla="*/ 26 h 26"/>
                  <a:gd name="T22" fmla="*/ 7 w 22"/>
                  <a:gd name="T23" fmla="*/ 17 h 26"/>
                  <a:gd name="T24" fmla="*/ 10 w 22"/>
                  <a:gd name="T25" fmla="*/ 17 h 26"/>
                  <a:gd name="T26" fmla="*/ 15 w 22"/>
                  <a:gd name="T27" fmla="*/ 26 h 26"/>
                  <a:gd name="T28" fmla="*/ 22 w 22"/>
                  <a:gd name="T29" fmla="*/ 26 h 26"/>
                  <a:gd name="T30" fmla="*/ 17 w 22"/>
                  <a:gd name="T31" fmla="*/ 16 h 26"/>
                  <a:gd name="T32" fmla="*/ 22 w 22"/>
                  <a:gd name="T3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6">
                    <a:moveTo>
                      <a:pt x="12" y="12"/>
                    </a:moveTo>
                    <a:cubicBezTo>
                      <a:pt x="7" y="12"/>
                      <a:pt x="7" y="12"/>
                      <a:pt x="7" y="12"/>
                    </a:cubicBezTo>
                    <a:cubicBezTo>
                      <a:pt x="7" y="6"/>
                      <a:pt x="7" y="6"/>
                      <a:pt x="7" y="6"/>
                    </a:cubicBezTo>
                    <a:cubicBezTo>
                      <a:pt x="12" y="6"/>
                      <a:pt x="12" y="6"/>
                      <a:pt x="12" y="6"/>
                    </a:cubicBezTo>
                    <a:cubicBezTo>
                      <a:pt x="14" y="6"/>
                      <a:pt x="15" y="7"/>
                      <a:pt x="15" y="9"/>
                    </a:cubicBezTo>
                    <a:cubicBezTo>
                      <a:pt x="15" y="11"/>
                      <a:pt x="14" y="12"/>
                      <a:pt x="12" y="12"/>
                    </a:cubicBezTo>
                    <a:moveTo>
                      <a:pt x="22" y="9"/>
                    </a:moveTo>
                    <a:cubicBezTo>
                      <a:pt x="22" y="2"/>
                      <a:pt x="18" y="0"/>
                      <a:pt x="12" y="0"/>
                    </a:cubicBezTo>
                    <a:cubicBezTo>
                      <a:pt x="0" y="0"/>
                      <a:pt x="0" y="0"/>
                      <a:pt x="0" y="0"/>
                    </a:cubicBezTo>
                    <a:cubicBezTo>
                      <a:pt x="0" y="26"/>
                      <a:pt x="0" y="26"/>
                      <a:pt x="0" y="26"/>
                    </a:cubicBezTo>
                    <a:cubicBezTo>
                      <a:pt x="7" y="26"/>
                      <a:pt x="7" y="26"/>
                      <a:pt x="7" y="26"/>
                    </a:cubicBezTo>
                    <a:cubicBezTo>
                      <a:pt x="7" y="17"/>
                      <a:pt x="7" y="17"/>
                      <a:pt x="7" y="17"/>
                    </a:cubicBezTo>
                    <a:cubicBezTo>
                      <a:pt x="10" y="17"/>
                      <a:pt x="10" y="17"/>
                      <a:pt x="10" y="17"/>
                    </a:cubicBezTo>
                    <a:cubicBezTo>
                      <a:pt x="15" y="26"/>
                      <a:pt x="15" y="26"/>
                      <a:pt x="15" y="26"/>
                    </a:cubicBezTo>
                    <a:cubicBezTo>
                      <a:pt x="22" y="26"/>
                      <a:pt x="22" y="26"/>
                      <a:pt x="22" y="26"/>
                    </a:cubicBezTo>
                    <a:cubicBezTo>
                      <a:pt x="17" y="16"/>
                      <a:pt x="17" y="16"/>
                      <a:pt x="17" y="16"/>
                    </a:cubicBezTo>
                    <a:cubicBezTo>
                      <a:pt x="20" y="15"/>
                      <a:pt x="22" y="12"/>
                      <a:pt x="22" y="9"/>
                    </a:cubicBez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4" name="Freeform 389"/>
              <p:cNvSpPr>
                <a:spLocks/>
              </p:cNvSpPr>
              <p:nvPr/>
            </p:nvSpPr>
            <p:spPr bwMode="auto">
              <a:xfrm>
                <a:off x="4119563" y="2732088"/>
                <a:ext cx="47625" cy="68263"/>
              </a:xfrm>
              <a:custGeom>
                <a:avLst/>
                <a:gdLst>
                  <a:gd name="T0" fmla="*/ 42 w 87"/>
                  <a:gd name="T1" fmla="*/ 11 h 123"/>
                  <a:gd name="T2" fmla="*/ 42 w 87"/>
                  <a:gd name="T3" fmla="*/ 2 h 123"/>
                  <a:gd name="T4" fmla="*/ 0 w 87"/>
                  <a:gd name="T5" fmla="*/ 2 h 123"/>
                  <a:gd name="T6" fmla="*/ 0 w 87"/>
                  <a:gd name="T7" fmla="*/ 123 h 123"/>
                  <a:gd name="T8" fmla="*/ 42 w 87"/>
                  <a:gd name="T9" fmla="*/ 123 h 123"/>
                  <a:gd name="T10" fmla="*/ 42 w 87"/>
                  <a:gd name="T11" fmla="*/ 57 h 123"/>
                  <a:gd name="T12" fmla="*/ 58 w 87"/>
                  <a:gd name="T13" fmla="*/ 38 h 123"/>
                  <a:gd name="T14" fmla="*/ 78 w 87"/>
                  <a:gd name="T15" fmla="*/ 48 h 123"/>
                  <a:gd name="T16" fmla="*/ 87 w 87"/>
                  <a:gd name="T17" fmla="*/ 5 h 123"/>
                  <a:gd name="T18" fmla="*/ 68 w 87"/>
                  <a:gd name="T19" fmla="*/ 0 h 123"/>
                  <a:gd name="T20" fmla="*/ 42 w 87"/>
                  <a:gd name="T2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23">
                    <a:moveTo>
                      <a:pt x="42" y="11"/>
                    </a:moveTo>
                    <a:cubicBezTo>
                      <a:pt x="42" y="2"/>
                      <a:pt x="42" y="2"/>
                      <a:pt x="42" y="2"/>
                    </a:cubicBezTo>
                    <a:cubicBezTo>
                      <a:pt x="0" y="2"/>
                      <a:pt x="0" y="2"/>
                      <a:pt x="0" y="2"/>
                    </a:cubicBezTo>
                    <a:cubicBezTo>
                      <a:pt x="0" y="123"/>
                      <a:pt x="0" y="123"/>
                      <a:pt x="0" y="123"/>
                    </a:cubicBezTo>
                    <a:cubicBezTo>
                      <a:pt x="42" y="123"/>
                      <a:pt x="42" y="123"/>
                      <a:pt x="42" y="123"/>
                    </a:cubicBezTo>
                    <a:cubicBezTo>
                      <a:pt x="42" y="57"/>
                      <a:pt x="42" y="57"/>
                      <a:pt x="42" y="57"/>
                    </a:cubicBezTo>
                    <a:cubicBezTo>
                      <a:pt x="42" y="42"/>
                      <a:pt x="48" y="38"/>
                      <a:pt x="58" y="38"/>
                    </a:cubicBezTo>
                    <a:cubicBezTo>
                      <a:pt x="66" y="38"/>
                      <a:pt x="72" y="42"/>
                      <a:pt x="78" y="48"/>
                    </a:cubicBezTo>
                    <a:cubicBezTo>
                      <a:pt x="87" y="5"/>
                      <a:pt x="87" y="5"/>
                      <a:pt x="87" y="5"/>
                    </a:cubicBezTo>
                    <a:cubicBezTo>
                      <a:pt x="82" y="2"/>
                      <a:pt x="76" y="0"/>
                      <a:pt x="68" y="0"/>
                    </a:cubicBezTo>
                    <a:cubicBezTo>
                      <a:pt x="57" y="0"/>
                      <a:pt x="49" y="4"/>
                      <a:pt x="42" y="11"/>
                    </a:cubicBez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5" name="Freeform 390"/>
              <p:cNvSpPr>
                <a:spLocks/>
              </p:cNvSpPr>
              <p:nvPr/>
            </p:nvSpPr>
            <p:spPr bwMode="auto">
              <a:xfrm>
                <a:off x="4175125" y="2706688"/>
                <a:ext cx="63500" cy="93663"/>
              </a:xfrm>
              <a:custGeom>
                <a:avLst/>
                <a:gdLst>
                  <a:gd name="T0" fmla="*/ 115 w 116"/>
                  <a:gd name="T1" fmla="*/ 48 h 169"/>
                  <a:gd name="T2" fmla="*/ 67 w 116"/>
                  <a:gd name="T3" fmla="*/ 48 h 169"/>
                  <a:gd name="T4" fmla="*/ 59 w 116"/>
                  <a:gd name="T5" fmla="*/ 58 h 169"/>
                  <a:gd name="T6" fmla="*/ 41 w 116"/>
                  <a:gd name="T7" fmla="*/ 85 h 169"/>
                  <a:gd name="T8" fmla="*/ 42 w 116"/>
                  <a:gd name="T9" fmla="*/ 50 h 169"/>
                  <a:gd name="T10" fmla="*/ 42 w 116"/>
                  <a:gd name="T11" fmla="*/ 0 h 169"/>
                  <a:gd name="T12" fmla="*/ 0 w 116"/>
                  <a:gd name="T13" fmla="*/ 17 h 169"/>
                  <a:gd name="T14" fmla="*/ 0 w 116"/>
                  <a:gd name="T15" fmla="*/ 169 h 169"/>
                  <a:gd name="T16" fmla="*/ 42 w 116"/>
                  <a:gd name="T17" fmla="*/ 169 h 169"/>
                  <a:gd name="T18" fmla="*/ 42 w 116"/>
                  <a:gd name="T19" fmla="*/ 132 h 169"/>
                  <a:gd name="T20" fmla="*/ 53 w 116"/>
                  <a:gd name="T21" fmla="*/ 119 h 169"/>
                  <a:gd name="T22" fmla="*/ 71 w 116"/>
                  <a:gd name="T23" fmla="*/ 169 h 169"/>
                  <a:gd name="T24" fmla="*/ 116 w 116"/>
                  <a:gd name="T25" fmla="*/ 169 h 169"/>
                  <a:gd name="T26" fmla="*/ 83 w 116"/>
                  <a:gd name="T27" fmla="*/ 84 h 169"/>
                  <a:gd name="T28" fmla="*/ 115 w 116"/>
                  <a:gd name="T29" fmla="*/ 4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69">
                    <a:moveTo>
                      <a:pt x="115" y="48"/>
                    </a:moveTo>
                    <a:cubicBezTo>
                      <a:pt x="67" y="48"/>
                      <a:pt x="67" y="48"/>
                      <a:pt x="67" y="48"/>
                    </a:cubicBezTo>
                    <a:cubicBezTo>
                      <a:pt x="59" y="58"/>
                      <a:pt x="59" y="58"/>
                      <a:pt x="59" y="58"/>
                    </a:cubicBezTo>
                    <a:cubicBezTo>
                      <a:pt x="54" y="65"/>
                      <a:pt x="44" y="79"/>
                      <a:pt x="41" y="85"/>
                    </a:cubicBezTo>
                    <a:cubicBezTo>
                      <a:pt x="41" y="77"/>
                      <a:pt x="42" y="58"/>
                      <a:pt x="42" y="50"/>
                    </a:cubicBezTo>
                    <a:cubicBezTo>
                      <a:pt x="42" y="0"/>
                      <a:pt x="42" y="0"/>
                      <a:pt x="42" y="0"/>
                    </a:cubicBezTo>
                    <a:cubicBezTo>
                      <a:pt x="0" y="17"/>
                      <a:pt x="0" y="17"/>
                      <a:pt x="0" y="17"/>
                    </a:cubicBezTo>
                    <a:cubicBezTo>
                      <a:pt x="0" y="169"/>
                      <a:pt x="0" y="169"/>
                      <a:pt x="0" y="169"/>
                    </a:cubicBezTo>
                    <a:cubicBezTo>
                      <a:pt x="42" y="169"/>
                      <a:pt x="42" y="169"/>
                      <a:pt x="42" y="169"/>
                    </a:cubicBezTo>
                    <a:cubicBezTo>
                      <a:pt x="42" y="132"/>
                      <a:pt x="42" y="132"/>
                      <a:pt x="42" y="132"/>
                    </a:cubicBezTo>
                    <a:cubicBezTo>
                      <a:pt x="53" y="119"/>
                      <a:pt x="53" y="119"/>
                      <a:pt x="53" y="119"/>
                    </a:cubicBezTo>
                    <a:cubicBezTo>
                      <a:pt x="71" y="169"/>
                      <a:pt x="71" y="169"/>
                      <a:pt x="71" y="169"/>
                    </a:cubicBezTo>
                    <a:cubicBezTo>
                      <a:pt x="116" y="169"/>
                      <a:pt x="116" y="169"/>
                      <a:pt x="116" y="169"/>
                    </a:cubicBezTo>
                    <a:cubicBezTo>
                      <a:pt x="83" y="84"/>
                      <a:pt x="83" y="84"/>
                      <a:pt x="83" y="84"/>
                    </a:cubicBezTo>
                    <a:lnTo>
                      <a:pt x="115" y="4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6" name="Freeform 391"/>
              <p:cNvSpPr>
                <a:spLocks noEditPoints="1"/>
              </p:cNvSpPr>
              <p:nvPr/>
            </p:nvSpPr>
            <p:spPr bwMode="auto">
              <a:xfrm>
                <a:off x="4049713" y="2732088"/>
                <a:ext cx="60325" cy="69850"/>
              </a:xfrm>
              <a:custGeom>
                <a:avLst/>
                <a:gdLst>
                  <a:gd name="T0" fmla="*/ 69 w 108"/>
                  <a:gd name="T1" fmla="*/ 90 h 126"/>
                  <a:gd name="T2" fmla="*/ 51 w 108"/>
                  <a:gd name="T3" fmla="*/ 96 h 126"/>
                  <a:gd name="T4" fmla="*/ 38 w 108"/>
                  <a:gd name="T5" fmla="*/ 83 h 126"/>
                  <a:gd name="T6" fmla="*/ 51 w 108"/>
                  <a:gd name="T7" fmla="*/ 70 h 126"/>
                  <a:gd name="T8" fmla="*/ 69 w 108"/>
                  <a:gd name="T9" fmla="*/ 74 h 126"/>
                  <a:gd name="T10" fmla="*/ 69 w 108"/>
                  <a:gd name="T11" fmla="*/ 90 h 126"/>
                  <a:gd name="T12" fmla="*/ 59 w 108"/>
                  <a:gd name="T13" fmla="*/ 0 h 126"/>
                  <a:gd name="T14" fmla="*/ 7 w 108"/>
                  <a:gd name="T15" fmla="*/ 11 h 126"/>
                  <a:gd name="T16" fmla="*/ 18 w 108"/>
                  <a:gd name="T17" fmla="*/ 38 h 126"/>
                  <a:gd name="T18" fmla="*/ 52 w 108"/>
                  <a:gd name="T19" fmla="*/ 29 h 126"/>
                  <a:gd name="T20" fmla="*/ 69 w 108"/>
                  <a:gd name="T21" fmla="*/ 44 h 126"/>
                  <a:gd name="T22" fmla="*/ 69 w 108"/>
                  <a:gd name="T23" fmla="*/ 50 h 126"/>
                  <a:gd name="T24" fmla="*/ 43 w 108"/>
                  <a:gd name="T25" fmla="*/ 44 h 126"/>
                  <a:gd name="T26" fmla="*/ 0 w 108"/>
                  <a:gd name="T27" fmla="*/ 84 h 126"/>
                  <a:gd name="T28" fmla="*/ 39 w 108"/>
                  <a:gd name="T29" fmla="*/ 126 h 126"/>
                  <a:gd name="T30" fmla="*/ 69 w 108"/>
                  <a:gd name="T31" fmla="*/ 115 h 126"/>
                  <a:gd name="T32" fmla="*/ 69 w 108"/>
                  <a:gd name="T33" fmla="*/ 123 h 126"/>
                  <a:gd name="T34" fmla="*/ 108 w 108"/>
                  <a:gd name="T35" fmla="*/ 123 h 126"/>
                  <a:gd name="T36" fmla="*/ 108 w 108"/>
                  <a:gd name="T37" fmla="*/ 44 h 126"/>
                  <a:gd name="T38" fmla="*/ 59 w 108"/>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126">
                    <a:moveTo>
                      <a:pt x="69" y="90"/>
                    </a:moveTo>
                    <a:cubicBezTo>
                      <a:pt x="65" y="94"/>
                      <a:pt x="58" y="96"/>
                      <a:pt x="51" y="96"/>
                    </a:cubicBezTo>
                    <a:cubicBezTo>
                      <a:pt x="42" y="96"/>
                      <a:pt x="38" y="91"/>
                      <a:pt x="38" y="83"/>
                    </a:cubicBezTo>
                    <a:cubicBezTo>
                      <a:pt x="38" y="75"/>
                      <a:pt x="42" y="70"/>
                      <a:pt x="51" y="70"/>
                    </a:cubicBezTo>
                    <a:cubicBezTo>
                      <a:pt x="59" y="70"/>
                      <a:pt x="64" y="72"/>
                      <a:pt x="69" y="74"/>
                    </a:cubicBezTo>
                    <a:lnTo>
                      <a:pt x="69" y="90"/>
                    </a:lnTo>
                    <a:close/>
                    <a:moveTo>
                      <a:pt x="59" y="0"/>
                    </a:moveTo>
                    <a:cubicBezTo>
                      <a:pt x="38" y="0"/>
                      <a:pt x="22" y="3"/>
                      <a:pt x="7" y="11"/>
                    </a:cubicBezTo>
                    <a:cubicBezTo>
                      <a:pt x="18" y="38"/>
                      <a:pt x="18" y="38"/>
                      <a:pt x="18" y="38"/>
                    </a:cubicBezTo>
                    <a:cubicBezTo>
                      <a:pt x="30" y="32"/>
                      <a:pt x="39" y="29"/>
                      <a:pt x="52" y="29"/>
                    </a:cubicBezTo>
                    <a:cubicBezTo>
                      <a:pt x="63" y="29"/>
                      <a:pt x="69" y="33"/>
                      <a:pt x="69" y="44"/>
                    </a:cubicBezTo>
                    <a:cubicBezTo>
                      <a:pt x="69" y="50"/>
                      <a:pt x="69" y="50"/>
                      <a:pt x="69" y="50"/>
                    </a:cubicBezTo>
                    <a:cubicBezTo>
                      <a:pt x="62" y="47"/>
                      <a:pt x="55" y="44"/>
                      <a:pt x="43" y="44"/>
                    </a:cubicBezTo>
                    <a:cubicBezTo>
                      <a:pt x="18" y="44"/>
                      <a:pt x="0" y="58"/>
                      <a:pt x="0" y="84"/>
                    </a:cubicBezTo>
                    <a:cubicBezTo>
                      <a:pt x="0" y="111"/>
                      <a:pt x="16" y="126"/>
                      <a:pt x="39" y="126"/>
                    </a:cubicBezTo>
                    <a:cubicBezTo>
                      <a:pt x="50" y="126"/>
                      <a:pt x="61" y="121"/>
                      <a:pt x="69" y="115"/>
                    </a:cubicBezTo>
                    <a:cubicBezTo>
                      <a:pt x="69" y="123"/>
                      <a:pt x="69" y="123"/>
                      <a:pt x="69" y="123"/>
                    </a:cubicBezTo>
                    <a:cubicBezTo>
                      <a:pt x="108" y="123"/>
                      <a:pt x="108" y="123"/>
                      <a:pt x="108" y="123"/>
                    </a:cubicBezTo>
                    <a:cubicBezTo>
                      <a:pt x="108" y="44"/>
                      <a:pt x="108" y="44"/>
                      <a:pt x="108" y="44"/>
                    </a:cubicBezTo>
                    <a:cubicBezTo>
                      <a:pt x="108" y="16"/>
                      <a:pt x="93" y="0"/>
                      <a:pt x="59" y="0"/>
                    </a:cubicBez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7" name="Freeform 392"/>
              <p:cNvSpPr>
                <a:spLocks noEditPoints="1"/>
              </p:cNvSpPr>
              <p:nvPr/>
            </p:nvSpPr>
            <p:spPr bwMode="auto">
              <a:xfrm>
                <a:off x="4348163" y="2716213"/>
                <a:ext cx="71437" cy="84138"/>
              </a:xfrm>
              <a:custGeom>
                <a:avLst/>
                <a:gdLst>
                  <a:gd name="T0" fmla="*/ 66 w 130"/>
                  <a:gd name="T1" fmla="*/ 68 h 152"/>
                  <a:gd name="T2" fmla="*/ 41 w 130"/>
                  <a:gd name="T3" fmla="*/ 68 h 152"/>
                  <a:gd name="T4" fmla="*/ 41 w 130"/>
                  <a:gd name="T5" fmla="*/ 34 h 152"/>
                  <a:gd name="T6" fmla="*/ 66 w 130"/>
                  <a:gd name="T7" fmla="*/ 34 h 152"/>
                  <a:gd name="T8" fmla="*/ 85 w 130"/>
                  <a:gd name="T9" fmla="*/ 51 h 152"/>
                  <a:gd name="T10" fmla="*/ 66 w 130"/>
                  <a:gd name="T11" fmla="*/ 68 h 152"/>
                  <a:gd name="T12" fmla="*/ 127 w 130"/>
                  <a:gd name="T13" fmla="*/ 50 h 152"/>
                  <a:gd name="T14" fmla="*/ 68 w 130"/>
                  <a:gd name="T15" fmla="*/ 0 h 152"/>
                  <a:gd name="T16" fmla="*/ 0 w 130"/>
                  <a:gd name="T17" fmla="*/ 0 h 152"/>
                  <a:gd name="T18" fmla="*/ 0 w 130"/>
                  <a:gd name="T19" fmla="*/ 152 h 152"/>
                  <a:gd name="T20" fmla="*/ 41 w 130"/>
                  <a:gd name="T21" fmla="*/ 152 h 152"/>
                  <a:gd name="T22" fmla="*/ 41 w 130"/>
                  <a:gd name="T23" fmla="*/ 101 h 152"/>
                  <a:gd name="T24" fmla="*/ 58 w 130"/>
                  <a:gd name="T25" fmla="*/ 101 h 152"/>
                  <a:gd name="T26" fmla="*/ 83 w 130"/>
                  <a:gd name="T27" fmla="*/ 152 h 152"/>
                  <a:gd name="T28" fmla="*/ 130 w 130"/>
                  <a:gd name="T29" fmla="*/ 152 h 152"/>
                  <a:gd name="T30" fmla="*/ 99 w 130"/>
                  <a:gd name="T31" fmla="*/ 94 h 152"/>
                  <a:gd name="T32" fmla="*/ 127 w 130"/>
                  <a:gd name="T33" fmla="*/ 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52">
                    <a:moveTo>
                      <a:pt x="66" y="68"/>
                    </a:moveTo>
                    <a:cubicBezTo>
                      <a:pt x="41" y="68"/>
                      <a:pt x="41" y="68"/>
                      <a:pt x="41" y="68"/>
                    </a:cubicBezTo>
                    <a:cubicBezTo>
                      <a:pt x="41" y="34"/>
                      <a:pt x="41" y="34"/>
                      <a:pt x="41" y="34"/>
                    </a:cubicBezTo>
                    <a:cubicBezTo>
                      <a:pt x="66" y="34"/>
                      <a:pt x="66" y="34"/>
                      <a:pt x="66" y="34"/>
                    </a:cubicBezTo>
                    <a:cubicBezTo>
                      <a:pt x="80" y="34"/>
                      <a:pt x="85" y="41"/>
                      <a:pt x="85" y="51"/>
                    </a:cubicBezTo>
                    <a:cubicBezTo>
                      <a:pt x="85" y="61"/>
                      <a:pt x="79" y="68"/>
                      <a:pt x="66" y="68"/>
                    </a:cubicBezTo>
                    <a:moveTo>
                      <a:pt x="127" y="50"/>
                    </a:moveTo>
                    <a:cubicBezTo>
                      <a:pt x="127" y="14"/>
                      <a:pt x="103" y="0"/>
                      <a:pt x="68" y="0"/>
                    </a:cubicBezTo>
                    <a:cubicBezTo>
                      <a:pt x="0" y="0"/>
                      <a:pt x="0" y="0"/>
                      <a:pt x="0" y="0"/>
                    </a:cubicBezTo>
                    <a:cubicBezTo>
                      <a:pt x="0" y="152"/>
                      <a:pt x="0" y="152"/>
                      <a:pt x="0" y="152"/>
                    </a:cubicBezTo>
                    <a:cubicBezTo>
                      <a:pt x="41" y="152"/>
                      <a:pt x="41" y="152"/>
                      <a:pt x="41" y="152"/>
                    </a:cubicBezTo>
                    <a:cubicBezTo>
                      <a:pt x="41" y="101"/>
                      <a:pt x="41" y="101"/>
                      <a:pt x="41" y="101"/>
                    </a:cubicBezTo>
                    <a:cubicBezTo>
                      <a:pt x="58" y="101"/>
                      <a:pt x="58" y="101"/>
                      <a:pt x="58" y="101"/>
                    </a:cubicBezTo>
                    <a:cubicBezTo>
                      <a:pt x="83" y="152"/>
                      <a:pt x="83" y="152"/>
                      <a:pt x="83" y="152"/>
                    </a:cubicBezTo>
                    <a:cubicBezTo>
                      <a:pt x="130" y="152"/>
                      <a:pt x="130" y="152"/>
                      <a:pt x="130" y="152"/>
                    </a:cubicBezTo>
                    <a:cubicBezTo>
                      <a:pt x="99" y="94"/>
                      <a:pt x="99" y="94"/>
                      <a:pt x="99" y="94"/>
                    </a:cubicBezTo>
                    <a:cubicBezTo>
                      <a:pt x="116" y="86"/>
                      <a:pt x="127" y="72"/>
                      <a:pt x="127" y="50"/>
                    </a:cubicBezTo>
                  </a:path>
                </a:pathLst>
              </a:custGeom>
              <a:solidFill>
                <a:srgbClr val="EE31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8" name="Freeform 393"/>
              <p:cNvSpPr>
                <a:spLocks/>
              </p:cNvSpPr>
              <p:nvPr/>
            </p:nvSpPr>
            <p:spPr bwMode="auto">
              <a:xfrm>
                <a:off x="4276725" y="2716213"/>
                <a:ext cx="65087" cy="84138"/>
              </a:xfrm>
              <a:custGeom>
                <a:avLst/>
                <a:gdLst>
                  <a:gd name="T0" fmla="*/ 0 w 41"/>
                  <a:gd name="T1" fmla="*/ 53 h 53"/>
                  <a:gd name="T2" fmla="*/ 15 w 41"/>
                  <a:gd name="T3" fmla="*/ 53 h 53"/>
                  <a:gd name="T4" fmla="*/ 15 w 41"/>
                  <a:gd name="T5" fmla="*/ 34 h 53"/>
                  <a:gd name="T6" fmla="*/ 31 w 41"/>
                  <a:gd name="T7" fmla="*/ 34 h 53"/>
                  <a:gd name="T8" fmla="*/ 31 w 41"/>
                  <a:gd name="T9" fmla="*/ 22 h 53"/>
                  <a:gd name="T10" fmla="*/ 15 w 41"/>
                  <a:gd name="T11" fmla="*/ 22 h 53"/>
                  <a:gd name="T12" fmla="*/ 15 w 41"/>
                  <a:gd name="T13" fmla="*/ 13 h 53"/>
                  <a:gd name="T14" fmla="*/ 41 w 41"/>
                  <a:gd name="T15" fmla="*/ 13 h 53"/>
                  <a:gd name="T16" fmla="*/ 41 w 41"/>
                  <a:gd name="T17" fmla="*/ 0 h 53"/>
                  <a:gd name="T18" fmla="*/ 0 w 41"/>
                  <a:gd name="T19" fmla="*/ 0 h 53"/>
                  <a:gd name="T20" fmla="*/ 0 w 41"/>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53">
                    <a:moveTo>
                      <a:pt x="0" y="53"/>
                    </a:moveTo>
                    <a:lnTo>
                      <a:pt x="15" y="53"/>
                    </a:lnTo>
                    <a:lnTo>
                      <a:pt x="15" y="34"/>
                    </a:lnTo>
                    <a:lnTo>
                      <a:pt x="31" y="34"/>
                    </a:lnTo>
                    <a:lnTo>
                      <a:pt x="31" y="22"/>
                    </a:lnTo>
                    <a:lnTo>
                      <a:pt x="15" y="22"/>
                    </a:lnTo>
                    <a:lnTo>
                      <a:pt x="15" y="13"/>
                    </a:lnTo>
                    <a:lnTo>
                      <a:pt x="41" y="13"/>
                    </a:lnTo>
                    <a:lnTo>
                      <a:pt x="41" y="0"/>
                    </a:lnTo>
                    <a:lnTo>
                      <a:pt x="0" y="0"/>
                    </a:lnTo>
                    <a:lnTo>
                      <a:pt x="0" y="53"/>
                    </a:lnTo>
                    <a:close/>
                  </a:path>
                </a:pathLst>
              </a:custGeom>
              <a:solidFill>
                <a:srgbClr val="EE31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39" name="Freeform 394"/>
              <p:cNvSpPr>
                <a:spLocks noEditPoints="1"/>
              </p:cNvSpPr>
              <p:nvPr/>
            </p:nvSpPr>
            <p:spPr bwMode="auto">
              <a:xfrm>
                <a:off x="3730625" y="2227263"/>
                <a:ext cx="730250" cy="608013"/>
              </a:xfrm>
              <a:custGeom>
                <a:avLst/>
                <a:gdLst>
                  <a:gd name="T0" fmla="*/ 455 w 460"/>
                  <a:gd name="T1" fmla="*/ 379 h 383"/>
                  <a:gd name="T2" fmla="*/ 5 w 460"/>
                  <a:gd name="T3" fmla="*/ 379 h 383"/>
                  <a:gd name="T4" fmla="*/ 5 w 460"/>
                  <a:gd name="T5" fmla="*/ 290 h 383"/>
                  <a:gd name="T6" fmla="*/ 230 w 460"/>
                  <a:gd name="T7" fmla="*/ 8 h 383"/>
                  <a:gd name="T8" fmla="*/ 455 w 460"/>
                  <a:gd name="T9" fmla="*/ 290 h 383"/>
                  <a:gd name="T10" fmla="*/ 455 w 460"/>
                  <a:gd name="T11" fmla="*/ 379 h 383"/>
                  <a:gd name="T12" fmla="*/ 230 w 460"/>
                  <a:gd name="T13" fmla="*/ 0 h 383"/>
                  <a:gd name="T14" fmla="*/ 0 w 460"/>
                  <a:gd name="T15" fmla="*/ 288 h 383"/>
                  <a:gd name="T16" fmla="*/ 0 w 460"/>
                  <a:gd name="T17" fmla="*/ 383 h 383"/>
                  <a:gd name="T18" fmla="*/ 460 w 460"/>
                  <a:gd name="T19" fmla="*/ 383 h 383"/>
                  <a:gd name="T20" fmla="*/ 460 w 460"/>
                  <a:gd name="T21" fmla="*/ 288 h 383"/>
                  <a:gd name="T22" fmla="*/ 230 w 460"/>
                  <a:gd name="T23"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0" h="383">
                    <a:moveTo>
                      <a:pt x="455" y="379"/>
                    </a:moveTo>
                    <a:lnTo>
                      <a:pt x="5" y="379"/>
                    </a:lnTo>
                    <a:lnTo>
                      <a:pt x="5" y="290"/>
                    </a:lnTo>
                    <a:lnTo>
                      <a:pt x="230" y="8"/>
                    </a:lnTo>
                    <a:lnTo>
                      <a:pt x="455" y="290"/>
                    </a:lnTo>
                    <a:lnTo>
                      <a:pt x="455" y="379"/>
                    </a:lnTo>
                    <a:close/>
                    <a:moveTo>
                      <a:pt x="230" y="0"/>
                    </a:moveTo>
                    <a:lnTo>
                      <a:pt x="0" y="288"/>
                    </a:lnTo>
                    <a:lnTo>
                      <a:pt x="0" y="383"/>
                    </a:lnTo>
                    <a:lnTo>
                      <a:pt x="460" y="383"/>
                    </a:lnTo>
                    <a:lnTo>
                      <a:pt x="460" y="288"/>
                    </a:lnTo>
                    <a:lnTo>
                      <a:pt x="23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2" name="Group 361"/>
            <p:cNvGrpSpPr/>
            <p:nvPr/>
          </p:nvGrpSpPr>
          <p:grpSpPr>
            <a:xfrm>
              <a:off x="2028825" y="3246577"/>
              <a:ext cx="392729" cy="334823"/>
              <a:chOff x="7316384" y="2903933"/>
              <a:chExt cx="754164" cy="642965"/>
            </a:xfrm>
          </p:grpSpPr>
          <p:sp>
            <p:nvSpPr>
              <p:cNvPr id="504" name="Oval 503"/>
              <p:cNvSpPr/>
              <p:nvPr/>
            </p:nvSpPr>
            <p:spPr>
              <a:xfrm>
                <a:off x="7339906" y="2952404"/>
                <a:ext cx="708545" cy="568491"/>
              </a:xfrm>
              <a:prstGeom prst="ellipse">
                <a:avLst/>
              </a:prstGeom>
              <a:solidFill>
                <a:srgbClr val="F7E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srgbClr val="FFFFFF"/>
                  </a:solidFill>
                </a:endParaRPr>
              </a:p>
            </p:txBody>
          </p:sp>
          <p:grpSp>
            <p:nvGrpSpPr>
              <p:cNvPr id="505" name="Group 504"/>
              <p:cNvGrpSpPr/>
              <p:nvPr/>
            </p:nvGrpSpPr>
            <p:grpSpPr>
              <a:xfrm>
                <a:off x="7316384" y="2903933"/>
                <a:ext cx="754164" cy="642965"/>
                <a:chOff x="7704138" y="2224088"/>
                <a:chExt cx="839787" cy="715963"/>
              </a:xfrm>
            </p:grpSpPr>
            <p:sp>
              <p:nvSpPr>
                <p:cNvPr id="506" name="Freeform 395"/>
                <p:cNvSpPr>
                  <a:spLocks noEditPoints="1"/>
                </p:cNvSpPr>
                <p:nvPr/>
              </p:nvSpPr>
              <p:spPr bwMode="auto">
                <a:xfrm>
                  <a:off x="8001000" y="2508250"/>
                  <a:ext cx="96837" cy="180975"/>
                </a:xfrm>
                <a:custGeom>
                  <a:avLst/>
                  <a:gdLst>
                    <a:gd name="T0" fmla="*/ 57 w 176"/>
                    <a:gd name="T1" fmla="*/ 287 h 334"/>
                    <a:gd name="T2" fmla="*/ 57 w 176"/>
                    <a:gd name="T3" fmla="*/ 48 h 334"/>
                    <a:gd name="T4" fmla="*/ 77 w 176"/>
                    <a:gd name="T5" fmla="*/ 48 h 334"/>
                    <a:gd name="T6" fmla="*/ 118 w 176"/>
                    <a:gd name="T7" fmla="*/ 94 h 334"/>
                    <a:gd name="T8" fmla="*/ 118 w 176"/>
                    <a:gd name="T9" fmla="*/ 240 h 334"/>
                    <a:gd name="T10" fmla="*/ 77 w 176"/>
                    <a:gd name="T11" fmla="*/ 287 h 334"/>
                    <a:gd name="T12" fmla="*/ 57 w 176"/>
                    <a:gd name="T13" fmla="*/ 287 h 334"/>
                    <a:gd name="T14" fmla="*/ 176 w 176"/>
                    <a:gd name="T15" fmla="*/ 233 h 334"/>
                    <a:gd name="T16" fmla="*/ 176 w 176"/>
                    <a:gd name="T17" fmla="*/ 101 h 334"/>
                    <a:gd name="T18" fmla="*/ 85 w 176"/>
                    <a:gd name="T19" fmla="*/ 0 h 334"/>
                    <a:gd name="T20" fmla="*/ 0 w 176"/>
                    <a:gd name="T21" fmla="*/ 0 h 334"/>
                    <a:gd name="T22" fmla="*/ 0 w 176"/>
                    <a:gd name="T23" fmla="*/ 334 h 334"/>
                    <a:gd name="T24" fmla="*/ 85 w 176"/>
                    <a:gd name="T25" fmla="*/ 334 h 334"/>
                    <a:gd name="T26" fmla="*/ 176 w 176"/>
                    <a:gd name="T27" fmla="*/ 2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334">
                      <a:moveTo>
                        <a:pt x="57" y="287"/>
                      </a:moveTo>
                      <a:cubicBezTo>
                        <a:pt x="57" y="48"/>
                        <a:pt x="57" y="48"/>
                        <a:pt x="57" y="48"/>
                      </a:cubicBezTo>
                      <a:cubicBezTo>
                        <a:pt x="77" y="48"/>
                        <a:pt x="77" y="48"/>
                        <a:pt x="77" y="48"/>
                      </a:cubicBezTo>
                      <a:cubicBezTo>
                        <a:pt x="108" y="48"/>
                        <a:pt x="118" y="59"/>
                        <a:pt x="118" y="94"/>
                      </a:cubicBezTo>
                      <a:cubicBezTo>
                        <a:pt x="118" y="240"/>
                        <a:pt x="118" y="240"/>
                        <a:pt x="118" y="240"/>
                      </a:cubicBezTo>
                      <a:cubicBezTo>
                        <a:pt x="118" y="275"/>
                        <a:pt x="108" y="287"/>
                        <a:pt x="77" y="287"/>
                      </a:cubicBezTo>
                      <a:lnTo>
                        <a:pt x="57" y="287"/>
                      </a:lnTo>
                      <a:close/>
                      <a:moveTo>
                        <a:pt x="176" y="233"/>
                      </a:moveTo>
                      <a:cubicBezTo>
                        <a:pt x="176" y="101"/>
                        <a:pt x="176" y="101"/>
                        <a:pt x="176" y="101"/>
                      </a:cubicBezTo>
                      <a:cubicBezTo>
                        <a:pt x="176" y="33"/>
                        <a:pt x="144" y="0"/>
                        <a:pt x="85" y="0"/>
                      </a:cubicBezTo>
                      <a:cubicBezTo>
                        <a:pt x="0" y="0"/>
                        <a:pt x="0" y="0"/>
                        <a:pt x="0" y="0"/>
                      </a:cubicBezTo>
                      <a:cubicBezTo>
                        <a:pt x="0" y="334"/>
                        <a:pt x="0" y="334"/>
                        <a:pt x="0" y="334"/>
                      </a:cubicBezTo>
                      <a:cubicBezTo>
                        <a:pt x="85" y="334"/>
                        <a:pt x="85" y="334"/>
                        <a:pt x="85" y="334"/>
                      </a:cubicBezTo>
                      <a:cubicBezTo>
                        <a:pt x="144" y="334"/>
                        <a:pt x="176" y="302"/>
                        <a:pt x="176" y="233"/>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07" name="Freeform 396"/>
                <p:cNvSpPr>
                  <a:spLocks noEditPoints="1"/>
                </p:cNvSpPr>
                <p:nvPr/>
              </p:nvSpPr>
              <p:spPr bwMode="auto">
                <a:xfrm>
                  <a:off x="7781925" y="2508250"/>
                  <a:ext cx="100012" cy="180975"/>
                </a:xfrm>
                <a:custGeom>
                  <a:avLst/>
                  <a:gdLst>
                    <a:gd name="T0" fmla="*/ 77 w 185"/>
                    <a:gd name="T1" fmla="*/ 150 h 334"/>
                    <a:gd name="T2" fmla="*/ 57 w 185"/>
                    <a:gd name="T3" fmla="*/ 150 h 334"/>
                    <a:gd name="T4" fmla="*/ 57 w 185"/>
                    <a:gd name="T5" fmla="*/ 48 h 334"/>
                    <a:gd name="T6" fmla="*/ 77 w 185"/>
                    <a:gd name="T7" fmla="*/ 48 h 334"/>
                    <a:gd name="T8" fmla="*/ 120 w 185"/>
                    <a:gd name="T9" fmla="*/ 99 h 334"/>
                    <a:gd name="T10" fmla="*/ 77 w 185"/>
                    <a:gd name="T11" fmla="*/ 150 h 334"/>
                    <a:gd name="T12" fmla="*/ 177 w 185"/>
                    <a:gd name="T13" fmla="*/ 99 h 334"/>
                    <a:gd name="T14" fmla="*/ 80 w 185"/>
                    <a:gd name="T15" fmla="*/ 0 h 334"/>
                    <a:gd name="T16" fmla="*/ 0 w 185"/>
                    <a:gd name="T17" fmla="*/ 0 h 334"/>
                    <a:gd name="T18" fmla="*/ 0 w 185"/>
                    <a:gd name="T19" fmla="*/ 334 h 334"/>
                    <a:gd name="T20" fmla="*/ 57 w 185"/>
                    <a:gd name="T21" fmla="*/ 334 h 334"/>
                    <a:gd name="T22" fmla="*/ 57 w 185"/>
                    <a:gd name="T23" fmla="*/ 197 h 334"/>
                    <a:gd name="T24" fmla="*/ 86 w 185"/>
                    <a:gd name="T25" fmla="*/ 196 h 334"/>
                    <a:gd name="T26" fmla="*/ 127 w 185"/>
                    <a:gd name="T27" fmla="*/ 334 h 334"/>
                    <a:gd name="T28" fmla="*/ 185 w 185"/>
                    <a:gd name="T29" fmla="*/ 334 h 334"/>
                    <a:gd name="T30" fmla="*/ 137 w 185"/>
                    <a:gd name="T31" fmla="*/ 183 h 334"/>
                    <a:gd name="T32" fmla="*/ 177 w 185"/>
                    <a:gd name="T33" fmla="*/ 9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334">
                      <a:moveTo>
                        <a:pt x="77" y="150"/>
                      </a:moveTo>
                      <a:cubicBezTo>
                        <a:pt x="57" y="150"/>
                        <a:pt x="57" y="150"/>
                        <a:pt x="57" y="150"/>
                      </a:cubicBezTo>
                      <a:cubicBezTo>
                        <a:pt x="57" y="48"/>
                        <a:pt x="57" y="48"/>
                        <a:pt x="57" y="48"/>
                      </a:cubicBezTo>
                      <a:cubicBezTo>
                        <a:pt x="77" y="48"/>
                        <a:pt x="77" y="48"/>
                        <a:pt x="77" y="48"/>
                      </a:cubicBezTo>
                      <a:cubicBezTo>
                        <a:pt x="108" y="48"/>
                        <a:pt x="120" y="59"/>
                        <a:pt x="120" y="99"/>
                      </a:cubicBezTo>
                      <a:cubicBezTo>
                        <a:pt x="120" y="139"/>
                        <a:pt x="108" y="150"/>
                        <a:pt x="77" y="150"/>
                      </a:cubicBezTo>
                      <a:moveTo>
                        <a:pt x="177" y="99"/>
                      </a:moveTo>
                      <a:cubicBezTo>
                        <a:pt x="177" y="28"/>
                        <a:pt x="144" y="0"/>
                        <a:pt x="80" y="0"/>
                      </a:cubicBezTo>
                      <a:cubicBezTo>
                        <a:pt x="0" y="0"/>
                        <a:pt x="0" y="0"/>
                        <a:pt x="0" y="0"/>
                      </a:cubicBezTo>
                      <a:cubicBezTo>
                        <a:pt x="0" y="334"/>
                        <a:pt x="0" y="334"/>
                        <a:pt x="0" y="334"/>
                      </a:cubicBezTo>
                      <a:cubicBezTo>
                        <a:pt x="57" y="334"/>
                        <a:pt x="57" y="334"/>
                        <a:pt x="57" y="334"/>
                      </a:cubicBezTo>
                      <a:cubicBezTo>
                        <a:pt x="57" y="197"/>
                        <a:pt x="57" y="197"/>
                        <a:pt x="57" y="197"/>
                      </a:cubicBezTo>
                      <a:cubicBezTo>
                        <a:pt x="67" y="197"/>
                        <a:pt x="79" y="197"/>
                        <a:pt x="86" y="196"/>
                      </a:cubicBezTo>
                      <a:cubicBezTo>
                        <a:pt x="127" y="334"/>
                        <a:pt x="127" y="334"/>
                        <a:pt x="127" y="334"/>
                      </a:cubicBezTo>
                      <a:cubicBezTo>
                        <a:pt x="185" y="334"/>
                        <a:pt x="185" y="334"/>
                        <a:pt x="185" y="334"/>
                      </a:cubicBezTo>
                      <a:cubicBezTo>
                        <a:pt x="137" y="183"/>
                        <a:pt x="137" y="183"/>
                        <a:pt x="137" y="183"/>
                      </a:cubicBezTo>
                      <a:cubicBezTo>
                        <a:pt x="156" y="174"/>
                        <a:pt x="177" y="152"/>
                        <a:pt x="177" y="99"/>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08" name="Freeform 397"/>
                <p:cNvSpPr>
                  <a:spLocks noEditPoints="1"/>
                </p:cNvSpPr>
                <p:nvPr/>
              </p:nvSpPr>
              <p:spPr bwMode="auto">
                <a:xfrm>
                  <a:off x="7704138" y="2224088"/>
                  <a:ext cx="839787" cy="715963"/>
                </a:xfrm>
                <a:custGeom>
                  <a:avLst/>
                  <a:gdLst>
                    <a:gd name="T0" fmla="*/ 600 w 1539"/>
                    <a:gd name="T1" fmla="*/ 135 h 1312"/>
                    <a:gd name="T2" fmla="*/ 328 w 1539"/>
                    <a:gd name="T3" fmla="*/ 384 h 1312"/>
                    <a:gd name="T4" fmla="*/ 348 w 1539"/>
                    <a:gd name="T5" fmla="*/ 416 h 1312"/>
                    <a:gd name="T6" fmla="*/ 739 w 1539"/>
                    <a:gd name="T7" fmla="*/ 474 h 1312"/>
                    <a:gd name="T8" fmla="*/ 1047 w 1539"/>
                    <a:gd name="T9" fmla="*/ 416 h 1312"/>
                    <a:gd name="T10" fmla="*/ 1119 w 1539"/>
                    <a:gd name="T11" fmla="*/ 418 h 1312"/>
                    <a:gd name="T12" fmla="*/ 1112 w 1539"/>
                    <a:gd name="T13" fmla="*/ 188 h 1312"/>
                    <a:gd name="T14" fmla="*/ 820 w 1539"/>
                    <a:gd name="T15" fmla="*/ 50 h 1312"/>
                    <a:gd name="T16" fmla="*/ 840 w 1539"/>
                    <a:gd name="T17" fmla="*/ 48 h 1312"/>
                    <a:gd name="T18" fmla="*/ 836 w 1539"/>
                    <a:gd name="T19" fmla="*/ 52 h 1312"/>
                    <a:gd name="T20" fmla="*/ 732 w 1539"/>
                    <a:gd name="T21" fmla="*/ 131 h 1312"/>
                    <a:gd name="T22" fmla="*/ 678 w 1539"/>
                    <a:gd name="T23" fmla="*/ 215 h 1312"/>
                    <a:gd name="T24" fmla="*/ 685 w 1539"/>
                    <a:gd name="T25" fmla="*/ 224 h 1312"/>
                    <a:gd name="T26" fmla="*/ 873 w 1539"/>
                    <a:gd name="T27" fmla="*/ 84 h 1312"/>
                    <a:gd name="T28" fmla="*/ 891 w 1539"/>
                    <a:gd name="T29" fmla="*/ 53 h 1312"/>
                    <a:gd name="T30" fmla="*/ 849 w 1539"/>
                    <a:gd name="T31" fmla="*/ 255 h 1312"/>
                    <a:gd name="T32" fmla="*/ 1001 w 1539"/>
                    <a:gd name="T33" fmla="*/ 326 h 1312"/>
                    <a:gd name="T34" fmla="*/ 967 w 1539"/>
                    <a:gd name="T35" fmla="*/ 341 h 1312"/>
                    <a:gd name="T36" fmla="*/ 893 w 1539"/>
                    <a:gd name="T37" fmla="*/ 287 h 1312"/>
                    <a:gd name="T38" fmla="*/ 614 w 1539"/>
                    <a:gd name="T39" fmla="*/ 234 h 1312"/>
                    <a:gd name="T40" fmla="*/ 583 w 1539"/>
                    <a:gd name="T41" fmla="*/ 235 h 1312"/>
                    <a:gd name="T42" fmla="*/ 565 w 1539"/>
                    <a:gd name="T43" fmla="*/ 230 h 1312"/>
                    <a:gd name="T44" fmla="*/ 584 w 1539"/>
                    <a:gd name="T45" fmla="*/ 223 h 1312"/>
                    <a:gd name="T46" fmla="*/ 648 w 1539"/>
                    <a:gd name="T47" fmla="*/ 221 h 1312"/>
                    <a:gd name="T48" fmla="*/ 659 w 1539"/>
                    <a:gd name="T49" fmla="*/ 214 h 1312"/>
                    <a:gd name="T50" fmla="*/ 724 w 1539"/>
                    <a:gd name="T51" fmla="*/ 120 h 1312"/>
                    <a:gd name="T52" fmla="*/ 979 w 1539"/>
                    <a:gd name="T53" fmla="*/ 86 h 1312"/>
                    <a:gd name="T54" fmla="*/ 1018 w 1539"/>
                    <a:gd name="T55" fmla="*/ 175 h 1312"/>
                    <a:gd name="T56" fmla="*/ 1024 w 1539"/>
                    <a:gd name="T57" fmla="*/ 270 h 1312"/>
                    <a:gd name="T58" fmla="*/ 970 w 1539"/>
                    <a:gd name="T59" fmla="*/ 88 h 1312"/>
                    <a:gd name="T60" fmla="*/ 1063 w 1539"/>
                    <a:gd name="T61" fmla="*/ 385 h 1312"/>
                    <a:gd name="T62" fmla="*/ 1108 w 1539"/>
                    <a:gd name="T63" fmla="*/ 417 h 1312"/>
                    <a:gd name="T64" fmla="*/ 1109 w 1539"/>
                    <a:gd name="T65" fmla="*/ 426 h 1312"/>
                    <a:gd name="T66" fmla="*/ 1099 w 1539"/>
                    <a:gd name="T67" fmla="*/ 428 h 1312"/>
                    <a:gd name="T68" fmla="*/ 1053 w 1539"/>
                    <a:gd name="T69" fmla="*/ 394 h 1312"/>
                    <a:gd name="T70" fmla="*/ 752 w 1539"/>
                    <a:gd name="T71" fmla="*/ 434 h 1312"/>
                    <a:gd name="T72" fmla="*/ 393 w 1539"/>
                    <a:gd name="T73" fmla="*/ 408 h 1312"/>
                    <a:gd name="T74" fmla="*/ 365 w 1539"/>
                    <a:gd name="T75" fmla="*/ 383 h 1312"/>
                    <a:gd name="T76" fmla="*/ 372 w 1539"/>
                    <a:gd name="T77" fmla="*/ 379 h 1312"/>
                    <a:gd name="T78" fmla="*/ 434 w 1539"/>
                    <a:gd name="T79" fmla="*/ 408 h 1312"/>
                    <a:gd name="T80" fmla="*/ 748 w 1539"/>
                    <a:gd name="T81" fmla="*/ 418 h 1312"/>
                    <a:gd name="T82" fmla="*/ 724 w 1539"/>
                    <a:gd name="T83" fmla="*/ 295 h 1312"/>
                    <a:gd name="T84" fmla="*/ 545 w 1539"/>
                    <a:gd name="T85" fmla="*/ 274 h 1312"/>
                    <a:gd name="T86" fmla="*/ 541 w 1539"/>
                    <a:gd name="T87" fmla="*/ 264 h 1312"/>
                    <a:gd name="T88" fmla="*/ 726 w 1539"/>
                    <a:gd name="T89" fmla="*/ 284 h 1312"/>
                    <a:gd name="T90" fmla="*/ 1063 w 1539"/>
                    <a:gd name="T91" fmla="*/ 385 h 1312"/>
                    <a:gd name="T92" fmla="*/ 973 w 1539"/>
                    <a:gd name="T93" fmla="*/ 38 h 1312"/>
                    <a:gd name="T94" fmla="*/ 927 w 1539"/>
                    <a:gd name="T95" fmla="*/ 15 h 1312"/>
                    <a:gd name="T96" fmla="*/ 880 w 1539"/>
                    <a:gd name="T97" fmla="*/ 10 h 1312"/>
                    <a:gd name="T98" fmla="*/ 0 w 1539"/>
                    <a:gd name="T99" fmla="*/ 688 h 1312"/>
                    <a:gd name="T100" fmla="*/ 1074 w 1539"/>
                    <a:gd name="T101" fmla="*/ 116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39" h="1312">
                      <a:moveTo>
                        <a:pt x="769" y="1258"/>
                      </a:moveTo>
                      <a:cubicBezTo>
                        <a:pt x="379" y="1258"/>
                        <a:pt x="54" y="1007"/>
                        <a:pt x="54" y="688"/>
                      </a:cubicBezTo>
                      <a:cubicBezTo>
                        <a:pt x="54" y="417"/>
                        <a:pt x="289" y="195"/>
                        <a:pt x="600" y="135"/>
                      </a:cubicBezTo>
                      <a:cubicBezTo>
                        <a:pt x="561" y="188"/>
                        <a:pt x="526" y="253"/>
                        <a:pt x="523" y="263"/>
                      </a:cubicBezTo>
                      <a:cubicBezTo>
                        <a:pt x="516" y="266"/>
                        <a:pt x="477" y="286"/>
                        <a:pt x="430" y="305"/>
                      </a:cubicBezTo>
                      <a:cubicBezTo>
                        <a:pt x="374" y="328"/>
                        <a:pt x="331" y="351"/>
                        <a:pt x="328" y="384"/>
                      </a:cubicBezTo>
                      <a:cubicBezTo>
                        <a:pt x="326" y="402"/>
                        <a:pt x="348" y="416"/>
                        <a:pt x="348" y="416"/>
                      </a:cubicBezTo>
                      <a:cubicBezTo>
                        <a:pt x="348" y="416"/>
                        <a:pt x="348" y="416"/>
                        <a:pt x="348" y="416"/>
                      </a:cubicBezTo>
                      <a:cubicBezTo>
                        <a:pt x="348" y="416"/>
                        <a:pt x="348" y="416"/>
                        <a:pt x="348" y="416"/>
                      </a:cubicBezTo>
                      <a:cubicBezTo>
                        <a:pt x="404" y="444"/>
                        <a:pt x="437" y="453"/>
                        <a:pt x="492" y="464"/>
                      </a:cubicBezTo>
                      <a:cubicBezTo>
                        <a:pt x="553" y="474"/>
                        <a:pt x="576" y="478"/>
                        <a:pt x="616" y="478"/>
                      </a:cubicBezTo>
                      <a:cubicBezTo>
                        <a:pt x="667" y="479"/>
                        <a:pt x="694" y="481"/>
                        <a:pt x="739" y="474"/>
                      </a:cubicBezTo>
                      <a:cubicBezTo>
                        <a:pt x="810" y="463"/>
                        <a:pt x="872" y="452"/>
                        <a:pt x="920" y="433"/>
                      </a:cubicBezTo>
                      <a:cubicBezTo>
                        <a:pt x="967" y="416"/>
                        <a:pt x="982" y="409"/>
                        <a:pt x="995" y="402"/>
                      </a:cubicBezTo>
                      <a:cubicBezTo>
                        <a:pt x="1008" y="400"/>
                        <a:pt x="1025" y="408"/>
                        <a:pt x="1047" y="416"/>
                      </a:cubicBezTo>
                      <a:cubicBezTo>
                        <a:pt x="1076" y="426"/>
                        <a:pt x="1089" y="447"/>
                        <a:pt x="1110" y="438"/>
                      </a:cubicBezTo>
                      <a:cubicBezTo>
                        <a:pt x="1116" y="436"/>
                        <a:pt x="1117" y="428"/>
                        <a:pt x="1119" y="421"/>
                      </a:cubicBezTo>
                      <a:cubicBezTo>
                        <a:pt x="1119" y="418"/>
                        <a:pt x="1119" y="418"/>
                        <a:pt x="1119" y="418"/>
                      </a:cubicBezTo>
                      <a:cubicBezTo>
                        <a:pt x="1120" y="416"/>
                        <a:pt x="1121" y="411"/>
                        <a:pt x="1122" y="406"/>
                      </a:cubicBezTo>
                      <a:cubicBezTo>
                        <a:pt x="1126" y="387"/>
                        <a:pt x="1129" y="352"/>
                        <a:pt x="1129" y="318"/>
                      </a:cubicBezTo>
                      <a:cubicBezTo>
                        <a:pt x="1130" y="271"/>
                        <a:pt x="1128" y="235"/>
                        <a:pt x="1112" y="188"/>
                      </a:cubicBezTo>
                      <a:cubicBezTo>
                        <a:pt x="1333" y="284"/>
                        <a:pt x="1485" y="470"/>
                        <a:pt x="1485" y="688"/>
                      </a:cubicBezTo>
                      <a:cubicBezTo>
                        <a:pt x="1485" y="1007"/>
                        <a:pt x="1160" y="1258"/>
                        <a:pt x="769" y="1258"/>
                      </a:cubicBezTo>
                      <a:moveTo>
                        <a:pt x="820" y="50"/>
                      </a:moveTo>
                      <a:cubicBezTo>
                        <a:pt x="828" y="46"/>
                        <a:pt x="834" y="43"/>
                        <a:pt x="837" y="42"/>
                      </a:cubicBezTo>
                      <a:cubicBezTo>
                        <a:pt x="863" y="37"/>
                        <a:pt x="863" y="37"/>
                        <a:pt x="863" y="37"/>
                      </a:cubicBezTo>
                      <a:cubicBezTo>
                        <a:pt x="840" y="48"/>
                        <a:pt x="840" y="48"/>
                        <a:pt x="840" y="48"/>
                      </a:cubicBezTo>
                      <a:cubicBezTo>
                        <a:pt x="840" y="48"/>
                        <a:pt x="840" y="48"/>
                        <a:pt x="840" y="48"/>
                      </a:cubicBezTo>
                      <a:cubicBezTo>
                        <a:pt x="840" y="49"/>
                        <a:pt x="840" y="49"/>
                        <a:pt x="839" y="49"/>
                      </a:cubicBezTo>
                      <a:cubicBezTo>
                        <a:pt x="838" y="50"/>
                        <a:pt x="837" y="51"/>
                        <a:pt x="836" y="52"/>
                      </a:cubicBezTo>
                      <a:cubicBezTo>
                        <a:pt x="834" y="53"/>
                        <a:pt x="831" y="55"/>
                        <a:pt x="827" y="58"/>
                      </a:cubicBezTo>
                      <a:cubicBezTo>
                        <a:pt x="819" y="63"/>
                        <a:pt x="808" y="70"/>
                        <a:pt x="797" y="78"/>
                      </a:cubicBezTo>
                      <a:cubicBezTo>
                        <a:pt x="773" y="93"/>
                        <a:pt x="746" y="113"/>
                        <a:pt x="732" y="131"/>
                      </a:cubicBezTo>
                      <a:cubicBezTo>
                        <a:pt x="732" y="131"/>
                        <a:pt x="732" y="131"/>
                        <a:pt x="732" y="131"/>
                      </a:cubicBezTo>
                      <a:cubicBezTo>
                        <a:pt x="732" y="131"/>
                        <a:pt x="732" y="131"/>
                        <a:pt x="732" y="131"/>
                      </a:cubicBezTo>
                      <a:cubicBezTo>
                        <a:pt x="700" y="164"/>
                        <a:pt x="683" y="207"/>
                        <a:pt x="678" y="215"/>
                      </a:cubicBezTo>
                      <a:cubicBezTo>
                        <a:pt x="677" y="217"/>
                        <a:pt x="677" y="219"/>
                        <a:pt x="677" y="220"/>
                      </a:cubicBezTo>
                      <a:cubicBezTo>
                        <a:pt x="677" y="221"/>
                        <a:pt x="677" y="221"/>
                        <a:pt x="678" y="222"/>
                      </a:cubicBezTo>
                      <a:cubicBezTo>
                        <a:pt x="679" y="223"/>
                        <a:pt x="682" y="224"/>
                        <a:pt x="685" y="224"/>
                      </a:cubicBezTo>
                      <a:cubicBezTo>
                        <a:pt x="702" y="226"/>
                        <a:pt x="725" y="229"/>
                        <a:pt x="749" y="233"/>
                      </a:cubicBezTo>
                      <a:cubicBezTo>
                        <a:pt x="783" y="240"/>
                        <a:pt x="817" y="246"/>
                        <a:pt x="834" y="250"/>
                      </a:cubicBezTo>
                      <a:cubicBezTo>
                        <a:pt x="838" y="199"/>
                        <a:pt x="858" y="124"/>
                        <a:pt x="873" y="84"/>
                      </a:cubicBezTo>
                      <a:cubicBezTo>
                        <a:pt x="878" y="70"/>
                        <a:pt x="882" y="60"/>
                        <a:pt x="885" y="56"/>
                      </a:cubicBezTo>
                      <a:cubicBezTo>
                        <a:pt x="886" y="55"/>
                        <a:pt x="886" y="53"/>
                        <a:pt x="890" y="53"/>
                      </a:cubicBezTo>
                      <a:cubicBezTo>
                        <a:pt x="890" y="53"/>
                        <a:pt x="891" y="53"/>
                        <a:pt x="891" y="53"/>
                      </a:cubicBezTo>
                      <a:cubicBezTo>
                        <a:pt x="894" y="55"/>
                        <a:pt x="894" y="55"/>
                        <a:pt x="894" y="55"/>
                      </a:cubicBezTo>
                      <a:cubicBezTo>
                        <a:pt x="893" y="58"/>
                        <a:pt x="893" y="58"/>
                        <a:pt x="893" y="58"/>
                      </a:cubicBezTo>
                      <a:cubicBezTo>
                        <a:pt x="857" y="158"/>
                        <a:pt x="851" y="230"/>
                        <a:pt x="849" y="255"/>
                      </a:cubicBezTo>
                      <a:cubicBezTo>
                        <a:pt x="866" y="261"/>
                        <a:pt x="895" y="270"/>
                        <a:pt x="923" y="280"/>
                      </a:cubicBezTo>
                      <a:cubicBezTo>
                        <a:pt x="952" y="291"/>
                        <a:pt x="980" y="302"/>
                        <a:pt x="993" y="311"/>
                      </a:cubicBezTo>
                      <a:cubicBezTo>
                        <a:pt x="997" y="314"/>
                        <a:pt x="1001" y="319"/>
                        <a:pt x="1001" y="326"/>
                      </a:cubicBezTo>
                      <a:cubicBezTo>
                        <a:pt x="1001" y="331"/>
                        <a:pt x="998" y="336"/>
                        <a:pt x="993" y="341"/>
                      </a:cubicBezTo>
                      <a:cubicBezTo>
                        <a:pt x="989" y="344"/>
                        <a:pt x="985" y="345"/>
                        <a:pt x="979" y="345"/>
                      </a:cubicBezTo>
                      <a:cubicBezTo>
                        <a:pt x="975" y="345"/>
                        <a:pt x="970" y="344"/>
                        <a:pt x="967" y="341"/>
                      </a:cubicBezTo>
                      <a:cubicBezTo>
                        <a:pt x="960" y="336"/>
                        <a:pt x="958" y="329"/>
                        <a:pt x="958" y="324"/>
                      </a:cubicBezTo>
                      <a:cubicBezTo>
                        <a:pt x="958" y="319"/>
                        <a:pt x="960" y="314"/>
                        <a:pt x="961" y="311"/>
                      </a:cubicBezTo>
                      <a:cubicBezTo>
                        <a:pt x="951" y="307"/>
                        <a:pt x="923" y="296"/>
                        <a:pt x="893" y="287"/>
                      </a:cubicBezTo>
                      <a:cubicBezTo>
                        <a:pt x="860" y="276"/>
                        <a:pt x="823" y="264"/>
                        <a:pt x="803" y="259"/>
                      </a:cubicBezTo>
                      <a:cubicBezTo>
                        <a:pt x="773" y="252"/>
                        <a:pt x="699" y="241"/>
                        <a:pt x="675" y="237"/>
                      </a:cubicBezTo>
                      <a:cubicBezTo>
                        <a:pt x="655" y="235"/>
                        <a:pt x="634" y="234"/>
                        <a:pt x="614" y="234"/>
                      </a:cubicBezTo>
                      <a:cubicBezTo>
                        <a:pt x="603" y="234"/>
                        <a:pt x="593" y="234"/>
                        <a:pt x="583" y="235"/>
                      </a:cubicBezTo>
                      <a:cubicBezTo>
                        <a:pt x="583" y="231"/>
                        <a:pt x="583" y="231"/>
                        <a:pt x="583" y="231"/>
                      </a:cubicBezTo>
                      <a:cubicBezTo>
                        <a:pt x="583" y="235"/>
                        <a:pt x="583" y="235"/>
                        <a:pt x="583" y="235"/>
                      </a:cubicBezTo>
                      <a:cubicBezTo>
                        <a:pt x="581" y="235"/>
                        <a:pt x="579" y="235"/>
                        <a:pt x="577" y="235"/>
                      </a:cubicBezTo>
                      <a:cubicBezTo>
                        <a:pt x="573" y="235"/>
                        <a:pt x="570" y="235"/>
                        <a:pt x="568" y="234"/>
                      </a:cubicBezTo>
                      <a:cubicBezTo>
                        <a:pt x="567" y="233"/>
                        <a:pt x="565" y="233"/>
                        <a:pt x="565" y="230"/>
                      </a:cubicBezTo>
                      <a:cubicBezTo>
                        <a:pt x="566" y="227"/>
                        <a:pt x="567" y="226"/>
                        <a:pt x="568" y="226"/>
                      </a:cubicBezTo>
                      <a:cubicBezTo>
                        <a:pt x="569" y="225"/>
                        <a:pt x="570" y="225"/>
                        <a:pt x="572" y="225"/>
                      </a:cubicBezTo>
                      <a:cubicBezTo>
                        <a:pt x="574" y="224"/>
                        <a:pt x="578" y="223"/>
                        <a:pt x="584" y="223"/>
                      </a:cubicBezTo>
                      <a:cubicBezTo>
                        <a:pt x="589" y="222"/>
                        <a:pt x="635" y="221"/>
                        <a:pt x="646" y="221"/>
                      </a:cubicBezTo>
                      <a:cubicBezTo>
                        <a:pt x="647" y="221"/>
                        <a:pt x="647" y="221"/>
                        <a:pt x="648" y="221"/>
                      </a:cubicBezTo>
                      <a:cubicBezTo>
                        <a:pt x="648" y="221"/>
                        <a:pt x="648" y="221"/>
                        <a:pt x="648" y="221"/>
                      </a:cubicBezTo>
                      <a:cubicBezTo>
                        <a:pt x="652" y="221"/>
                        <a:pt x="656" y="219"/>
                        <a:pt x="658" y="217"/>
                      </a:cubicBezTo>
                      <a:cubicBezTo>
                        <a:pt x="658" y="217"/>
                        <a:pt x="658" y="217"/>
                        <a:pt x="658" y="216"/>
                      </a:cubicBezTo>
                      <a:cubicBezTo>
                        <a:pt x="659" y="216"/>
                        <a:pt x="659" y="215"/>
                        <a:pt x="659" y="214"/>
                      </a:cubicBezTo>
                      <a:cubicBezTo>
                        <a:pt x="660" y="213"/>
                        <a:pt x="662" y="210"/>
                        <a:pt x="663" y="207"/>
                      </a:cubicBezTo>
                      <a:cubicBezTo>
                        <a:pt x="667" y="201"/>
                        <a:pt x="671" y="193"/>
                        <a:pt x="677" y="183"/>
                      </a:cubicBezTo>
                      <a:cubicBezTo>
                        <a:pt x="689" y="164"/>
                        <a:pt x="705" y="140"/>
                        <a:pt x="724" y="120"/>
                      </a:cubicBezTo>
                      <a:cubicBezTo>
                        <a:pt x="750" y="93"/>
                        <a:pt x="795" y="64"/>
                        <a:pt x="820" y="50"/>
                      </a:cubicBezTo>
                      <a:moveTo>
                        <a:pt x="973" y="83"/>
                      </a:moveTo>
                      <a:cubicBezTo>
                        <a:pt x="976" y="83"/>
                        <a:pt x="978" y="84"/>
                        <a:pt x="979" y="86"/>
                      </a:cubicBezTo>
                      <a:cubicBezTo>
                        <a:pt x="981" y="87"/>
                        <a:pt x="982" y="89"/>
                        <a:pt x="984" y="92"/>
                      </a:cubicBezTo>
                      <a:cubicBezTo>
                        <a:pt x="987" y="97"/>
                        <a:pt x="991" y="104"/>
                        <a:pt x="995" y="113"/>
                      </a:cubicBezTo>
                      <a:cubicBezTo>
                        <a:pt x="1003" y="130"/>
                        <a:pt x="1011" y="152"/>
                        <a:pt x="1018" y="175"/>
                      </a:cubicBezTo>
                      <a:cubicBezTo>
                        <a:pt x="1026" y="203"/>
                        <a:pt x="1030" y="235"/>
                        <a:pt x="1030" y="253"/>
                      </a:cubicBezTo>
                      <a:cubicBezTo>
                        <a:pt x="1030" y="260"/>
                        <a:pt x="1030" y="264"/>
                        <a:pt x="1028" y="267"/>
                      </a:cubicBezTo>
                      <a:cubicBezTo>
                        <a:pt x="1027" y="268"/>
                        <a:pt x="1026" y="270"/>
                        <a:pt x="1024" y="270"/>
                      </a:cubicBezTo>
                      <a:cubicBezTo>
                        <a:pt x="1020" y="270"/>
                        <a:pt x="1020" y="270"/>
                        <a:pt x="1020" y="270"/>
                      </a:cubicBezTo>
                      <a:cubicBezTo>
                        <a:pt x="1020" y="266"/>
                        <a:pt x="1020" y="266"/>
                        <a:pt x="1020" y="266"/>
                      </a:cubicBezTo>
                      <a:cubicBezTo>
                        <a:pt x="1019" y="192"/>
                        <a:pt x="984" y="112"/>
                        <a:pt x="970" y="88"/>
                      </a:cubicBezTo>
                      <a:cubicBezTo>
                        <a:pt x="967" y="82"/>
                        <a:pt x="967" y="82"/>
                        <a:pt x="967" y="82"/>
                      </a:cubicBezTo>
                      <a:lnTo>
                        <a:pt x="973" y="83"/>
                      </a:lnTo>
                      <a:close/>
                      <a:moveTo>
                        <a:pt x="1063" y="385"/>
                      </a:moveTo>
                      <a:cubicBezTo>
                        <a:pt x="1082" y="394"/>
                        <a:pt x="1092" y="400"/>
                        <a:pt x="1098" y="405"/>
                      </a:cubicBezTo>
                      <a:cubicBezTo>
                        <a:pt x="1103" y="409"/>
                        <a:pt x="1105" y="411"/>
                        <a:pt x="1108" y="416"/>
                      </a:cubicBezTo>
                      <a:cubicBezTo>
                        <a:pt x="1108" y="417"/>
                        <a:pt x="1108" y="417"/>
                        <a:pt x="1108" y="417"/>
                      </a:cubicBezTo>
                      <a:cubicBezTo>
                        <a:pt x="1108" y="417"/>
                        <a:pt x="1108" y="417"/>
                        <a:pt x="1108" y="417"/>
                      </a:cubicBezTo>
                      <a:cubicBezTo>
                        <a:pt x="1109" y="419"/>
                        <a:pt x="1109" y="420"/>
                        <a:pt x="1109" y="422"/>
                      </a:cubicBezTo>
                      <a:cubicBezTo>
                        <a:pt x="1109" y="424"/>
                        <a:pt x="1109" y="425"/>
                        <a:pt x="1109" y="426"/>
                      </a:cubicBezTo>
                      <a:cubicBezTo>
                        <a:pt x="1108" y="428"/>
                        <a:pt x="1106" y="429"/>
                        <a:pt x="1104" y="429"/>
                      </a:cubicBezTo>
                      <a:cubicBezTo>
                        <a:pt x="1103" y="429"/>
                        <a:pt x="1102" y="429"/>
                        <a:pt x="1101" y="429"/>
                      </a:cubicBezTo>
                      <a:cubicBezTo>
                        <a:pt x="1099" y="428"/>
                        <a:pt x="1099" y="428"/>
                        <a:pt x="1099" y="428"/>
                      </a:cubicBezTo>
                      <a:cubicBezTo>
                        <a:pt x="1099" y="426"/>
                        <a:pt x="1099" y="426"/>
                        <a:pt x="1099" y="426"/>
                      </a:cubicBezTo>
                      <a:cubicBezTo>
                        <a:pt x="1099" y="423"/>
                        <a:pt x="1095" y="419"/>
                        <a:pt x="1092" y="416"/>
                      </a:cubicBezTo>
                      <a:cubicBezTo>
                        <a:pt x="1085" y="408"/>
                        <a:pt x="1072" y="402"/>
                        <a:pt x="1053" y="394"/>
                      </a:cubicBezTo>
                      <a:cubicBezTo>
                        <a:pt x="1034" y="386"/>
                        <a:pt x="1026" y="383"/>
                        <a:pt x="1002" y="376"/>
                      </a:cubicBezTo>
                      <a:cubicBezTo>
                        <a:pt x="965" y="370"/>
                        <a:pt x="965" y="370"/>
                        <a:pt x="965" y="370"/>
                      </a:cubicBezTo>
                      <a:cubicBezTo>
                        <a:pt x="926" y="390"/>
                        <a:pt x="841" y="416"/>
                        <a:pt x="752" y="434"/>
                      </a:cubicBezTo>
                      <a:cubicBezTo>
                        <a:pt x="713" y="441"/>
                        <a:pt x="677" y="445"/>
                        <a:pt x="632" y="445"/>
                      </a:cubicBezTo>
                      <a:cubicBezTo>
                        <a:pt x="601" y="445"/>
                        <a:pt x="565" y="443"/>
                        <a:pt x="521" y="440"/>
                      </a:cubicBezTo>
                      <a:cubicBezTo>
                        <a:pt x="493" y="437"/>
                        <a:pt x="430" y="424"/>
                        <a:pt x="393" y="408"/>
                      </a:cubicBezTo>
                      <a:cubicBezTo>
                        <a:pt x="381" y="403"/>
                        <a:pt x="372" y="397"/>
                        <a:pt x="367" y="390"/>
                      </a:cubicBezTo>
                      <a:cubicBezTo>
                        <a:pt x="367" y="390"/>
                        <a:pt x="367" y="390"/>
                        <a:pt x="367" y="390"/>
                      </a:cubicBezTo>
                      <a:cubicBezTo>
                        <a:pt x="366" y="388"/>
                        <a:pt x="365" y="386"/>
                        <a:pt x="365" y="383"/>
                      </a:cubicBezTo>
                      <a:cubicBezTo>
                        <a:pt x="365" y="382"/>
                        <a:pt x="365" y="381"/>
                        <a:pt x="365" y="380"/>
                      </a:cubicBezTo>
                      <a:cubicBezTo>
                        <a:pt x="366" y="379"/>
                        <a:pt x="368" y="378"/>
                        <a:pt x="369" y="378"/>
                      </a:cubicBezTo>
                      <a:cubicBezTo>
                        <a:pt x="371" y="378"/>
                        <a:pt x="371" y="378"/>
                        <a:pt x="372" y="379"/>
                      </a:cubicBezTo>
                      <a:cubicBezTo>
                        <a:pt x="373" y="379"/>
                        <a:pt x="373" y="379"/>
                        <a:pt x="373" y="379"/>
                      </a:cubicBezTo>
                      <a:cubicBezTo>
                        <a:pt x="374" y="380"/>
                        <a:pt x="374" y="380"/>
                        <a:pt x="374" y="380"/>
                      </a:cubicBezTo>
                      <a:cubicBezTo>
                        <a:pt x="379" y="389"/>
                        <a:pt x="405" y="400"/>
                        <a:pt x="434" y="408"/>
                      </a:cubicBezTo>
                      <a:cubicBezTo>
                        <a:pt x="463" y="416"/>
                        <a:pt x="494" y="422"/>
                        <a:pt x="512" y="424"/>
                      </a:cubicBezTo>
                      <a:cubicBezTo>
                        <a:pt x="544" y="428"/>
                        <a:pt x="578" y="430"/>
                        <a:pt x="612" y="430"/>
                      </a:cubicBezTo>
                      <a:cubicBezTo>
                        <a:pt x="661" y="430"/>
                        <a:pt x="709" y="426"/>
                        <a:pt x="748" y="418"/>
                      </a:cubicBezTo>
                      <a:cubicBezTo>
                        <a:pt x="833" y="401"/>
                        <a:pt x="904" y="382"/>
                        <a:pt x="944" y="364"/>
                      </a:cubicBezTo>
                      <a:cubicBezTo>
                        <a:pt x="943" y="363"/>
                        <a:pt x="941" y="363"/>
                        <a:pt x="941" y="362"/>
                      </a:cubicBezTo>
                      <a:cubicBezTo>
                        <a:pt x="939" y="362"/>
                        <a:pt x="861" y="322"/>
                        <a:pt x="724" y="295"/>
                      </a:cubicBezTo>
                      <a:cubicBezTo>
                        <a:pt x="660" y="286"/>
                        <a:pt x="583" y="276"/>
                        <a:pt x="545" y="274"/>
                      </a:cubicBezTo>
                      <a:cubicBezTo>
                        <a:pt x="545" y="274"/>
                        <a:pt x="545" y="274"/>
                        <a:pt x="545" y="274"/>
                      </a:cubicBezTo>
                      <a:cubicBezTo>
                        <a:pt x="545" y="274"/>
                        <a:pt x="545" y="274"/>
                        <a:pt x="545" y="274"/>
                      </a:cubicBezTo>
                      <a:cubicBezTo>
                        <a:pt x="543" y="274"/>
                        <a:pt x="542" y="273"/>
                        <a:pt x="540" y="273"/>
                      </a:cubicBezTo>
                      <a:cubicBezTo>
                        <a:pt x="539" y="272"/>
                        <a:pt x="538" y="271"/>
                        <a:pt x="538" y="268"/>
                      </a:cubicBezTo>
                      <a:cubicBezTo>
                        <a:pt x="538" y="265"/>
                        <a:pt x="540" y="264"/>
                        <a:pt x="541" y="264"/>
                      </a:cubicBezTo>
                      <a:cubicBezTo>
                        <a:pt x="542" y="263"/>
                        <a:pt x="544" y="263"/>
                        <a:pt x="546" y="263"/>
                      </a:cubicBezTo>
                      <a:cubicBezTo>
                        <a:pt x="546" y="263"/>
                        <a:pt x="547" y="263"/>
                        <a:pt x="547" y="263"/>
                      </a:cubicBezTo>
                      <a:cubicBezTo>
                        <a:pt x="587" y="265"/>
                        <a:pt x="660" y="274"/>
                        <a:pt x="726" y="284"/>
                      </a:cubicBezTo>
                      <a:cubicBezTo>
                        <a:pt x="805" y="298"/>
                        <a:pt x="861" y="315"/>
                        <a:pt x="900" y="329"/>
                      </a:cubicBezTo>
                      <a:cubicBezTo>
                        <a:pt x="939" y="343"/>
                        <a:pt x="961" y="354"/>
                        <a:pt x="966" y="355"/>
                      </a:cubicBezTo>
                      <a:cubicBezTo>
                        <a:pt x="1008" y="363"/>
                        <a:pt x="1041" y="374"/>
                        <a:pt x="1063" y="385"/>
                      </a:cubicBezTo>
                      <a:moveTo>
                        <a:pt x="1074" y="116"/>
                      </a:moveTo>
                      <a:cubicBezTo>
                        <a:pt x="1062" y="99"/>
                        <a:pt x="1048" y="85"/>
                        <a:pt x="1035" y="74"/>
                      </a:cubicBezTo>
                      <a:cubicBezTo>
                        <a:pt x="1012" y="56"/>
                        <a:pt x="973" y="38"/>
                        <a:pt x="973" y="38"/>
                      </a:cubicBezTo>
                      <a:cubicBezTo>
                        <a:pt x="957" y="31"/>
                        <a:pt x="930" y="23"/>
                        <a:pt x="923" y="21"/>
                      </a:cubicBezTo>
                      <a:cubicBezTo>
                        <a:pt x="924" y="20"/>
                        <a:pt x="924" y="20"/>
                        <a:pt x="925" y="20"/>
                      </a:cubicBezTo>
                      <a:cubicBezTo>
                        <a:pt x="927" y="18"/>
                        <a:pt x="927" y="16"/>
                        <a:pt x="927" y="15"/>
                      </a:cubicBezTo>
                      <a:cubicBezTo>
                        <a:pt x="926" y="11"/>
                        <a:pt x="920" y="8"/>
                        <a:pt x="908" y="4"/>
                      </a:cubicBezTo>
                      <a:cubicBezTo>
                        <a:pt x="893" y="0"/>
                        <a:pt x="884" y="0"/>
                        <a:pt x="881" y="4"/>
                      </a:cubicBezTo>
                      <a:cubicBezTo>
                        <a:pt x="879" y="6"/>
                        <a:pt x="879" y="8"/>
                        <a:pt x="880" y="10"/>
                      </a:cubicBezTo>
                      <a:cubicBezTo>
                        <a:pt x="859" y="6"/>
                        <a:pt x="834" y="7"/>
                        <a:pt x="809" y="9"/>
                      </a:cubicBezTo>
                      <a:cubicBezTo>
                        <a:pt x="749" y="12"/>
                        <a:pt x="710" y="31"/>
                        <a:pt x="660" y="71"/>
                      </a:cubicBezTo>
                      <a:cubicBezTo>
                        <a:pt x="299" y="113"/>
                        <a:pt x="0" y="361"/>
                        <a:pt x="0" y="688"/>
                      </a:cubicBezTo>
                      <a:cubicBezTo>
                        <a:pt x="0" y="1048"/>
                        <a:pt x="362" y="1312"/>
                        <a:pt x="769" y="1312"/>
                      </a:cubicBezTo>
                      <a:cubicBezTo>
                        <a:pt x="1177" y="1312"/>
                        <a:pt x="1539" y="1048"/>
                        <a:pt x="1539" y="688"/>
                      </a:cubicBezTo>
                      <a:cubicBezTo>
                        <a:pt x="1539" y="422"/>
                        <a:pt x="1342" y="209"/>
                        <a:pt x="1074" y="116"/>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09" name="Freeform 398"/>
                <p:cNvSpPr>
                  <a:spLocks noEditPoints="1"/>
                </p:cNvSpPr>
                <p:nvPr/>
              </p:nvSpPr>
              <p:spPr bwMode="auto">
                <a:xfrm>
                  <a:off x="8372475" y="2508250"/>
                  <a:ext cx="101600" cy="180975"/>
                </a:xfrm>
                <a:custGeom>
                  <a:avLst/>
                  <a:gdLst>
                    <a:gd name="T0" fmla="*/ 79 w 185"/>
                    <a:gd name="T1" fmla="*/ 150 h 334"/>
                    <a:gd name="T2" fmla="*/ 57 w 185"/>
                    <a:gd name="T3" fmla="*/ 150 h 334"/>
                    <a:gd name="T4" fmla="*/ 57 w 185"/>
                    <a:gd name="T5" fmla="*/ 48 h 334"/>
                    <a:gd name="T6" fmla="*/ 79 w 185"/>
                    <a:gd name="T7" fmla="*/ 48 h 334"/>
                    <a:gd name="T8" fmla="*/ 128 w 185"/>
                    <a:gd name="T9" fmla="*/ 99 h 334"/>
                    <a:gd name="T10" fmla="*/ 79 w 185"/>
                    <a:gd name="T11" fmla="*/ 150 h 334"/>
                    <a:gd name="T12" fmla="*/ 185 w 185"/>
                    <a:gd name="T13" fmla="*/ 99 h 334"/>
                    <a:gd name="T14" fmla="*/ 82 w 185"/>
                    <a:gd name="T15" fmla="*/ 0 h 334"/>
                    <a:gd name="T16" fmla="*/ 0 w 185"/>
                    <a:gd name="T17" fmla="*/ 0 h 334"/>
                    <a:gd name="T18" fmla="*/ 0 w 185"/>
                    <a:gd name="T19" fmla="*/ 334 h 334"/>
                    <a:gd name="T20" fmla="*/ 57 w 185"/>
                    <a:gd name="T21" fmla="*/ 334 h 334"/>
                    <a:gd name="T22" fmla="*/ 57 w 185"/>
                    <a:gd name="T23" fmla="*/ 197 h 334"/>
                    <a:gd name="T24" fmla="*/ 82 w 185"/>
                    <a:gd name="T25" fmla="*/ 197 h 334"/>
                    <a:gd name="T26" fmla="*/ 185 w 185"/>
                    <a:gd name="T27" fmla="*/ 9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334">
                      <a:moveTo>
                        <a:pt x="79" y="150"/>
                      </a:moveTo>
                      <a:cubicBezTo>
                        <a:pt x="57" y="150"/>
                        <a:pt x="57" y="150"/>
                        <a:pt x="57" y="150"/>
                      </a:cubicBezTo>
                      <a:cubicBezTo>
                        <a:pt x="57" y="48"/>
                        <a:pt x="57" y="48"/>
                        <a:pt x="57" y="48"/>
                      </a:cubicBezTo>
                      <a:cubicBezTo>
                        <a:pt x="79" y="48"/>
                        <a:pt x="79" y="48"/>
                        <a:pt x="79" y="48"/>
                      </a:cubicBezTo>
                      <a:cubicBezTo>
                        <a:pt x="116" y="48"/>
                        <a:pt x="128" y="59"/>
                        <a:pt x="128" y="99"/>
                      </a:cubicBezTo>
                      <a:cubicBezTo>
                        <a:pt x="128" y="139"/>
                        <a:pt x="116" y="150"/>
                        <a:pt x="79" y="150"/>
                      </a:cubicBezTo>
                      <a:moveTo>
                        <a:pt x="185" y="99"/>
                      </a:moveTo>
                      <a:cubicBezTo>
                        <a:pt x="185" y="28"/>
                        <a:pt x="153" y="0"/>
                        <a:pt x="82" y="0"/>
                      </a:cubicBezTo>
                      <a:cubicBezTo>
                        <a:pt x="0" y="0"/>
                        <a:pt x="0" y="0"/>
                        <a:pt x="0" y="0"/>
                      </a:cubicBezTo>
                      <a:cubicBezTo>
                        <a:pt x="0" y="334"/>
                        <a:pt x="0" y="334"/>
                        <a:pt x="0" y="334"/>
                      </a:cubicBezTo>
                      <a:cubicBezTo>
                        <a:pt x="57" y="334"/>
                        <a:pt x="57" y="334"/>
                        <a:pt x="57" y="334"/>
                      </a:cubicBezTo>
                      <a:cubicBezTo>
                        <a:pt x="57" y="197"/>
                        <a:pt x="57" y="197"/>
                        <a:pt x="57" y="197"/>
                      </a:cubicBezTo>
                      <a:cubicBezTo>
                        <a:pt x="82" y="197"/>
                        <a:pt x="82" y="197"/>
                        <a:pt x="82" y="197"/>
                      </a:cubicBezTo>
                      <a:cubicBezTo>
                        <a:pt x="153" y="197"/>
                        <a:pt x="185" y="170"/>
                        <a:pt x="185" y="99"/>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0" name="Freeform 399"/>
                <p:cNvSpPr>
                  <a:spLocks/>
                </p:cNvSpPr>
                <p:nvPr/>
              </p:nvSpPr>
              <p:spPr bwMode="auto">
                <a:xfrm>
                  <a:off x="7897813" y="2508250"/>
                  <a:ext cx="87312" cy="180975"/>
                </a:xfrm>
                <a:custGeom>
                  <a:avLst/>
                  <a:gdLst>
                    <a:gd name="T0" fmla="*/ 19 w 55"/>
                    <a:gd name="T1" fmla="*/ 64 h 114"/>
                    <a:gd name="T2" fmla="*/ 45 w 55"/>
                    <a:gd name="T3" fmla="*/ 64 h 114"/>
                    <a:gd name="T4" fmla="*/ 45 w 55"/>
                    <a:gd name="T5" fmla="*/ 46 h 114"/>
                    <a:gd name="T6" fmla="*/ 19 w 55"/>
                    <a:gd name="T7" fmla="*/ 46 h 114"/>
                    <a:gd name="T8" fmla="*/ 19 w 55"/>
                    <a:gd name="T9" fmla="*/ 17 h 114"/>
                    <a:gd name="T10" fmla="*/ 52 w 55"/>
                    <a:gd name="T11" fmla="*/ 17 h 114"/>
                    <a:gd name="T12" fmla="*/ 52 w 55"/>
                    <a:gd name="T13" fmla="*/ 0 h 114"/>
                    <a:gd name="T14" fmla="*/ 0 w 55"/>
                    <a:gd name="T15" fmla="*/ 0 h 114"/>
                    <a:gd name="T16" fmla="*/ 0 w 55"/>
                    <a:gd name="T17" fmla="*/ 114 h 114"/>
                    <a:gd name="T18" fmla="*/ 55 w 55"/>
                    <a:gd name="T19" fmla="*/ 114 h 114"/>
                    <a:gd name="T20" fmla="*/ 55 w 55"/>
                    <a:gd name="T21" fmla="*/ 97 h 114"/>
                    <a:gd name="T22" fmla="*/ 19 w 55"/>
                    <a:gd name="T23" fmla="*/ 97 h 114"/>
                    <a:gd name="T24" fmla="*/ 19 w 55"/>
                    <a:gd name="T25" fmla="*/ 6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114">
                      <a:moveTo>
                        <a:pt x="19" y="64"/>
                      </a:moveTo>
                      <a:lnTo>
                        <a:pt x="45" y="64"/>
                      </a:lnTo>
                      <a:lnTo>
                        <a:pt x="45" y="46"/>
                      </a:lnTo>
                      <a:lnTo>
                        <a:pt x="19" y="46"/>
                      </a:lnTo>
                      <a:lnTo>
                        <a:pt x="19" y="17"/>
                      </a:lnTo>
                      <a:lnTo>
                        <a:pt x="52" y="17"/>
                      </a:lnTo>
                      <a:lnTo>
                        <a:pt x="52" y="0"/>
                      </a:lnTo>
                      <a:lnTo>
                        <a:pt x="0" y="0"/>
                      </a:lnTo>
                      <a:lnTo>
                        <a:pt x="0" y="114"/>
                      </a:lnTo>
                      <a:lnTo>
                        <a:pt x="55" y="114"/>
                      </a:lnTo>
                      <a:lnTo>
                        <a:pt x="55" y="97"/>
                      </a:lnTo>
                      <a:lnTo>
                        <a:pt x="19" y="97"/>
                      </a:lnTo>
                      <a:lnTo>
                        <a:pt x="19" y="64"/>
                      </a:lnTo>
                      <a:close/>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1" name="Freeform 400"/>
                <p:cNvSpPr>
                  <a:spLocks/>
                </p:cNvSpPr>
                <p:nvPr/>
              </p:nvSpPr>
              <p:spPr bwMode="auto">
                <a:xfrm>
                  <a:off x="8189913" y="2759075"/>
                  <a:ext cx="65087" cy="76200"/>
                </a:xfrm>
                <a:custGeom>
                  <a:avLst/>
                  <a:gdLst>
                    <a:gd name="T0" fmla="*/ 102 w 119"/>
                    <a:gd name="T1" fmla="*/ 65 h 138"/>
                    <a:gd name="T2" fmla="*/ 116 w 119"/>
                    <a:gd name="T3" fmla="*/ 38 h 138"/>
                    <a:gd name="T4" fmla="*/ 60 w 119"/>
                    <a:gd name="T5" fmla="*/ 0 h 138"/>
                    <a:gd name="T6" fmla="*/ 3 w 119"/>
                    <a:gd name="T7" fmla="*/ 38 h 138"/>
                    <a:gd name="T8" fmla="*/ 3 w 119"/>
                    <a:gd name="T9" fmla="*/ 42 h 138"/>
                    <a:gd name="T10" fmla="*/ 31 w 119"/>
                    <a:gd name="T11" fmla="*/ 42 h 138"/>
                    <a:gd name="T12" fmla="*/ 31 w 119"/>
                    <a:gd name="T13" fmla="*/ 38 h 138"/>
                    <a:gd name="T14" fmla="*/ 60 w 119"/>
                    <a:gd name="T15" fmla="*/ 26 h 138"/>
                    <a:gd name="T16" fmla="*/ 86 w 119"/>
                    <a:gd name="T17" fmla="*/ 39 h 138"/>
                    <a:gd name="T18" fmla="*/ 59 w 119"/>
                    <a:gd name="T19" fmla="*/ 52 h 138"/>
                    <a:gd name="T20" fmla="*/ 37 w 119"/>
                    <a:gd name="T21" fmla="*/ 52 h 138"/>
                    <a:gd name="T22" fmla="*/ 37 w 119"/>
                    <a:gd name="T23" fmla="*/ 79 h 138"/>
                    <a:gd name="T24" fmla="*/ 64 w 119"/>
                    <a:gd name="T25" fmla="*/ 79 h 138"/>
                    <a:gd name="T26" fmla="*/ 89 w 119"/>
                    <a:gd name="T27" fmla="*/ 92 h 138"/>
                    <a:gd name="T28" fmla="*/ 58 w 119"/>
                    <a:gd name="T29" fmla="*/ 111 h 138"/>
                    <a:gd name="T30" fmla="*/ 30 w 119"/>
                    <a:gd name="T31" fmla="*/ 94 h 138"/>
                    <a:gd name="T32" fmla="*/ 29 w 119"/>
                    <a:gd name="T33" fmla="*/ 91 h 138"/>
                    <a:gd name="T34" fmla="*/ 0 w 119"/>
                    <a:gd name="T35" fmla="*/ 91 h 138"/>
                    <a:gd name="T36" fmla="*/ 0 w 119"/>
                    <a:gd name="T37" fmla="*/ 95 h 138"/>
                    <a:gd name="T38" fmla="*/ 60 w 119"/>
                    <a:gd name="T39" fmla="*/ 138 h 138"/>
                    <a:gd name="T40" fmla="*/ 119 w 119"/>
                    <a:gd name="T41" fmla="*/ 95 h 138"/>
                    <a:gd name="T42" fmla="*/ 102 w 119"/>
                    <a:gd name="T43" fmla="*/ 6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 h="138">
                      <a:moveTo>
                        <a:pt x="102" y="65"/>
                      </a:moveTo>
                      <a:cubicBezTo>
                        <a:pt x="108" y="60"/>
                        <a:pt x="116" y="52"/>
                        <a:pt x="116" y="38"/>
                      </a:cubicBezTo>
                      <a:cubicBezTo>
                        <a:pt x="116" y="14"/>
                        <a:pt x="94" y="0"/>
                        <a:pt x="60" y="0"/>
                      </a:cubicBezTo>
                      <a:cubicBezTo>
                        <a:pt x="11" y="0"/>
                        <a:pt x="3" y="28"/>
                        <a:pt x="3" y="38"/>
                      </a:cubicBezTo>
                      <a:cubicBezTo>
                        <a:pt x="3" y="42"/>
                        <a:pt x="3" y="42"/>
                        <a:pt x="3" y="42"/>
                      </a:cubicBezTo>
                      <a:cubicBezTo>
                        <a:pt x="31" y="42"/>
                        <a:pt x="31" y="42"/>
                        <a:pt x="31" y="42"/>
                      </a:cubicBezTo>
                      <a:cubicBezTo>
                        <a:pt x="31" y="38"/>
                        <a:pt x="31" y="38"/>
                        <a:pt x="31" y="38"/>
                      </a:cubicBezTo>
                      <a:cubicBezTo>
                        <a:pt x="31" y="38"/>
                        <a:pt x="35" y="26"/>
                        <a:pt x="60" y="26"/>
                      </a:cubicBezTo>
                      <a:cubicBezTo>
                        <a:pt x="77" y="26"/>
                        <a:pt x="86" y="31"/>
                        <a:pt x="86" y="39"/>
                      </a:cubicBezTo>
                      <a:cubicBezTo>
                        <a:pt x="86" y="48"/>
                        <a:pt x="78" y="52"/>
                        <a:pt x="59" y="52"/>
                      </a:cubicBezTo>
                      <a:cubicBezTo>
                        <a:pt x="37" y="52"/>
                        <a:pt x="37" y="52"/>
                        <a:pt x="37" y="52"/>
                      </a:cubicBezTo>
                      <a:cubicBezTo>
                        <a:pt x="37" y="79"/>
                        <a:pt x="37" y="79"/>
                        <a:pt x="37" y="79"/>
                      </a:cubicBezTo>
                      <a:cubicBezTo>
                        <a:pt x="64" y="79"/>
                        <a:pt x="64" y="79"/>
                        <a:pt x="64" y="79"/>
                      </a:cubicBezTo>
                      <a:cubicBezTo>
                        <a:pt x="85" y="79"/>
                        <a:pt x="89" y="87"/>
                        <a:pt x="89" y="92"/>
                      </a:cubicBezTo>
                      <a:cubicBezTo>
                        <a:pt x="89" y="105"/>
                        <a:pt x="77" y="111"/>
                        <a:pt x="58" y="111"/>
                      </a:cubicBezTo>
                      <a:cubicBezTo>
                        <a:pt x="39" y="111"/>
                        <a:pt x="31" y="101"/>
                        <a:pt x="30" y="94"/>
                      </a:cubicBezTo>
                      <a:cubicBezTo>
                        <a:pt x="29" y="91"/>
                        <a:pt x="29" y="91"/>
                        <a:pt x="29" y="91"/>
                      </a:cubicBezTo>
                      <a:cubicBezTo>
                        <a:pt x="0" y="91"/>
                        <a:pt x="0" y="91"/>
                        <a:pt x="0" y="91"/>
                      </a:cubicBezTo>
                      <a:cubicBezTo>
                        <a:pt x="0" y="95"/>
                        <a:pt x="0" y="95"/>
                        <a:pt x="0" y="95"/>
                      </a:cubicBezTo>
                      <a:cubicBezTo>
                        <a:pt x="1" y="109"/>
                        <a:pt x="10" y="138"/>
                        <a:pt x="60" y="138"/>
                      </a:cubicBezTo>
                      <a:cubicBezTo>
                        <a:pt x="98" y="138"/>
                        <a:pt x="119" y="119"/>
                        <a:pt x="119" y="95"/>
                      </a:cubicBezTo>
                      <a:cubicBezTo>
                        <a:pt x="119" y="78"/>
                        <a:pt x="109" y="69"/>
                        <a:pt x="102" y="65"/>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2" name="Freeform 401"/>
                <p:cNvSpPr>
                  <a:spLocks/>
                </p:cNvSpPr>
                <p:nvPr/>
              </p:nvSpPr>
              <p:spPr bwMode="auto">
                <a:xfrm>
                  <a:off x="8116888" y="2759075"/>
                  <a:ext cx="65087" cy="73025"/>
                </a:xfrm>
                <a:custGeom>
                  <a:avLst/>
                  <a:gdLst>
                    <a:gd name="T0" fmla="*/ 120 w 120"/>
                    <a:gd name="T1" fmla="*/ 46 h 134"/>
                    <a:gd name="T2" fmla="*/ 61 w 120"/>
                    <a:gd name="T3" fmla="*/ 0 h 134"/>
                    <a:gd name="T4" fmla="*/ 2 w 120"/>
                    <a:gd name="T5" fmla="*/ 47 h 134"/>
                    <a:gd name="T6" fmla="*/ 2 w 120"/>
                    <a:gd name="T7" fmla="*/ 50 h 134"/>
                    <a:gd name="T8" fmla="*/ 31 w 120"/>
                    <a:gd name="T9" fmla="*/ 50 h 134"/>
                    <a:gd name="T10" fmla="*/ 32 w 120"/>
                    <a:gd name="T11" fmla="*/ 48 h 134"/>
                    <a:gd name="T12" fmla="*/ 61 w 120"/>
                    <a:gd name="T13" fmla="*/ 26 h 134"/>
                    <a:gd name="T14" fmla="*/ 79 w 120"/>
                    <a:gd name="T15" fmla="*/ 29 h 134"/>
                    <a:gd name="T16" fmla="*/ 90 w 120"/>
                    <a:gd name="T17" fmla="*/ 45 h 134"/>
                    <a:gd name="T18" fmla="*/ 65 w 120"/>
                    <a:gd name="T19" fmla="*/ 72 h 134"/>
                    <a:gd name="T20" fmla="*/ 0 w 120"/>
                    <a:gd name="T21" fmla="*/ 112 h 134"/>
                    <a:gd name="T22" fmla="*/ 0 w 120"/>
                    <a:gd name="T23" fmla="*/ 134 h 134"/>
                    <a:gd name="T24" fmla="*/ 118 w 120"/>
                    <a:gd name="T25" fmla="*/ 134 h 134"/>
                    <a:gd name="T26" fmla="*/ 118 w 120"/>
                    <a:gd name="T27" fmla="*/ 107 h 134"/>
                    <a:gd name="T28" fmla="*/ 56 w 120"/>
                    <a:gd name="T29" fmla="*/ 109 h 134"/>
                    <a:gd name="T30" fmla="*/ 87 w 120"/>
                    <a:gd name="T31" fmla="*/ 91 h 134"/>
                    <a:gd name="T32" fmla="*/ 120 w 120"/>
                    <a:gd name="T33"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34">
                      <a:moveTo>
                        <a:pt x="120" y="46"/>
                      </a:moveTo>
                      <a:cubicBezTo>
                        <a:pt x="120" y="10"/>
                        <a:pt x="90" y="0"/>
                        <a:pt x="61" y="0"/>
                      </a:cubicBezTo>
                      <a:cubicBezTo>
                        <a:pt x="19" y="0"/>
                        <a:pt x="2" y="27"/>
                        <a:pt x="2" y="47"/>
                      </a:cubicBezTo>
                      <a:cubicBezTo>
                        <a:pt x="2" y="50"/>
                        <a:pt x="2" y="50"/>
                        <a:pt x="2" y="50"/>
                      </a:cubicBezTo>
                      <a:cubicBezTo>
                        <a:pt x="31" y="50"/>
                        <a:pt x="31" y="50"/>
                        <a:pt x="31" y="50"/>
                      </a:cubicBezTo>
                      <a:cubicBezTo>
                        <a:pt x="32" y="48"/>
                        <a:pt x="32" y="48"/>
                        <a:pt x="32" y="48"/>
                      </a:cubicBezTo>
                      <a:cubicBezTo>
                        <a:pt x="35" y="36"/>
                        <a:pt x="42" y="26"/>
                        <a:pt x="61" y="26"/>
                      </a:cubicBezTo>
                      <a:cubicBezTo>
                        <a:pt x="65" y="26"/>
                        <a:pt x="72" y="26"/>
                        <a:pt x="79" y="29"/>
                      </a:cubicBezTo>
                      <a:cubicBezTo>
                        <a:pt x="85" y="31"/>
                        <a:pt x="90" y="36"/>
                        <a:pt x="90" y="45"/>
                      </a:cubicBezTo>
                      <a:cubicBezTo>
                        <a:pt x="90" y="57"/>
                        <a:pt x="79" y="64"/>
                        <a:pt x="65" y="72"/>
                      </a:cubicBezTo>
                      <a:cubicBezTo>
                        <a:pt x="0" y="112"/>
                        <a:pt x="0" y="112"/>
                        <a:pt x="0" y="112"/>
                      </a:cubicBezTo>
                      <a:cubicBezTo>
                        <a:pt x="0" y="134"/>
                        <a:pt x="0" y="134"/>
                        <a:pt x="0" y="134"/>
                      </a:cubicBezTo>
                      <a:cubicBezTo>
                        <a:pt x="118" y="134"/>
                        <a:pt x="118" y="134"/>
                        <a:pt x="118" y="134"/>
                      </a:cubicBezTo>
                      <a:cubicBezTo>
                        <a:pt x="118" y="107"/>
                        <a:pt x="118" y="107"/>
                        <a:pt x="118" y="107"/>
                      </a:cubicBezTo>
                      <a:cubicBezTo>
                        <a:pt x="118" y="107"/>
                        <a:pt x="73" y="107"/>
                        <a:pt x="56" y="109"/>
                      </a:cubicBezTo>
                      <a:cubicBezTo>
                        <a:pt x="87" y="91"/>
                        <a:pt x="87" y="91"/>
                        <a:pt x="87" y="91"/>
                      </a:cubicBezTo>
                      <a:cubicBezTo>
                        <a:pt x="104" y="82"/>
                        <a:pt x="120" y="68"/>
                        <a:pt x="120" y="46"/>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3" name="Freeform 402"/>
                <p:cNvSpPr>
                  <a:spLocks noEditPoints="1"/>
                </p:cNvSpPr>
                <p:nvPr/>
              </p:nvSpPr>
              <p:spPr bwMode="auto">
                <a:xfrm>
                  <a:off x="8045450" y="2759075"/>
                  <a:ext cx="65087" cy="76200"/>
                </a:xfrm>
                <a:custGeom>
                  <a:avLst/>
                  <a:gdLst>
                    <a:gd name="T0" fmla="*/ 84 w 119"/>
                    <a:gd name="T1" fmla="*/ 54 h 138"/>
                    <a:gd name="T2" fmla="*/ 78 w 119"/>
                    <a:gd name="T3" fmla="*/ 59 h 138"/>
                    <a:gd name="T4" fmla="*/ 56 w 119"/>
                    <a:gd name="T5" fmla="*/ 65 h 138"/>
                    <a:gd name="T6" fmla="*/ 29 w 119"/>
                    <a:gd name="T7" fmla="*/ 46 h 138"/>
                    <a:gd name="T8" fmla="*/ 56 w 119"/>
                    <a:gd name="T9" fmla="*/ 26 h 138"/>
                    <a:gd name="T10" fmla="*/ 88 w 119"/>
                    <a:gd name="T11" fmla="*/ 52 h 138"/>
                    <a:gd name="T12" fmla="*/ 84 w 119"/>
                    <a:gd name="T13" fmla="*/ 54 h 138"/>
                    <a:gd name="T14" fmla="*/ 56 w 119"/>
                    <a:gd name="T15" fmla="*/ 0 h 138"/>
                    <a:gd name="T16" fmla="*/ 0 w 119"/>
                    <a:gd name="T17" fmla="*/ 46 h 138"/>
                    <a:gd name="T18" fmla="*/ 54 w 119"/>
                    <a:gd name="T19" fmla="*/ 91 h 138"/>
                    <a:gd name="T20" fmla="*/ 88 w 119"/>
                    <a:gd name="T21" fmla="*/ 81 h 138"/>
                    <a:gd name="T22" fmla="*/ 55 w 119"/>
                    <a:gd name="T23" fmla="*/ 111 h 138"/>
                    <a:gd name="T24" fmla="*/ 31 w 119"/>
                    <a:gd name="T25" fmla="*/ 99 h 138"/>
                    <a:gd name="T26" fmla="*/ 31 w 119"/>
                    <a:gd name="T27" fmla="*/ 96 h 138"/>
                    <a:gd name="T28" fmla="*/ 2 w 119"/>
                    <a:gd name="T29" fmla="*/ 96 h 138"/>
                    <a:gd name="T30" fmla="*/ 2 w 119"/>
                    <a:gd name="T31" fmla="*/ 99 h 138"/>
                    <a:gd name="T32" fmla="*/ 55 w 119"/>
                    <a:gd name="T33" fmla="*/ 138 h 138"/>
                    <a:gd name="T34" fmla="*/ 119 w 119"/>
                    <a:gd name="T35" fmla="*/ 67 h 138"/>
                    <a:gd name="T36" fmla="*/ 56 w 119"/>
                    <a:gd name="T3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138">
                      <a:moveTo>
                        <a:pt x="84" y="54"/>
                      </a:moveTo>
                      <a:cubicBezTo>
                        <a:pt x="83" y="56"/>
                        <a:pt x="80" y="58"/>
                        <a:pt x="78" y="59"/>
                      </a:cubicBezTo>
                      <a:cubicBezTo>
                        <a:pt x="73" y="62"/>
                        <a:pt x="66" y="65"/>
                        <a:pt x="56" y="65"/>
                      </a:cubicBezTo>
                      <a:cubicBezTo>
                        <a:pt x="38" y="65"/>
                        <a:pt x="29" y="56"/>
                        <a:pt x="29" y="46"/>
                      </a:cubicBezTo>
                      <a:cubicBezTo>
                        <a:pt x="29" y="33"/>
                        <a:pt x="40" y="26"/>
                        <a:pt x="56" y="26"/>
                      </a:cubicBezTo>
                      <a:cubicBezTo>
                        <a:pt x="74" y="26"/>
                        <a:pt x="84" y="37"/>
                        <a:pt x="88" y="52"/>
                      </a:cubicBezTo>
                      <a:lnTo>
                        <a:pt x="84" y="54"/>
                      </a:lnTo>
                      <a:close/>
                      <a:moveTo>
                        <a:pt x="56" y="0"/>
                      </a:moveTo>
                      <a:cubicBezTo>
                        <a:pt x="22" y="0"/>
                        <a:pt x="0" y="19"/>
                        <a:pt x="0" y="46"/>
                      </a:cubicBezTo>
                      <a:cubicBezTo>
                        <a:pt x="0" y="70"/>
                        <a:pt x="18" y="91"/>
                        <a:pt x="54" y="91"/>
                      </a:cubicBezTo>
                      <a:cubicBezTo>
                        <a:pt x="69" y="91"/>
                        <a:pt x="80" y="86"/>
                        <a:pt x="88" y="81"/>
                      </a:cubicBezTo>
                      <a:cubicBezTo>
                        <a:pt x="85" y="103"/>
                        <a:pt x="70" y="111"/>
                        <a:pt x="55" y="111"/>
                      </a:cubicBezTo>
                      <a:cubicBezTo>
                        <a:pt x="39" y="111"/>
                        <a:pt x="32" y="102"/>
                        <a:pt x="31" y="99"/>
                      </a:cubicBezTo>
                      <a:cubicBezTo>
                        <a:pt x="31" y="96"/>
                        <a:pt x="31" y="96"/>
                        <a:pt x="31" y="96"/>
                      </a:cubicBezTo>
                      <a:cubicBezTo>
                        <a:pt x="2" y="96"/>
                        <a:pt x="2" y="96"/>
                        <a:pt x="2" y="96"/>
                      </a:cubicBezTo>
                      <a:cubicBezTo>
                        <a:pt x="2" y="99"/>
                        <a:pt x="2" y="99"/>
                        <a:pt x="2" y="99"/>
                      </a:cubicBezTo>
                      <a:cubicBezTo>
                        <a:pt x="3" y="115"/>
                        <a:pt x="18" y="138"/>
                        <a:pt x="55" y="138"/>
                      </a:cubicBezTo>
                      <a:cubicBezTo>
                        <a:pt x="104" y="138"/>
                        <a:pt x="119" y="97"/>
                        <a:pt x="119" y="67"/>
                      </a:cubicBezTo>
                      <a:cubicBezTo>
                        <a:pt x="119" y="21"/>
                        <a:pt x="89" y="0"/>
                        <a:pt x="56" y="0"/>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4" name="Freeform 403"/>
                <p:cNvSpPr>
                  <a:spLocks/>
                </p:cNvSpPr>
                <p:nvPr/>
              </p:nvSpPr>
              <p:spPr bwMode="auto">
                <a:xfrm>
                  <a:off x="8001000" y="2759075"/>
                  <a:ext cx="30162" cy="73025"/>
                </a:xfrm>
                <a:custGeom>
                  <a:avLst/>
                  <a:gdLst>
                    <a:gd name="T0" fmla="*/ 3 w 55"/>
                    <a:gd name="T1" fmla="*/ 18 h 134"/>
                    <a:gd name="T2" fmla="*/ 0 w 55"/>
                    <a:gd name="T3" fmla="*/ 18 h 134"/>
                    <a:gd name="T4" fmla="*/ 0 w 55"/>
                    <a:gd name="T5" fmla="*/ 38 h 134"/>
                    <a:gd name="T6" fmla="*/ 26 w 55"/>
                    <a:gd name="T7" fmla="*/ 38 h 134"/>
                    <a:gd name="T8" fmla="*/ 26 w 55"/>
                    <a:gd name="T9" fmla="*/ 134 h 134"/>
                    <a:gd name="T10" fmla="*/ 55 w 55"/>
                    <a:gd name="T11" fmla="*/ 134 h 134"/>
                    <a:gd name="T12" fmla="*/ 55 w 55"/>
                    <a:gd name="T13" fmla="*/ 0 h 134"/>
                    <a:gd name="T14" fmla="*/ 36 w 55"/>
                    <a:gd name="T15" fmla="*/ 1 h 134"/>
                    <a:gd name="T16" fmla="*/ 3 w 55"/>
                    <a:gd name="T17" fmla="*/ 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34">
                      <a:moveTo>
                        <a:pt x="3" y="18"/>
                      </a:moveTo>
                      <a:cubicBezTo>
                        <a:pt x="0" y="18"/>
                        <a:pt x="0" y="18"/>
                        <a:pt x="0" y="18"/>
                      </a:cubicBezTo>
                      <a:cubicBezTo>
                        <a:pt x="0" y="38"/>
                        <a:pt x="0" y="38"/>
                        <a:pt x="0" y="38"/>
                      </a:cubicBezTo>
                      <a:cubicBezTo>
                        <a:pt x="26" y="38"/>
                        <a:pt x="26" y="38"/>
                        <a:pt x="26" y="38"/>
                      </a:cubicBezTo>
                      <a:cubicBezTo>
                        <a:pt x="26" y="134"/>
                        <a:pt x="26" y="134"/>
                        <a:pt x="26" y="134"/>
                      </a:cubicBezTo>
                      <a:cubicBezTo>
                        <a:pt x="55" y="134"/>
                        <a:pt x="55" y="134"/>
                        <a:pt x="55" y="134"/>
                      </a:cubicBezTo>
                      <a:cubicBezTo>
                        <a:pt x="55" y="0"/>
                        <a:pt x="55" y="0"/>
                        <a:pt x="55" y="0"/>
                      </a:cubicBezTo>
                      <a:cubicBezTo>
                        <a:pt x="36" y="1"/>
                        <a:pt x="36" y="1"/>
                        <a:pt x="36" y="1"/>
                      </a:cubicBezTo>
                      <a:cubicBezTo>
                        <a:pt x="27" y="12"/>
                        <a:pt x="16" y="16"/>
                        <a:pt x="3" y="18"/>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5" name="Freeform 404"/>
                <p:cNvSpPr>
                  <a:spLocks noEditPoints="1"/>
                </p:cNvSpPr>
                <p:nvPr/>
              </p:nvSpPr>
              <p:spPr bwMode="auto">
                <a:xfrm>
                  <a:off x="8255000" y="2508250"/>
                  <a:ext cx="106362" cy="180975"/>
                </a:xfrm>
                <a:custGeom>
                  <a:avLst/>
                  <a:gdLst>
                    <a:gd name="T0" fmla="*/ 26 w 67"/>
                    <a:gd name="T1" fmla="*/ 72 h 114"/>
                    <a:gd name="T2" fmla="*/ 34 w 67"/>
                    <a:gd name="T3" fmla="*/ 23 h 114"/>
                    <a:gd name="T4" fmla="*/ 42 w 67"/>
                    <a:gd name="T5" fmla="*/ 72 h 114"/>
                    <a:gd name="T6" fmla="*/ 26 w 67"/>
                    <a:gd name="T7" fmla="*/ 72 h 114"/>
                    <a:gd name="T8" fmla="*/ 22 w 67"/>
                    <a:gd name="T9" fmla="*/ 0 h 114"/>
                    <a:gd name="T10" fmla="*/ 0 w 67"/>
                    <a:gd name="T11" fmla="*/ 114 h 114"/>
                    <a:gd name="T12" fmla="*/ 20 w 67"/>
                    <a:gd name="T13" fmla="*/ 114 h 114"/>
                    <a:gd name="T14" fmla="*/ 23 w 67"/>
                    <a:gd name="T15" fmla="*/ 89 h 114"/>
                    <a:gd name="T16" fmla="*/ 45 w 67"/>
                    <a:gd name="T17" fmla="*/ 89 h 114"/>
                    <a:gd name="T18" fmla="*/ 48 w 67"/>
                    <a:gd name="T19" fmla="*/ 114 h 114"/>
                    <a:gd name="T20" fmla="*/ 67 w 67"/>
                    <a:gd name="T21" fmla="*/ 114 h 114"/>
                    <a:gd name="T22" fmla="*/ 46 w 67"/>
                    <a:gd name="T23" fmla="*/ 0 h 114"/>
                    <a:gd name="T24" fmla="*/ 22 w 67"/>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14">
                      <a:moveTo>
                        <a:pt x="26" y="72"/>
                      </a:moveTo>
                      <a:lnTo>
                        <a:pt x="34" y="23"/>
                      </a:lnTo>
                      <a:lnTo>
                        <a:pt x="42" y="72"/>
                      </a:lnTo>
                      <a:lnTo>
                        <a:pt x="26" y="72"/>
                      </a:lnTo>
                      <a:close/>
                      <a:moveTo>
                        <a:pt x="22" y="0"/>
                      </a:moveTo>
                      <a:lnTo>
                        <a:pt x="0" y="114"/>
                      </a:lnTo>
                      <a:lnTo>
                        <a:pt x="20" y="114"/>
                      </a:lnTo>
                      <a:lnTo>
                        <a:pt x="23" y="89"/>
                      </a:lnTo>
                      <a:lnTo>
                        <a:pt x="45" y="89"/>
                      </a:lnTo>
                      <a:lnTo>
                        <a:pt x="48" y="114"/>
                      </a:lnTo>
                      <a:lnTo>
                        <a:pt x="67" y="114"/>
                      </a:lnTo>
                      <a:lnTo>
                        <a:pt x="46" y="0"/>
                      </a:lnTo>
                      <a:lnTo>
                        <a:pt x="22" y="0"/>
                      </a:lnTo>
                      <a:close/>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6" name="Freeform 405"/>
                <p:cNvSpPr>
                  <a:spLocks/>
                </p:cNvSpPr>
                <p:nvPr/>
              </p:nvSpPr>
              <p:spPr bwMode="auto">
                <a:xfrm>
                  <a:off x="8147050" y="2508250"/>
                  <a:ext cx="100012" cy="180975"/>
                </a:xfrm>
                <a:custGeom>
                  <a:avLst/>
                  <a:gdLst>
                    <a:gd name="T0" fmla="*/ 63 w 63"/>
                    <a:gd name="T1" fmla="*/ 114 h 114"/>
                    <a:gd name="T2" fmla="*/ 39 w 63"/>
                    <a:gd name="T3" fmla="*/ 43 h 114"/>
                    <a:gd name="T4" fmla="*/ 60 w 63"/>
                    <a:gd name="T5" fmla="*/ 0 h 114"/>
                    <a:gd name="T6" fmla="*/ 41 w 63"/>
                    <a:gd name="T7" fmla="*/ 0 h 114"/>
                    <a:gd name="T8" fmla="*/ 20 w 63"/>
                    <a:gd name="T9" fmla="*/ 42 h 114"/>
                    <a:gd name="T10" fmla="*/ 20 w 63"/>
                    <a:gd name="T11" fmla="*/ 0 h 114"/>
                    <a:gd name="T12" fmla="*/ 0 w 63"/>
                    <a:gd name="T13" fmla="*/ 0 h 114"/>
                    <a:gd name="T14" fmla="*/ 0 w 63"/>
                    <a:gd name="T15" fmla="*/ 114 h 114"/>
                    <a:gd name="T16" fmla="*/ 20 w 63"/>
                    <a:gd name="T17" fmla="*/ 114 h 114"/>
                    <a:gd name="T18" fmla="*/ 20 w 63"/>
                    <a:gd name="T19" fmla="*/ 74 h 114"/>
                    <a:gd name="T20" fmla="*/ 27 w 63"/>
                    <a:gd name="T21" fmla="*/ 61 h 114"/>
                    <a:gd name="T22" fmla="*/ 43 w 63"/>
                    <a:gd name="T23" fmla="*/ 114 h 114"/>
                    <a:gd name="T24" fmla="*/ 63 w 63"/>
                    <a:gd name="T2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4">
                      <a:moveTo>
                        <a:pt x="63" y="114"/>
                      </a:moveTo>
                      <a:lnTo>
                        <a:pt x="39" y="43"/>
                      </a:lnTo>
                      <a:lnTo>
                        <a:pt x="60" y="0"/>
                      </a:lnTo>
                      <a:lnTo>
                        <a:pt x="41" y="0"/>
                      </a:lnTo>
                      <a:lnTo>
                        <a:pt x="20" y="42"/>
                      </a:lnTo>
                      <a:lnTo>
                        <a:pt x="20" y="0"/>
                      </a:lnTo>
                      <a:lnTo>
                        <a:pt x="0" y="0"/>
                      </a:lnTo>
                      <a:lnTo>
                        <a:pt x="0" y="114"/>
                      </a:lnTo>
                      <a:lnTo>
                        <a:pt x="20" y="114"/>
                      </a:lnTo>
                      <a:lnTo>
                        <a:pt x="20" y="74"/>
                      </a:lnTo>
                      <a:lnTo>
                        <a:pt x="27" y="61"/>
                      </a:lnTo>
                      <a:lnTo>
                        <a:pt x="43" y="114"/>
                      </a:lnTo>
                      <a:lnTo>
                        <a:pt x="63" y="114"/>
                      </a:lnTo>
                      <a:close/>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7" name="Freeform 406"/>
                <p:cNvSpPr>
                  <a:spLocks noEditPoints="1"/>
                </p:cNvSpPr>
                <p:nvPr/>
              </p:nvSpPr>
              <p:spPr bwMode="auto">
                <a:xfrm>
                  <a:off x="8447088" y="2660650"/>
                  <a:ext cx="15875" cy="20638"/>
                </a:xfrm>
                <a:custGeom>
                  <a:avLst/>
                  <a:gdLst>
                    <a:gd name="T0" fmla="*/ 6 w 29"/>
                    <a:gd name="T1" fmla="*/ 17 h 38"/>
                    <a:gd name="T2" fmla="*/ 6 w 29"/>
                    <a:gd name="T3" fmla="*/ 4 h 38"/>
                    <a:gd name="T4" fmla="*/ 14 w 29"/>
                    <a:gd name="T5" fmla="*/ 4 h 38"/>
                    <a:gd name="T6" fmla="*/ 22 w 29"/>
                    <a:gd name="T7" fmla="*/ 10 h 38"/>
                    <a:gd name="T8" fmla="*/ 13 w 29"/>
                    <a:gd name="T9" fmla="*/ 17 h 38"/>
                    <a:gd name="T10" fmla="*/ 6 w 29"/>
                    <a:gd name="T11" fmla="*/ 17 h 38"/>
                    <a:gd name="T12" fmla="*/ 28 w 29"/>
                    <a:gd name="T13" fmla="*/ 11 h 38"/>
                    <a:gd name="T14" fmla="*/ 14 w 29"/>
                    <a:gd name="T15" fmla="*/ 0 h 38"/>
                    <a:gd name="T16" fmla="*/ 0 w 29"/>
                    <a:gd name="T17" fmla="*/ 0 h 38"/>
                    <a:gd name="T18" fmla="*/ 0 w 29"/>
                    <a:gd name="T19" fmla="*/ 38 h 38"/>
                    <a:gd name="T20" fmla="*/ 6 w 29"/>
                    <a:gd name="T21" fmla="*/ 38 h 38"/>
                    <a:gd name="T22" fmla="*/ 6 w 29"/>
                    <a:gd name="T23" fmla="*/ 22 h 38"/>
                    <a:gd name="T24" fmla="*/ 12 w 29"/>
                    <a:gd name="T25" fmla="*/ 22 h 38"/>
                    <a:gd name="T26" fmla="*/ 23 w 29"/>
                    <a:gd name="T27" fmla="*/ 38 h 38"/>
                    <a:gd name="T28" fmla="*/ 29 w 29"/>
                    <a:gd name="T29" fmla="*/ 38 h 38"/>
                    <a:gd name="T30" fmla="*/ 18 w 29"/>
                    <a:gd name="T31" fmla="*/ 21 h 38"/>
                    <a:gd name="T32" fmla="*/ 28 w 29"/>
                    <a:gd name="T33"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8">
                      <a:moveTo>
                        <a:pt x="6" y="17"/>
                      </a:moveTo>
                      <a:cubicBezTo>
                        <a:pt x="6" y="4"/>
                        <a:pt x="6" y="4"/>
                        <a:pt x="6" y="4"/>
                      </a:cubicBezTo>
                      <a:cubicBezTo>
                        <a:pt x="14" y="4"/>
                        <a:pt x="14" y="4"/>
                        <a:pt x="14" y="4"/>
                      </a:cubicBezTo>
                      <a:cubicBezTo>
                        <a:pt x="20" y="4"/>
                        <a:pt x="22" y="7"/>
                        <a:pt x="22" y="10"/>
                      </a:cubicBezTo>
                      <a:cubicBezTo>
                        <a:pt x="22" y="15"/>
                        <a:pt x="20" y="17"/>
                        <a:pt x="13" y="17"/>
                      </a:cubicBezTo>
                      <a:lnTo>
                        <a:pt x="6" y="17"/>
                      </a:lnTo>
                      <a:close/>
                      <a:moveTo>
                        <a:pt x="28" y="11"/>
                      </a:moveTo>
                      <a:cubicBezTo>
                        <a:pt x="28" y="3"/>
                        <a:pt x="24" y="0"/>
                        <a:pt x="14" y="0"/>
                      </a:cubicBezTo>
                      <a:cubicBezTo>
                        <a:pt x="0" y="0"/>
                        <a:pt x="0" y="0"/>
                        <a:pt x="0" y="0"/>
                      </a:cubicBezTo>
                      <a:cubicBezTo>
                        <a:pt x="0" y="38"/>
                        <a:pt x="0" y="38"/>
                        <a:pt x="0" y="38"/>
                      </a:cubicBezTo>
                      <a:cubicBezTo>
                        <a:pt x="6" y="38"/>
                        <a:pt x="6" y="38"/>
                        <a:pt x="6" y="38"/>
                      </a:cubicBezTo>
                      <a:cubicBezTo>
                        <a:pt x="6" y="22"/>
                        <a:pt x="6" y="22"/>
                        <a:pt x="6" y="22"/>
                      </a:cubicBezTo>
                      <a:cubicBezTo>
                        <a:pt x="12" y="22"/>
                        <a:pt x="12" y="22"/>
                        <a:pt x="12" y="22"/>
                      </a:cubicBezTo>
                      <a:cubicBezTo>
                        <a:pt x="23" y="38"/>
                        <a:pt x="23" y="38"/>
                        <a:pt x="23" y="38"/>
                      </a:cubicBezTo>
                      <a:cubicBezTo>
                        <a:pt x="29" y="38"/>
                        <a:pt x="29" y="38"/>
                        <a:pt x="29" y="38"/>
                      </a:cubicBezTo>
                      <a:cubicBezTo>
                        <a:pt x="18" y="21"/>
                        <a:pt x="18" y="21"/>
                        <a:pt x="18" y="21"/>
                      </a:cubicBezTo>
                      <a:cubicBezTo>
                        <a:pt x="24" y="21"/>
                        <a:pt x="28" y="18"/>
                        <a:pt x="28" y="11"/>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8" name="Freeform 407"/>
                <p:cNvSpPr>
                  <a:spLocks noEditPoints="1"/>
                </p:cNvSpPr>
                <p:nvPr/>
              </p:nvSpPr>
              <p:spPr bwMode="auto">
                <a:xfrm>
                  <a:off x="8435975" y="2652713"/>
                  <a:ext cx="38100" cy="36513"/>
                </a:xfrm>
                <a:custGeom>
                  <a:avLst/>
                  <a:gdLst>
                    <a:gd name="T0" fmla="*/ 35 w 69"/>
                    <a:gd name="T1" fmla="*/ 62 h 68"/>
                    <a:gd name="T2" fmla="*/ 7 w 69"/>
                    <a:gd name="T3" fmla="*/ 34 h 68"/>
                    <a:gd name="T4" fmla="*/ 35 w 69"/>
                    <a:gd name="T5" fmla="*/ 6 h 68"/>
                    <a:gd name="T6" fmla="*/ 62 w 69"/>
                    <a:gd name="T7" fmla="*/ 34 h 68"/>
                    <a:gd name="T8" fmla="*/ 35 w 69"/>
                    <a:gd name="T9" fmla="*/ 62 h 68"/>
                    <a:gd name="T10" fmla="*/ 35 w 69"/>
                    <a:gd name="T11" fmla="*/ 0 h 68"/>
                    <a:gd name="T12" fmla="*/ 0 w 69"/>
                    <a:gd name="T13" fmla="*/ 34 h 68"/>
                    <a:gd name="T14" fmla="*/ 35 w 69"/>
                    <a:gd name="T15" fmla="*/ 68 h 68"/>
                    <a:gd name="T16" fmla="*/ 69 w 69"/>
                    <a:gd name="T17" fmla="*/ 34 h 68"/>
                    <a:gd name="T18" fmla="*/ 35 w 69"/>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8">
                      <a:moveTo>
                        <a:pt x="35" y="62"/>
                      </a:moveTo>
                      <a:cubicBezTo>
                        <a:pt x="19" y="62"/>
                        <a:pt x="7" y="50"/>
                        <a:pt x="7" y="34"/>
                      </a:cubicBezTo>
                      <a:cubicBezTo>
                        <a:pt x="7" y="18"/>
                        <a:pt x="19" y="6"/>
                        <a:pt x="35" y="6"/>
                      </a:cubicBezTo>
                      <a:cubicBezTo>
                        <a:pt x="50" y="6"/>
                        <a:pt x="62" y="18"/>
                        <a:pt x="62" y="34"/>
                      </a:cubicBezTo>
                      <a:cubicBezTo>
                        <a:pt x="62" y="50"/>
                        <a:pt x="50" y="62"/>
                        <a:pt x="35" y="62"/>
                      </a:cubicBezTo>
                      <a:moveTo>
                        <a:pt x="35" y="0"/>
                      </a:moveTo>
                      <a:cubicBezTo>
                        <a:pt x="16" y="0"/>
                        <a:pt x="0" y="15"/>
                        <a:pt x="0" y="34"/>
                      </a:cubicBezTo>
                      <a:cubicBezTo>
                        <a:pt x="0" y="53"/>
                        <a:pt x="16" y="68"/>
                        <a:pt x="35" y="68"/>
                      </a:cubicBezTo>
                      <a:cubicBezTo>
                        <a:pt x="53" y="68"/>
                        <a:pt x="69" y="53"/>
                        <a:pt x="69" y="34"/>
                      </a:cubicBezTo>
                      <a:cubicBezTo>
                        <a:pt x="69" y="15"/>
                        <a:pt x="53" y="0"/>
                        <a:pt x="35" y="0"/>
                      </a:cubicBezTo>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19" name="Freeform 408"/>
                <p:cNvSpPr>
                  <a:spLocks/>
                </p:cNvSpPr>
                <p:nvPr/>
              </p:nvSpPr>
              <p:spPr bwMode="auto">
                <a:xfrm>
                  <a:off x="8440738" y="2879725"/>
                  <a:ext cx="11112" cy="17463"/>
                </a:xfrm>
                <a:custGeom>
                  <a:avLst/>
                  <a:gdLst>
                    <a:gd name="T0" fmla="*/ 0 w 7"/>
                    <a:gd name="T1" fmla="*/ 1 h 11"/>
                    <a:gd name="T2" fmla="*/ 3 w 7"/>
                    <a:gd name="T3" fmla="*/ 1 h 11"/>
                    <a:gd name="T4" fmla="*/ 3 w 7"/>
                    <a:gd name="T5" fmla="*/ 11 h 11"/>
                    <a:gd name="T6" fmla="*/ 4 w 7"/>
                    <a:gd name="T7" fmla="*/ 11 h 11"/>
                    <a:gd name="T8" fmla="*/ 4 w 7"/>
                    <a:gd name="T9" fmla="*/ 1 h 11"/>
                    <a:gd name="T10" fmla="*/ 7 w 7"/>
                    <a:gd name="T11" fmla="*/ 1 h 11"/>
                    <a:gd name="T12" fmla="*/ 7 w 7"/>
                    <a:gd name="T13" fmla="*/ 0 h 11"/>
                    <a:gd name="T14" fmla="*/ 0 w 7"/>
                    <a:gd name="T15" fmla="*/ 0 h 11"/>
                    <a:gd name="T16" fmla="*/ 0 w 7"/>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1"/>
                      </a:moveTo>
                      <a:lnTo>
                        <a:pt x="3" y="1"/>
                      </a:lnTo>
                      <a:lnTo>
                        <a:pt x="3" y="11"/>
                      </a:lnTo>
                      <a:lnTo>
                        <a:pt x="4" y="11"/>
                      </a:lnTo>
                      <a:lnTo>
                        <a:pt x="4" y="1"/>
                      </a:lnTo>
                      <a:lnTo>
                        <a:pt x="7" y="1"/>
                      </a:lnTo>
                      <a:lnTo>
                        <a:pt x="7" y="0"/>
                      </a:lnTo>
                      <a:lnTo>
                        <a:pt x="0" y="0"/>
                      </a:lnTo>
                      <a:lnTo>
                        <a:pt x="0" y="1"/>
                      </a:lnTo>
                      <a:close/>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20" name="Freeform 409"/>
                <p:cNvSpPr>
                  <a:spLocks/>
                </p:cNvSpPr>
                <p:nvPr/>
              </p:nvSpPr>
              <p:spPr bwMode="auto">
                <a:xfrm>
                  <a:off x="8453438" y="2879725"/>
                  <a:ext cx="17462" cy="17463"/>
                </a:xfrm>
                <a:custGeom>
                  <a:avLst/>
                  <a:gdLst>
                    <a:gd name="T0" fmla="*/ 15 w 31"/>
                    <a:gd name="T1" fmla="*/ 16 h 32"/>
                    <a:gd name="T2" fmla="*/ 3 w 31"/>
                    <a:gd name="T3" fmla="*/ 0 h 32"/>
                    <a:gd name="T4" fmla="*/ 0 w 31"/>
                    <a:gd name="T5" fmla="*/ 0 h 32"/>
                    <a:gd name="T6" fmla="*/ 0 w 31"/>
                    <a:gd name="T7" fmla="*/ 32 h 32"/>
                    <a:gd name="T8" fmla="*/ 4 w 31"/>
                    <a:gd name="T9" fmla="*/ 32 h 32"/>
                    <a:gd name="T10" fmla="*/ 4 w 31"/>
                    <a:gd name="T11" fmla="*/ 9 h 32"/>
                    <a:gd name="T12" fmla="*/ 4 w 31"/>
                    <a:gd name="T13" fmla="*/ 8 h 32"/>
                    <a:gd name="T14" fmla="*/ 4 w 31"/>
                    <a:gd name="T15" fmla="*/ 8 h 32"/>
                    <a:gd name="T16" fmla="*/ 14 w 31"/>
                    <a:gd name="T17" fmla="*/ 22 h 32"/>
                    <a:gd name="T18" fmla="*/ 16 w 31"/>
                    <a:gd name="T19" fmla="*/ 22 h 32"/>
                    <a:gd name="T20" fmla="*/ 26 w 31"/>
                    <a:gd name="T21" fmla="*/ 8 h 32"/>
                    <a:gd name="T22" fmla="*/ 27 w 31"/>
                    <a:gd name="T23" fmla="*/ 7 h 32"/>
                    <a:gd name="T24" fmla="*/ 26 w 31"/>
                    <a:gd name="T25" fmla="*/ 9 h 32"/>
                    <a:gd name="T26" fmla="*/ 26 w 31"/>
                    <a:gd name="T27" fmla="*/ 32 h 32"/>
                    <a:gd name="T28" fmla="*/ 31 w 31"/>
                    <a:gd name="T29" fmla="*/ 32 h 32"/>
                    <a:gd name="T30" fmla="*/ 31 w 31"/>
                    <a:gd name="T31" fmla="*/ 0 h 32"/>
                    <a:gd name="T32" fmla="*/ 27 w 31"/>
                    <a:gd name="T33" fmla="*/ 0 h 32"/>
                    <a:gd name="T34" fmla="*/ 15 w 31"/>
                    <a:gd name="T3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2">
                      <a:moveTo>
                        <a:pt x="15" y="16"/>
                      </a:moveTo>
                      <a:cubicBezTo>
                        <a:pt x="3" y="0"/>
                        <a:pt x="3" y="0"/>
                        <a:pt x="3" y="0"/>
                      </a:cubicBezTo>
                      <a:cubicBezTo>
                        <a:pt x="0" y="0"/>
                        <a:pt x="0" y="0"/>
                        <a:pt x="0" y="0"/>
                      </a:cubicBezTo>
                      <a:cubicBezTo>
                        <a:pt x="0" y="32"/>
                        <a:pt x="0" y="32"/>
                        <a:pt x="0" y="32"/>
                      </a:cubicBezTo>
                      <a:cubicBezTo>
                        <a:pt x="4" y="32"/>
                        <a:pt x="4" y="32"/>
                        <a:pt x="4" y="32"/>
                      </a:cubicBezTo>
                      <a:cubicBezTo>
                        <a:pt x="4" y="9"/>
                        <a:pt x="4" y="9"/>
                        <a:pt x="4" y="9"/>
                      </a:cubicBezTo>
                      <a:cubicBezTo>
                        <a:pt x="4" y="8"/>
                        <a:pt x="4" y="8"/>
                        <a:pt x="4" y="8"/>
                      </a:cubicBezTo>
                      <a:cubicBezTo>
                        <a:pt x="4" y="8"/>
                        <a:pt x="4" y="8"/>
                        <a:pt x="4" y="8"/>
                      </a:cubicBezTo>
                      <a:cubicBezTo>
                        <a:pt x="14" y="22"/>
                        <a:pt x="14" y="22"/>
                        <a:pt x="14" y="22"/>
                      </a:cubicBezTo>
                      <a:cubicBezTo>
                        <a:pt x="16" y="22"/>
                        <a:pt x="16" y="22"/>
                        <a:pt x="16" y="22"/>
                      </a:cubicBezTo>
                      <a:cubicBezTo>
                        <a:pt x="26" y="8"/>
                        <a:pt x="26" y="8"/>
                        <a:pt x="26" y="8"/>
                      </a:cubicBezTo>
                      <a:cubicBezTo>
                        <a:pt x="26" y="8"/>
                        <a:pt x="27" y="7"/>
                        <a:pt x="27" y="7"/>
                      </a:cubicBezTo>
                      <a:cubicBezTo>
                        <a:pt x="27" y="7"/>
                        <a:pt x="26" y="8"/>
                        <a:pt x="26" y="9"/>
                      </a:cubicBezTo>
                      <a:cubicBezTo>
                        <a:pt x="26" y="32"/>
                        <a:pt x="26" y="32"/>
                        <a:pt x="26" y="32"/>
                      </a:cubicBezTo>
                      <a:cubicBezTo>
                        <a:pt x="31" y="32"/>
                        <a:pt x="31" y="32"/>
                        <a:pt x="31" y="32"/>
                      </a:cubicBezTo>
                      <a:cubicBezTo>
                        <a:pt x="31" y="0"/>
                        <a:pt x="31" y="0"/>
                        <a:pt x="31" y="0"/>
                      </a:cubicBezTo>
                      <a:cubicBezTo>
                        <a:pt x="27" y="0"/>
                        <a:pt x="27" y="0"/>
                        <a:pt x="27" y="0"/>
                      </a:cubicBezTo>
                      <a:lnTo>
                        <a:pt x="15" y="16"/>
                      </a:lnTo>
                      <a:close/>
                    </a:path>
                  </a:pathLst>
                </a:custGeom>
                <a:solidFill>
                  <a:srgbClr val="EE35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grpSp>
          <p:nvGrpSpPr>
            <p:cNvPr id="363" name="Group 362"/>
            <p:cNvGrpSpPr/>
            <p:nvPr/>
          </p:nvGrpSpPr>
          <p:grpSpPr>
            <a:xfrm>
              <a:off x="1814369" y="2097717"/>
              <a:ext cx="688948" cy="242022"/>
              <a:chOff x="687388" y="2263775"/>
              <a:chExt cx="1473200" cy="517525"/>
            </a:xfrm>
            <a:solidFill>
              <a:schemeClr val="tx1"/>
            </a:solidFill>
          </p:grpSpPr>
          <p:sp>
            <p:nvSpPr>
              <p:cNvPr id="488" name="Rectangle 410"/>
              <p:cNvSpPr>
                <a:spLocks noChangeArrowheads="1"/>
              </p:cNvSpPr>
              <p:nvPr/>
            </p:nvSpPr>
            <p:spPr bwMode="auto">
              <a:xfrm>
                <a:off x="1497013" y="2636838"/>
                <a:ext cx="7937" cy="79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89" name="Freeform 411"/>
              <p:cNvSpPr>
                <a:spLocks noEditPoints="1"/>
              </p:cNvSpPr>
              <p:nvPr/>
            </p:nvSpPr>
            <p:spPr bwMode="auto">
              <a:xfrm>
                <a:off x="1457325" y="2609850"/>
                <a:ext cx="36512" cy="34925"/>
              </a:xfrm>
              <a:custGeom>
                <a:avLst/>
                <a:gdLst>
                  <a:gd name="T0" fmla="*/ 9 w 23"/>
                  <a:gd name="T1" fmla="*/ 13 h 22"/>
                  <a:gd name="T2" fmla="*/ 11 w 23"/>
                  <a:gd name="T3" fmla="*/ 6 h 22"/>
                  <a:gd name="T4" fmla="*/ 14 w 23"/>
                  <a:gd name="T5" fmla="*/ 13 h 22"/>
                  <a:gd name="T6" fmla="*/ 9 w 23"/>
                  <a:gd name="T7" fmla="*/ 13 h 22"/>
                  <a:gd name="T8" fmla="*/ 9 w 23"/>
                  <a:gd name="T9" fmla="*/ 0 h 22"/>
                  <a:gd name="T10" fmla="*/ 0 w 23"/>
                  <a:gd name="T11" fmla="*/ 22 h 22"/>
                  <a:gd name="T12" fmla="*/ 5 w 23"/>
                  <a:gd name="T13" fmla="*/ 22 h 22"/>
                  <a:gd name="T14" fmla="*/ 7 w 23"/>
                  <a:gd name="T15" fmla="*/ 16 h 22"/>
                  <a:gd name="T16" fmla="*/ 16 w 23"/>
                  <a:gd name="T17" fmla="*/ 16 h 22"/>
                  <a:gd name="T18" fmla="*/ 18 w 23"/>
                  <a:gd name="T19" fmla="*/ 22 h 22"/>
                  <a:gd name="T20" fmla="*/ 23 w 23"/>
                  <a:gd name="T21" fmla="*/ 22 h 22"/>
                  <a:gd name="T22" fmla="*/ 14 w 23"/>
                  <a:gd name="T23" fmla="*/ 0 h 22"/>
                  <a:gd name="T24" fmla="*/ 9 w 23"/>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2">
                    <a:moveTo>
                      <a:pt x="9" y="13"/>
                    </a:moveTo>
                    <a:lnTo>
                      <a:pt x="11" y="6"/>
                    </a:lnTo>
                    <a:lnTo>
                      <a:pt x="14" y="13"/>
                    </a:lnTo>
                    <a:lnTo>
                      <a:pt x="9" y="13"/>
                    </a:lnTo>
                    <a:close/>
                    <a:moveTo>
                      <a:pt x="9" y="0"/>
                    </a:moveTo>
                    <a:lnTo>
                      <a:pt x="0" y="22"/>
                    </a:lnTo>
                    <a:lnTo>
                      <a:pt x="5" y="22"/>
                    </a:lnTo>
                    <a:lnTo>
                      <a:pt x="7" y="16"/>
                    </a:lnTo>
                    <a:lnTo>
                      <a:pt x="16" y="16"/>
                    </a:lnTo>
                    <a:lnTo>
                      <a:pt x="18" y="22"/>
                    </a:lnTo>
                    <a:lnTo>
                      <a:pt x="23" y="22"/>
                    </a:lnTo>
                    <a:lnTo>
                      <a:pt x="14" y="0"/>
                    </a:lnTo>
                    <a:lnTo>
                      <a:pt x="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0" name="Rectangle 412"/>
              <p:cNvSpPr>
                <a:spLocks noChangeArrowheads="1"/>
              </p:cNvSpPr>
              <p:nvPr/>
            </p:nvSpPr>
            <p:spPr bwMode="auto">
              <a:xfrm>
                <a:off x="1444625" y="2636838"/>
                <a:ext cx="7937" cy="79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1" name="Freeform 413"/>
              <p:cNvSpPr>
                <a:spLocks/>
              </p:cNvSpPr>
              <p:nvPr/>
            </p:nvSpPr>
            <p:spPr bwMode="auto">
              <a:xfrm>
                <a:off x="1409700" y="2609850"/>
                <a:ext cx="31750" cy="34925"/>
              </a:xfrm>
              <a:custGeom>
                <a:avLst/>
                <a:gdLst>
                  <a:gd name="T0" fmla="*/ 42 w 59"/>
                  <a:gd name="T1" fmla="*/ 28 h 65"/>
                  <a:gd name="T2" fmla="*/ 22 w 59"/>
                  <a:gd name="T3" fmla="*/ 24 h 65"/>
                  <a:gd name="T4" fmla="*/ 16 w 59"/>
                  <a:gd name="T5" fmla="*/ 18 h 65"/>
                  <a:gd name="T6" fmla="*/ 29 w 59"/>
                  <a:gd name="T7" fmla="*/ 11 h 65"/>
                  <a:gd name="T8" fmla="*/ 44 w 59"/>
                  <a:gd name="T9" fmla="*/ 23 h 65"/>
                  <a:gd name="T10" fmla="*/ 58 w 59"/>
                  <a:gd name="T11" fmla="*/ 23 h 65"/>
                  <a:gd name="T12" fmla="*/ 30 w 59"/>
                  <a:gd name="T13" fmla="*/ 0 h 65"/>
                  <a:gd name="T14" fmla="*/ 3 w 59"/>
                  <a:gd name="T15" fmla="*/ 20 h 65"/>
                  <a:gd name="T16" fmla="*/ 19 w 59"/>
                  <a:gd name="T17" fmla="*/ 36 h 65"/>
                  <a:gd name="T18" fmla="*/ 33 w 59"/>
                  <a:gd name="T19" fmla="*/ 39 h 65"/>
                  <a:gd name="T20" fmla="*/ 46 w 59"/>
                  <a:gd name="T21" fmla="*/ 47 h 65"/>
                  <a:gd name="T22" fmla="*/ 30 w 59"/>
                  <a:gd name="T23" fmla="*/ 54 h 65"/>
                  <a:gd name="T24" fmla="*/ 14 w 59"/>
                  <a:gd name="T25" fmla="*/ 43 h 65"/>
                  <a:gd name="T26" fmla="*/ 14 w 59"/>
                  <a:gd name="T27" fmla="*/ 40 h 65"/>
                  <a:gd name="T28" fmla="*/ 0 w 59"/>
                  <a:gd name="T29" fmla="*/ 40 h 65"/>
                  <a:gd name="T30" fmla="*/ 0 w 59"/>
                  <a:gd name="T31" fmla="*/ 43 h 65"/>
                  <a:gd name="T32" fmla="*/ 8 w 59"/>
                  <a:gd name="T33" fmla="*/ 59 h 65"/>
                  <a:gd name="T34" fmla="*/ 30 w 59"/>
                  <a:gd name="T35" fmla="*/ 65 h 65"/>
                  <a:gd name="T36" fmla="*/ 59 w 59"/>
                  <a:gd name="T37" fmla="*/ 46 h 65"/>
                  <a:gd name="T38" fmla="*/ 42 w 59"/>
                  <a:gd name="T39" fmla="*/ 2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5">
                    <a:moveTo>
                      <a:pt x="42" y="28"/>
                    </a:moveTo>
                    <a:cubicBezTo>
                      <a:pt x="22" y="24"/>
                      <a:pt x="22" y="24"/>
                      <a:pt x="22" y="24"/>
                    </a:cubicBezTo>
                    <a:cubicBezTo>
                      <a:pt x="18" y="23"/>
                      <a:pt x="16" y="21"/>
                      <a:pt x="16" y="18"/>
                    </a:cubicBezTo>
                    <a:cubicBezTo>
                      <a:pt x="16" y="15"/>
                      <a:pt x="20" y="11"/>
                      <a:pt x="29" y="11"/>
                    </a:cubicBezTo>
                    <a:cubicBezTo>
                      <a:pt x="38" y="11"/>
                      <a:pt x="44" y="14"/>
                      <a:pt x="44" y="23"/>
                    </a:cubicBezTo>
                    <a:cubicBezTo>
                      <a:pt x="58" y="23"/>
                      <a:pt x="58" y="23"/>
                      <a:pt x="58" y="23"/>
                    </a:cubicBezTo>
                    <a:cubicBezTo>
                      <a:pt x="57" y="7"/>
                      <a:pt x="47" y="0"/>
                      <a:pt x="30" y="0"/>
                    </a:cubicBezTo>
                    <a:cubicBezTo>
                      <a:pt x="11" y="0"/>
                      <a:pt x="3" y="9"/>
                      <a:pt x="3" y="20"/>
                    </a:cubicBezTo>
                    <a:cubicBezTo>
                      <a:pt x="3" y="30"/>
                      <a:pt x="11" y="34"/>
                      <a:pt x="19" y="36"/>
                    </a:cubicBezTo>
                    <a:cubicBezTo>
                      <a:pt x="33" y="39"/>
                      <a:pt x="33" y="39"/>
                      <a:pt x="33" y="39"/>
                    </a:cubicBezTo>
                    <a:cubicBezTo>
                      <a:pt x="45" y="41"/>
                      <a:pt x="46" y="43"/>
                      <a:pt x="46" y="47"/>
                    </a:cubicBezTo>
                    <a:cubicBezTo>
                      <a:pt x="46" y="51"/>
                      <a:pt x="39" y="54"/>
                      <a:pt x="30" y="54"/>
                    </a:cubicBezTo>
                    <a:cubicBezTo>
                      <a:pt x="21" y="54"/>
                      <a:pt x="14" y="51"/>
                      <a:pt x="14" y="43"/>
                    </a:cubicBezTo>
                    <a:cubicBezTo>
                      <a:pt x="14" y="40"/>
                      <a:pt x="14" y="40"/>
                      <a:pt x="14" y="40"/>
                    </a:cubicBezTo>
                    <a:cubicBezTo>
                      <a:pt x="0" y="40"/>
                      <a:pt x="0" y="40"/>
                      <a:pt x="0" y="40"/>
                    </a:cubicBezTo>
                    <a:cubicBezTo>
                      <a:pt x="0" y="43"/>
                      <a:pt x="0" y="43"/>
                      <a:pt x="0" y="43"/>
                    </a:cubicBezTo>
                    <a:cubicBezTo>
                      <a:pt x="0" y="49"/>
                      <a:pt x="1" y="54"/>
                      <a:pt x="8" y="59"/>
                    </a:cubicBezTo>
                    <a:cubicBezTo>
                      <a:pt x="12" y="62"/>
                      <a:pt x="17" y="65"/>
                      <a:pt x="30" y="65"/>
                    </a:cubicBezTo>
                    <a:cubicBezTo>
                      <a:pt x="42" y="65"/>
                      <a:pt x="59" y="62"/>
                      <a:pt x="59" y="46"/>
                    </a:cubicBezTo>
                    <a:cubicBezTo>
                      <a:pt x="59" y="35"/>
                      <a:pt x="51" y="30"/>
                      <a:pt x="42" y="2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2" name="Rectangle 414"/>
              <p:cNvSpPr>
                <a:spLocks noChangeArrowheads="1"/>
              </p:cNvSpPr>
              <p:nvPr/>
            </p:nvSpPr>
            <p:spPr bwMode="auto">
              <a:xfrm>
                <a:off x="1397000" y="2636838"/>
                <a:ext cx="7937" cy="79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3" name="Freeform 415"/>
              <p:cNvSpPr>
                <a:spLocks/>
              </p:cNvSpPr>
              <p:nvPr/>
            </p:nvSpPr>
            <p:spPr bwMode="auto">
              <a:xfrm>
                <a:off x="1358900" y="2609850"/>
                <a:ext cx="33337" cy="34925"/>
              </a:xfrm>
              <a:custGeom>
                <a:avLst/>
                <a:gdLst>
                  <a:gd name="T0" fmla="*/ 45 w 59"/>
                  <a:gd name="T1" fmla="*/ 38 h 64"/>
                  <a:gd name="T2" fmla="*/ 29 w 59"/>
                  <a:gd name="T3" fmla="*/ 53 h 64"/>
                  <a:gd name="T4" fmla="*/ 14 w 59"/>
                  <a:gd name="T5" fmla="*/ 38 h 64"/>
                  <a:gd name="T6" fmla="*/ 14 w 59"/>
                  <a:gd name="T7" fmla="*/ 0 h 64"/>
                  <a:gd name="T8" fmla="*/ 0 w 59"/>
                  <a:gd name="T9" fmla="*/ 0 h 64"/>
                  <a:gd name="T10" fmla="*/ 0 w 59"/>
                  <a:gd name="T11" fmla="*/ 40 h 64"/>
                  <a:gd name="T12" fmla="*/ 29 w 59"/>
                  <a:gd name="T13" fmla="*/ 64 h 64"/>
                  <a:gd name="T14" fmla="*/ 59 w 59"/>
                  <a:gd name="T15" fmla="*/ 39 h 64"/>
                  <a:gd name="T16" fmla="*/ 59 w 59"/>
                  <a:gd name="T17" fmla="*/ 0 h 64"/>
                  <a:gd name="T18" fmla="*/ 45 w 59"/>
                  <a:gd name="T19" fmla="*/ 0 h 64"/>
                  <a:gd name="T20" fmla="*/ 45 w 59"/>
                  <a:gd name="T21" fmla="*/ 3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64">
                    <a:moveTo>
                      <a:pt x="45" y="38"/>
                    </a:moveTo>
                    <a:cubicBezTo>
                      <a:pt x="45" y="48"/>
                      <a:pt x="37" y="53"/>
                      <a:pt x="29" y="53"/>
                    </a:cubicBezTo>
                    <a:cubicBezTo>
                      <a:pt x="21" y="53"/>
                      <a:pt x="14" y="48"/>
                      <a:pt x="14" y="38"/>
                    </a:cubicBezTo>
                    <a:cubicBezTo>
                      <a:pt x="14" y="0"/>
                      <a:pt x="14" y="0"/>
                      <a:pt x="14" y="0"/>
                    </a:cubicBezTo>
                    <a:cubicBezTo>
                      <a:pt x="0" y="0"/>
                      <a:pt x="0" y="0"/>
                      <a:pt x="0" y="0"/>
                    </a:cubicBezTo>
                    <a:cubicBezTo>
                      <a:pt x="0" y="40"/>
                      <a:pt x="0" y="40"/>
                      <a:pt x="0" y="40"/>
                    </a:cubicBezTo>
                    <a:cubicBezTo>
                      <a:pt x="0" y="52"/>
                      <a:pt x="9" y="64"/>
                      <a:pt x="29" y="64"/>
                    </a:cubicBezTo>
                    <a:cubicBezTo>
                      <a:pt x="49" y="64"/>
                      <a:pt x="59" y="52"/>
                      <a:pt x="59" y="39"/>
                    </a:cubicBezTo>
                    <a:cubicBezTo>
                      <a:pt x="59" y="0"/>
                      <a:pt x="59" y="0"/>
                      <a:pt x="59" y="0"/>
                    </a:cubicBezTo>
                    <a:cubicBezTo>
                      <a:pt x="45" y="0"/>
                      <a:pt x="45" y="0"/>
                      <a:pt x="45" y="0"/>
                    </a:cubicBezTo>
                    <a:lnTo>
                      <a:pt x="45"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4" name="Freeform 416"/>
              <p:cNvSpPr>
                <a:spLocks noEditPoints="1"/>
              </p:cNvSpPr>
              <p:nvPr/>
            </p:nvSpPr>
            <p:spPr bwMode="auto">
              <a:xfrm>
                <a:off x="687388" y="2263775"/>
                <a:ext cx="1473200" cy="517525"/>
              </a:xfrm>
              <a:custGeom>
                <a:avLst/>
                <a:gdLst>
                  <a:gd name="T0" fmla="*/ 1732 w 2697"/>
                  <a:gd name="T1" fmla="*/ 901 h 947"/>
                  <a:gd name="T2" fmla="*/ 1882 w 2697"/>
                  <a:gd name="T3" fmla="*/ 754 h 947"/>
                  <a:gd name="T4" fmla="*/ 1927 w 2697"/>
                  <a:gd name="T5" fmla="*/ 638 h 947"/>
                  <a:gd name="T6" fmla="*/ 1643 w 2697"/>
                  <a:gd name="T7" fmla="*/ 732 h 947"/>
                  <a:gd name="T8" fmla="*/ 1673 w 2697"/>
                  <a:gd name="T9" fmla="*/ 638 h 947"/>
                  <a:gd name="T10" fmla="*/ 1642 w 2697"/>
                  <a:gd name="T11" fmla="*/ 639 h 947"/>
                  <a:gd name="T12" fmla="*/ 1085 w 2697"/>
                  <a:gd name="T13" fmla="*/ 732 h 947"/>
                  <a:gd name="T14" fmla="*/ 1056 w 2697"/>
                  <a:gd name="T15" fmla="*/ 638 h 947"/>
                  <a:gd name="T16" fmla="*/ 1025 w 2697"/>
                  <a:gd name="T17" fmla="*/ 639 h 947"/>
                  <a:gd name="T18" fmla="*/ 833 w 2697"/>
                  <a:gd name="T19" fmla="*/ 732 h 947"/>
                  <a:gd name="T20" fmla="*/ 737 w 2697"/>
                  <a:gd name="T21" fmla="*/ 639 h 947"/>
                  <a:gd name="T22" fmla="*/ 1094 w 2697"/>
                  <a:gd name="T23" fmla="*/ 914 h 947"/>
                  <a:gd name="T24" fmla="*/ 411 w 2697"/>
                  <a:gd name="T25" fmla="*/ 788 h 947"/>
                  <a:gd name="T26" fmla="*/ 411 w 2697"/>
                  <a:gd name="T27" fmla="*/ 159 h 947"/>
                  <a:gd name="T28" fmla="*/ 1094 w 2697"/>
                  <a:gd name="T29" fmla="*/ 34 h 947"/>
                  <a:gd name="T30" fmla="*/ 744 w 2697"/>
                  <a:gd name="T31" fmla="*/ 296 h 947"/>
                  <a:gd name="T32" fmla="*/ 833 w 2697"/>
                  <a:gd name="T33" fmla="*/ 215 h 947"/>
                  <a:gd name="T34" fmla="*/ 1028 w 2697"/>
                  <a:gd name="T35" fmla="*/ 295 h 947"/>
                  <a:gd name="T36" fmla="*/ 1058 w 2697"/>
                  <a:gd name="T37" fmla="*/ 296 h 947"/>
                  <a:gd name="T38" fmla="*/ 1085 w 2697"/>
                  <a:gd name="T39" fmla="*/ 215 h 947"/>
                  <a:gd name="T40" fmla="*/ 1639 w 2697"/>
                  <a:gd name="T41" fmla="*/ 296 h 947"/>
                  <a:gd name="T42" fmla="*/ 1670 w 2697"/>
                  <a:gd name="T43" fmla="*/ 296 h 947"/>
                  <a:gd name="T44" fmla="*/ 1643 w 2697"/>
                  <a:gd name="T45" fmla="*/ 215 h 947"/>
                  <a:gd name="T46" fmla="*/ 1920 w 2697"/>
                  <a:gd name="T47" fmla="*/ 297 h 947"/>
                  <a:gd name="T48" fmla="*/ 1882 w 2697"/>
                  <a:gd name="T49" fmla="*/ 193 h 947"/>
                  <a:gd name="T50" fmla="*/ 1732 w 2697"/>
                  <a:gd name="T51" fmla="*/ 46 h 947"/>
                  <a:gd name="T52" fmla="*/ 2667 w 2697"/>
                  <a:gd name="T53" fmla="*/ 474 h 947"/>
                  <a:gd name="T54" fmla="*/ 1632 w 2697"/>
                  <a:gd name="T55" fmla="*/ 761 h 947"/>
                  <a:gd name="T56" fmla="*/ 1532 w 2697"/>
                  <a:gd name="T57" fmla="*/ 908 h 947"/>
                  <a:gd name="T58" fmla="*/ 1165 w 2697"/>
                  <a:gd name="T59" fmla="*/ 908 h 947"/>
                  <a:gd name="T60" fmla="*/ 1065 w 2697"/>
                  <a:gd name="T61" fmla="*/ 761 h 947"/>
                  <a:gd name="T62" fmla="*/ 1486 w 2697"/>
                  <a:gd name="T63" fmla="*/ 913 h 947"/>
                  <a:gd name="T64" fmla="*/ 1210 w 2697"/>
                  <a:gd name="T65" fmla="*/ 913 h 947"/>
                  <a:gd name="T66" fmla="*/ 1600 w 2697"/>
                  <a:gd name="T67" fmla="*/ 761 h 947"/>
                  <a:gd name="T68" fmla="*/ 1065 w 2697"/>
                  <a:gd name="T69" fmla="*/ 187 h 947"/>
                  <a:gd name="T70" fmla="*/ 1165 w 2697"/>
                  <a:gd name="T71" fmla="*/ 39 h 947"/>
                  <a:gd name="T72" fmla="*/ 1532 w 2697"/>
                  <a:gd name="T73" fmla="*/ 39 h 947"/>
                  <a:gd name="T74" fmla="*/ 1632 w 2697"/>
                  <a:gd name="T75" fmla="*/ 187 h 947"/>
                  <a:gd name="T76" fmla="*/ 1210 w 2697"/>
                  <a:gd name="T77" fmla="*/ 35 h 947"/>
                  <a:gd name="T78" fmla="*/ 1486 w 2697"/>
                  <a:gd name="T79" fmla="*/ 35 h 947"/>
                  <a:gd name="T80" fmla="*/ 1097 w 2697"/>
                  <a:gd name="T81" fmla="*/ 187 h 947"/>
                  <a:gd name="T82" fmla="*/ 2697 w 2697"/>
                  <a:gd name="T83" fmla="*/ 474 h 947"/>
                  <a:gd name="T84" fmla="*/ 1657 w 2697"/>
                  <a:gd name="T85" fmla="*/ 12 h 947"/>
                  <a:gd name="T86" fmla="*/ 1500 w 2697"/>
                  <a:gd name="T87" fmla="*/ 3 h 947"/>
                  <a:gd name="T88" fmla="*/ 1348 w 2697"/>
                  <a:gd name="T89" fmla="*/ 0 h 947"/>
                  <a:gd name="T90" fmla="*/ 1197 w 2697"/>
                  <a:gd name="T91" fmla="*/ 3 h 947"/>
                  <a:gd name="T92" fmla="*/ 1040 w 2697"/>
                  <a:gd name="T93" fmla="*/ 12 h 947"/>
                  <a:gd name="T94" fmla="*/ 0 w 2697"/>
                  <a:gd name="T95" fmla="*/ 474 h 947"/>
                  <a:gd name="T96" fmla="*/ 403 w 2697"/>
                  <a:gd name="T97" fmla="*/ 813 h 947"/>
                  <a:gd name="T98" fmla="*/ 1041 w 2697"/>
                  <a:gd name="T99" fmla="*/ 935 h 947"/>
                  <a:gd name="T100" fmla="*/ 1203 w 2697"/>
                  <a:gd name="T101" fmla="*/ 944 h 947"/>
                  <a:gd name="T102" fmla="*/ 1494 w 2697"/>
                  <a:gd name="T103" fmla="*/ 944 h 947"/>
                  <a:gd name="T104" fmla="*/ 1656 w 2697"/>
                  <a:gd name="T105" fmla="*/ 935 h 947"/>
                  <a:gd name="T106" fmla="*/ 2294 w 2697"/>
                  <a:gd name="T107" fmla="*/ 81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7" h="947">
                    <a:moveTo>
                      <a:pt x="2286" y="788"/>
                    </a:moveTo>
                    <a:cubicBezTo>
                      <a:pt x="2139" y="839"/>
                      <a:pt x="1927" y="882"/>
                      <a:pt x="1732" y="901"/>
                    </a:cubicBezTo>
                    <a:cubicBezTo>
                      <a:pt x="1669" y="908"/>
                      <a:pt x="1644" y="911"/>
                      <a:pt x="1603" y="914"/>
                    </a:cubicBezTo>
                    <a:cubicBezTo>
                      <a:pt x="1696" y="890"/>
                      <a:pt x="1813" y="832"/>
                      <a:pt x="1882" y="754"/>
                    </a:cubicBezTo>
                    <a:cubicBezTo>
                      <a:pt x="1916" y="716"/>
                      <a:pt x="1938" y="677"/>
                      <a:pt x="1959" y="639"/>
                    </a:cubicBezTo>
                    <a:cubicBezTo>
                      <a:pt x="1927" y="638"/>
                      <a:pt x="1927" y="638"/>
                      <a:pt x="1927" y="638"/>
                    </a:cubicBezTo>
                    <a:cubicBezTo>
                      <a:pt x="1915" y="662"/>
                      <a:pt x="1887" y="704"/>
                      <a:pt x="1864" y="732"/>
                    </a:cubicBezTo>
                    <a:cubicBezTo>
                      <a:pt x="1643" y="732"/>
                      <a:pt x="1643" y="732"/>
                      <a:pt x="1643" y="732"/>
                    </a:cubicBezTo>
                    <a:cubicBezTo>
                      <a:pt x="1652" y="708"/>
                      <a:pt x="1666" y="669"/>
                      <a:pt x="1673" y="639"/>
                    </a:cubicBezTo>
                    <a:cubicBezTo>
                      <a:pt x="1673" y="638"/>
                      <a:pt x="1673" y="638"/>
                      <a:pt x="1673" y="638"/>
                    </a:cubicBezTo>
                    <a:cubicBezTo>
                      <a:pt x="1642" y="638"/>
                      <a:pt x="1642" y="638"/>
                      <a:pt x="1642" y="638"/>
                    </a:cubicBezTo>
                    <a:cubicBezTo>
                      <a:pt x="1642" y="639"/>
                      <a:pt x="1642" y="639"/>
                      <a:pt x="1642" y="639"/>
                    </a:cubicBezTo>
                    <a:cubicBezTo>
                      <a:pt x="1635" y="669"/>
                      <a:pt x="1621" y="710"/>
                      <a:pt x="1612" y="732"/>
                    </a:cubicBezTo>
                    <a:cubicBezTo>
                      <a:pt x="1085" y="732"/>
                      <a:pt x="1085" y="732"/>
                      <a:pt x="1085" y="732"/>
                    </a:cubicBezTo>
                    <a:cubicBezTo>
                      <a:pt x="1078" y="714"/>
                      <a:pt x="1063" y="668"/>
                      <a:pt x="1056" y="639"/>
                    </a:cubicBezTo>
                    <a:cubicBezTo>
                      <a:pt x="1056" y="638"/>
                      <a:pt x="1056" y="638"/>
                      <a:pt x="1056" y="638"/>
                    </a:cubicBezTo>
                    <a:cubicBezTo>
                      <a:pt x="1025" y="638"/>
                      <a:pt x="1025" y="638"/>
                      <a:pt x="1025" y="638"/>
                    </a:cubicBezTo>
                    <a:cubicBezTo>
                      <a:pt x="1025" y="639"/>
                      <a:pt x="1025" y="639"/>
                      <a:pt x="1025" y="639"/>
                    </a:cubicBezTo>
                    <a:cubicBezTo>
                      <a:pt x="1033" y="669"/>
                      <a:pt x="1045" y="708"/>
                      <a:pt x="1054" y="732"/>
                    </a:cubicBezTo>
                    <a:cubicBezTo>
                      <a:pt x="833" y="732"/>
                      <a:pt x="833" y="732"/>
                      <a:pt x="833" y="732"/>
                    </a:cubicBezTo>
                    <a:cubicBezTo>
                      <a:pt x="810" y="704"/>
                      <a:pt x="780" y="660"/>
                      <a:pt x="769" y="638"/>
                    </a:cubicBezTo>
                    <a:cubicBezTo>
                      <a:pt x="737" y="639"/>
                      <a:pt x="737" y="639"/>
                      <a:pt x="737" y="639"/>
                    </a:cubicBezTo>
                    <a:cubicBezTo>
                      <a:pt x="757" y="677"/>
                      <a:pt x="781" y="716"/>
                      <a:pt x="815" y="754"/>
                    </a:cubicBezTo>
                    <a:cubicBezTo>
                      <a:pt x="884" y="832"/>
                      <a:pt x="1001" y="890"/>
                      <a:pt x="1094" y="914"/>
                    </a:cubicBezTo>
                    <a:cubicBezTo>
                      <a:pt x="1053" y="911"/>
                      <a:pt x="1028" y="908"/>
                      <a:pt x="964" y="901"/>
                    </a:cubicBezTo>
                    <a:cubicBezTo>
                      <a:pt x="769" y="882"/>
                      <a:pt x="557" y="839"/>
                      <a:pt x="411" y="788"/>
                    </a:cubicBezTo>
                    <a:cubicBezTo>
                      <a:pt x="165" y="703"/>
                      <a:pt x="29" y="592"/>
                      <a:pt x="29" y="474"/>
                    </a:cubicBezTo>
                    <a:cubicBezTo>
                      <a:pt x="29" y="356"/>
                      <a:pt x="165" y="244"/>
                      <a:pt x="411" y="159"/>
                    </a:cubicBezTo>
                    <a:cubicBezTo>
                      <a:pt x="557" y="109"/>
                      <a:pt x="769" y="65"/>
                      <a:pt x="964" y="46"/>
                    </a:cubicBezTo>
                    <a:cubicBezTo>
                      <a:pt x="1028" y="40"/>
                      <a:pt x="1053" y="36"/>
                      <a:pt x="1094" y="34"/>
                    </a:cubicBezTo>
                    <a:cubicBezTo>
                      <a:pt x="1001" y="57"/>
                      <a:pt x="884" y="116"/>
                      <a:pt x="815" y="193"/>
                    </a:cubicBezTo>
                    <a:cubicBezTo>
                      <a:pt x="781" y="232"/>
                      <a:pt x="765" y="258"/>
                      <a:pt x="744" y="296"/>
                    </a:cubicBezTo>
                    <a:cubicBezTo>
                      <a:pt x="776" y="297"/>
                      <a:pt x="776" y="297"/>
                      <a:pt x="776" y="297"/>
                    </a:cubicBezTo>
                    <a:cubicBezTo>
                      <a:pt x="788" y="275"/>
                      <a:pt x="810" y="243"/>
                      <a:pt x="833" y="215"/>
                    </a:cubicBezTo>
                    <a:cubicBezTo>
                      <a:pt x="1054" y="215"/>
                      <a:pt x="1054" y="215"/>
                      <a:pt x="1054" y="215"/>
                    </a:cubicBezTo>
                    <a:cubicBezTo>
                      <a:pt x="1045" y="239"/>
                      <a:pt x="1036" y="267"/>
                      <a:pt x="1028" y="295"/>
                    </a:cubicBezTo>
                    <a:cubicBezTo>
                      <a:pt x="1027" y="296"/>
                      <a:pt x="1027" y="296"/>
                      <a:pt x="1027" y="296"/>
                    </a:cubicBezTo>
                    <a:cubicBezTo>
                      <a:pt x="1058" y="296"/>
                      <a:pt x="1058" y="296"/>
                      <a:pt x="1058" y="296"/>
                    </a:cubicBezTo>
                    <a:cubicBezTo>
                      <a:pt x="1058" y="296"/>
                      <a:pt x="1058" y="296"/>
                      <a:pt x="1058" y="296"/>
                    </a:cubicBezTo>
                    <a:cubicBezTo>
                      <a:pt x="1065" y="269"/>
                      <a:pt x="1076" y="237"/>
                      <a:pt x="1085" y="215"/>
                    </a:cubicBezTo>
                    <a:cubicBezTo>
                      <a:pt x="1612" y="215"/>
                      <a:pt x="1612" y="215"/>
                      <a:pt x="1612" y="215"/>
                    </a:cubicBezTo>
                    <a:cubicBezTo>
                      <a:pt x="1621" y="237"/>
                      <a:pt x="1631" y="269"/>
                      <a:pt x="1639" y="296"/>
                    </a:cubicBezTo>
                    <a:cubicBezTo>
                      <a:pt x="1639" y="296"/>
                      <a:pt x="1639" y="296"/>
                      <a:pt x="1639" y="296"/>
                    </a:cubicBezTo>
                    <a:cubicBezTo>
                      <a:pt x="1670" y="296"/>
                      <a:pt x="1670" y="296"/>
                      <a:pt x="1670" y="296"/>
                    </a:cubicBezTo>
                    <a:cubicBezTo>
                      <a:pt x="1669" y="295"/>
                      <a:pt x="1669" y="295"/>
                      <a:pt x="1669" y="295"/>
                    </a:cubicBezTo>
                    <a:cubicBezTo>
                      <a:pt x="1661" y="267"/>
                      <a:pt x="1652" y="239"/>
                      <a:pt x="1643" y="215"/>
                    </a:cubicBezTo>
                    <a:cubicBezTo>
                      <a:pt x="1864" y="215"/>
                      <a:pt x="1864" y="215"/>
                      <a:pt x="1864" y="215"/>
                    </a:cubicBezTo>
                    <a:cubicBezTo>
                      <a:pt x="1887" y="243"/>
                      <a:pt x="1909" y="275"/>
                      <a:pt x="1920" y="297"/>
                    </a:cubicBezTo>
                    <a:cubicBezTo>
                      <a:pt x="1952" y="296"/>
                      <a:pt x="1952" y="296"/>
                      <a:pt x="1952" y="296"/>
                    </a:cubicBezTo>
                    <a:cubicBezTo>
                      <a:pt x="1932" y="258"/>
                      <a:pt x="1916" y="232"/>
                      <a:pt x="1882" y="193"/>
                    </a:cubicBezTo>
                    <a:cubicBezTo>
                      <a:pt x="1813" y="116"/>
                      <a:pt x="1696" y="57"/>
                      <a:pt x="1603" y="34"/>
                    </a:cubicBezTo>
                    <a:cubicBezTo>
                      <a:pt x="1644" y="36"/>
                      <a:pt x="1669" y="40"/>
                      <a:pt x="1732" y="46"/>
                    </a:cubicBezTo>
                    <a:cubicBezTo>
                      <a:pt x="1927" y="65"/>
                      <a:pt x="2139" y="109"/>
                      <a:pt x="2286" y="159"/>
                    </a:cubicBezTo>
                    <a:cubicBezTo>
                      <a:pt x="2532" y="244"/>
                      <a:pt x="2667" y="356"/>
                      <a:pt x="2667" y="474"/>
                    </a:cubicBezTo>
                    <a:cubicBezTo>
                      <a:pt x="2667" y="592"/>
                      <a:pt x="2532" y="703"/>
                      <a:pt x="2286" y="788"/>
                    </a:cubicBezTo>
                    <a:moveTo>
                      <a:pt x="1632" y="761"/>
                    </a:moveTo>
                    <a:cubicBezTo>
                      <a:pt x="1837" y="761"/>
                      <a:pt x="1837" y="761"/>
                      <a:pt x="1837" y="761"/>
                    </a:cubicBezTo>
                    <a:cubicBezTo>
                      <a:pt x="1761" y="828"/>
                      <a:pt x="1647" y="886"/>
                      <a:pt x="1532" y="908"/>
                    </a:cubicBezTo>
                    <a:cubicBezTo>
                      <a:pt x="1572" y="867"/>
                      <a:pt x="1604" y="822"/>
                      <a:pt x="1632" y="761"/>
                    </a:cubicBezTo>
                    <a:moveTo>
                      <a:pt x="1165" y="908"/>
                    </a:moveTo>
                    <a:cubicBezTo>
                      <a:pt x="1050" y="886"/>
                      <a:pt x="935" y="828"/>
                      <a:pt x="860" y="761"/>
                    </a:cubicBezTo>
                    <a:cubicBezTo>
                      <a:pt x="1065" y="761"/>
                      <a:pt x="1065" y="761"/>
                      <a:pt x="1065" y="761"/>
                    </a:cubicBezTo>
                    <a:cubicBezTo>
                      <a:pt x="1093" y="822"/>
                      <a:pt x="1125" y="867"/>
                      <a:pt x="1165" y="908"/>
                    </a:cubicBezTo>
                    <a:moveTo>
                      <a:pt x="1486" y="913"/>
                    </a:moveTo>
                    <a:cubicBezTo>
                      <a:pt x="1456" y="916"/>
                      <a:pt x="1407" y="920"/>
                      <a:pt x="1348" y="920"/>
                    </a:cubicBezTo>
                    <a:cubicBezTo>
                      <a:pt x="1290" y="920"/>
                      <a:pt x="1241" y="916"/>
                      <a:pt x="1210" y="913"/>
                    </a:cubicBezTo>
                    <a:cubicBezTo>
                      <a:pt x="1167" y="874"/>
                      <a:pt x="1122" y="818"/>
                      <a:pt x="1097" y="761"/>
                    </a:cubicBezTo>
                    <a:cubicBezTo>
                      <a:pt x="1600" y="761"/>
                      <a:pt x="1600" y="761"/>
                      <a:pt x="1600" y="761"/>
                    </a:cubicBezTo>
                    <a:cubicBezTo>
                      <a:pt x="1575" y="818"/>
                      <a:pt x="1530" y="874"/>
                      <a:pt x="1486" y="913"/>
                    </a:cubicBezTo>
                    <a:moveTo>
                      <a:pt x="1065" y="187"/>
                    </a:moveTo>
                    <a:cubicBezTo>
                      <a:pt x="860" y="187"/>
                      <a:pt x="860" y="187"/>
                      <a:pt x="860" y="187"/>
                    </a:cubicBezTo>
                    <a:cubicBezTo>
                      <a:pt x="935" y="119"/>
                      <a:pt x="1050" y="61"/>
                      <a:pt x="1165" y="39"/>
                    </a:cubicBezTo>
                    <a:cubicBezTo>
                      <a:pt x="1125" y="80"/>
                      <a:pt x="1093" y="126"/>
                      <a:pt x="1065" y="187"/>
                    </a:cubicBezTo>
                    <a:moveTo>
                      <a:pt x="1532" y="39"/>
                    </a:moveTo>
                    <a:cubicBezTo>
                      <a:pt x="1647" y="61"/>
                      <a:pt x="1761" y="119"/>
                      <a:pt x="1837" y="187"/>
                    </a:cubicBezTo>
                    <a:cubicBezTo>
                      <a:pt x="1632" y="187"/>
                      <a:pt x="1632" y="187"/>
                      <a:pt x="1632" y="187"/>
                    </a:cubicBezTo>
                    <a:cubicBezTo>
                      <a:pt x="1604" y="126"/>
                      <a:pt x="1572" y="80"/>
                      <a:pt x="1532" y="39"/>
                    </a:cubicBezTo>
                    <a:moveTo>
                      <a:pt x="1210" y="35"/>
                    </a:moveTo>
                    <a:cubicBezTo>
                      <a:pt x="1241" y="32"/>
                      <a:pt x="1290" y="27"/>
                      <a:pt x="1348" y="27"/>
                    </a:cubicBezTo>
                    <a:cubicBezTo>
                      <a:pt x="1407" y="27"/>
                      <a:pt x="1456" y="32"/>
                      <a:pt x="1486" y="35"/>
                    </a:cubicBezTo>
                    <a:cubicBezTo>
                      <a:pt x="1530" y="73"/>
                      <a:pt x="1575" y="130"/>
                      <a:pt x="1600" y="187"/>
                    </a:cubicBezTo>
                    <a:cubicBezTo>
                      <a:pt x="1097" y="187"/>
                      <a:pt x="1097" y="187"/>
                      <a:pt x="1097" y="187"/>
                    </a:cubicBezTo>
                    <a:cubicBezTo>
                      <a:pt x="1122" y="130"/>
                      <a:pt x="1167" y="73"/>
                      <a:pt x="1210" y="35"/>
                    </a:cubicBezTo>
                    <a:moveTo>
                      <a:pt x="2697" y="474"/>
                    </a:moveTo>
                    <a:cubicBezTo>
                      <a:pt x="2697" y="343"/>
                      <a:pt x="2554" y="223"/>
                      <a:pt x="2294" y="134"/>
                    </a:cubicBezTo>
                    <a:cubicBezTo>
                      <a:pt x="2118" y="74"/>
                      <a:pt x="1897" y="32"/>
                      <a:pt x="1657" y="12"/>
                    </a:cubicBezTo>
                    <a:cubicBezTo>
                      <a:pt x="1656" y="12"/>
                      <a:pt x="1656" y="12"/>
                      <a:pt x="1656" y="12"/>
                    </a:cubicBezTo>
                    <a:cubicBezTo>
                      <a:pt x="1605" y="8"/>
                      <a:pt x="1552" y="5"/>
                      <a:pt x="1500" y="3"/>
                    </a:cubicBezTo>
                    <a:cubicBezTo>
                      <a:pt x="1494" y="3"/>
                      <a:pt x="1494" y="3"/>
                      <a:pt x="1494" y="3"/>
                    </a:cubicBezTo>
                    <a:cubicBezTo>
                      <a:pt x="1445" y="1"/>
                      <a:pt x="1396" y="0"/>
                      <a:pt x="1348" y="0"/>
                    </a:cubicBezTo>
                    <a:cubicBezTo>
                      <a:pt x="1301" y="0"/>
                      <a:pt x="1252" y="1"/>
                      <a:pt x="1203" y="3"/>
                    </a:cubicBezTo>
                    <a:cubicBezTo>
                      <a:pt x="1197" y="3"/>
                      <a:pt x="1197" y="3"/>
                      <a:pt x="1197" y="3"/>
                    </a:cubicBezTo>
                    <a:cubicBezTo>
                      <a:pt x="1145" y="5"/>
                      <a:pt x="1092" y="8"/>
                      <a:pt x="1041" y="12"/>
                    </a:cubicBezTo>
                    <a:cubicBezTo>
                      <a:pt x="1040" y="12"/>
                      <a:pt x="1040" y="12"/>
                      <a:pt x="1040" y="12"/>
                    </a:cubicBezTo>
                    <a:cubicBezTo>
                      <a:pt x="800" y="32"/>
                      <a:pt x="579" y="74"/>
                      <a:pt x="403" y="134"/>
                    </a:cubicBezTo>
                    <a:cubicBezTo>
                      <a:pt x="143" y="223"/>
                      <a:pt x="0" y="343"/>
                      <a:pt x="0" y="474"/>
                    </a:cubicBezTo>
                    <a:cubicBezTo>
                      <a:pt x="0" y="474"/>
                      <a:pt x="0" y="474"/>
                      <a:pt x="0" y="474"/>
                    </a:cubicBezTo>
                    <a:cubicBezTo>
                      <a:pt x="0" y="604"/>
                      <a:pt x="143" y="725"/>
                      <a:pt x="403" y="813"/>
                    </a:cubicBezTo>
                    <a:cubicBezTo>
                      <a:pt x="579" y="874"/>
                      <a:pt x="800" y="916"/>
                      <a:pt x="1040" y="935"/>
                    </a:cubicBezTo>
                    <a:cubicBezTo>
                      <a:pt x="1041" y="935"/>
                      <a:pt x="1041" y="935"/>
                      <a:pt x="1041" y="935"/>
                    </a:cubicBezTo>
                    <a:cubicBezTo>
                      <a:pt x="1092" y="939"/>
                      <a:pt x="1145" y="942"/>
                      <a:pt x="1197" y="944"/>
                    </a:cubicBezTo>
                    <a:cubicBezTo>
                      <a:pt x="1203" y="944"/>
                      <a:pt x="1203" y="944"/>
                      <a:pt x="1203" y="944"/>
                    </a:cubicBezTo>
                    <a:cubicBezTo>
                      <a:pt x="1252" y="946"/>
                      <a:pt x="1301" y="947"/>
                      <a:pt x="1348" y="947"/>
                    </a:cubicBezTo>
                    <a:cubicBezTo>
                      <a:pt x="1396" y="947"/>
                      <a:pt x="1445" y="946"/>
                      <a:pt x="1494" y="944"/>
                    </a:cubicBezTo>
                    <a:cubicBezTo>
                      <a:pt x="1500" y="944"/>
                      <a:pt x="1500" y="944"/>
                      <a:pt x="1500" y="944"/>
                    </a:cubicBezTo>
                    <a:cubicBezTo>
                      <a:pt x="1552" y="942"/>
                      <a:pt x="1604" y="939"/>
                      <a:pt x="1656" y="935"/>
                    </a:cubicBezTo>
                    <a:cubicBezTo>
                      <a:pt x="1657" y="935"/>
                      <a:pt x="1657" y="935"/>
                      <a:pt x="1657" y="935"/>
                    </a:cubicBezTo>
                    <a:cubicBezTo>
                      <a:pt x="1897" y="916"/>
                      <a:pt x="2118" y="874"/>
                      <a:pt x="2294" y="813"/>
                    </a:cubicBezTo>
                    <a:cubicBezTo>
                      <a:pt x="2554" y="725"/>
                      <a:pt x="2697" y="604"/>
                      <a:pt x="2697" y="47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5" name="Freeform 417"/>
              <p:cNvSpPr>
                <a:spLocks noEditPoints="1"/>
              </p:cNvSpPr>
              <p:nvPr/>
            </p:nvSpPr>
            <p:spPr bwMode="auto">
              <a:xfrm>
                <a:off x="2009775" y="2470150"/>
                <a:ext cx="17462" cy="22225"/>
              </a:xfrm>
              <a:custGeom>
                <a:avLst/>
                <a:gdLst>
                  <a:gd name="T0" fmla="*/ 14 w 31"/>
                  <a:gd name="T1" fmla="*/ 17 h 39"/>
                  <a:gd name="T2" fmla="*/ 8 w 31"/>
                  <a:gd name="T3" fmla="*/ 17 h 39"/>
                  <a:gd name="T4" fmla="*/ 8 w 31"/>
                  <a:gd name="T5" fmla="*/ 5 h 39"/>
                  <a:gd name="T6" fmla="*/ 13 w 31"/>
                  <a:gd name="T7" fmla="*/ 5 h 39"/>
                  <a:gd name="T8" fmla="*/ 23 w 31"/>
                  <a:gd name="T9" fmla="*/ 11 h 39"/>
                  <a:gd name="T10" fmla="*/ 14 w 31"/>
                  <a:gd name="T11" fmla="*/ 17 h 39"/>
                  <a:gd name="T12" fmla="*/ 31 w 31"/>
                  <a:gd name="T13" fmla="*/ 10 h 39"/>
                  <a:gd name="T14" fmla="*/ 15 w 31"/>
                  <a:gd name="T15" fmla="*/ 0 h 39"/>
                  <a:gd name="T16" fmla="*/ 0 w 31"/>
                  <a:gd name="T17" fmla="*/ 0 h 39"/>
                  <a:gd name="T18" fmla="*/ 0 w 31"/>
                  <a:gd name="T19" fmla="*/ 39 h 39"/>
                  <a:gd name="T20" fmla="*/ 8 w 31"/>
                  <a:gd name="T21" fmla="*/ 39 h 39"/>
                  <a:gd name="T22" fmla="*/ 8 w 31"/>
                  <a:gd name="T23" fmla="*/ 23 h 39"/>
                  <a:gd name="T24" fmla="*/ 14 w 31"/>
                  <a:gd name="T25" fmla="*/ 23 h 39"/>
                  <a:gd name="T26" fmla="*/ 22 w 31"/>
                  <a:gd name="T27" fmla="*/ 39 h 39"/>
                  <a:gd name="T28" fmla="*/ 31 w 31"/>
                  <a:gd name="T29" fmla="*/ 39 h 39"/>
                  <a:gd name="T30" fmla="*/ 23 w 31"/>
                  <a:gd name="T31" fmla="*/ 21 h 39"/>
                  <a:gd name="T32" fmla="*/ 31 w 31"/>
                  <a:gd name="T33"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9">
                    <a:moveTo>
                      <a:pt x="14" y="17"/>
                    </a:moveTo>
                    <a:cubicBezTo>
                      <a:pt x="8" y="17"/>
                      <a:pt x="8" y="17"/>
                      <a:pt x="8" y="17"/>
                    </a:cubicBezTo>
                    <a:cubicBezTo>
                      <a:pt x="8" y="5"/>
                      <a:pt x="8" y="5"/>
                      <a:pt x="8" y="5"/>
                    </a:cubicBezTo>
                    <a:cubicBezTo>
                      <a:pt x="13" y="5"/>
                      <a:pt x="13" y="5"/>
                      <a:pt x="13" y="5"/>
                    </a:cubicBezTo>
                    <a:cubicBezTo>
                      <a:pt x="20" y="5"/>
                      <a:pt x="23" y="7"/>
                      <a:pt x="23" y="11"/>
                    </a:cubicBezTo>
                    <a:cubicBezTo>
                      <a:pt x="23" y="16"/>
                      <a:pt x="20" y="17"/>
                      <a:pt x="14" y="17"/>
                    </a:cubicBezTo>
                    <a:moveTo>
                      <a:pt x="31" y="10"/>
                    </a:moveTo>
                    <a:cubicBezTo>
                      <a:pt x="31" y="4"/>
                      <a:pt x="26" y="0"/>
                      <a:pt x="15" y="0"/>
                    </a:cubicBezTo>
                    <a:cubicBezTo>
                      <a:pt x="0" y="0"/>
                      <a:pt x="0" y="0"/>
                      <a:pt x="0" y="0"/>
                    </a:cubicBezTo>
                    <a:cubicBezTo>
                      <a:pt x="0" y="39"/>
                      <a:pt x="0" y="39"/>
                      <a:pt x="0" y="39"/>
                    </a:cubicBezTo>
                    <a:cubicBezTo>
                      <a:pt x="8" y="39"/>
                      <a:pt x="8" y="39"/>
                      <a:pt x="8" y="39"/>
                    </a:cubicBezTo>
                    <a:cubicBezTo>
                      <a:pt x="8" y="23"/>
                      <a:pt x="8" y="23"/>
                      <a:pt x="8" y="23"/>
                    </a:cubicBezTo>
                    <a:cubicBezTo>
                      <a:pt x="14" y="23"/>
                      <a:pt x="14" y="23"/>
                      <a:pt x="14" y="23"/>
                    </a:cubicBezTo>
                    <a:cubicBezTo>
                      <a:pt x="22" y="39"/>
                      <a:pt x="22" y="39"/>
                      <a:pt x="22" y="39"/>
                    </a:cubicBezTo>
                    <a:cubicBezTo>
                      <a:pt x="31" y="39"/>
                      <a:pt x="31" y="39"/>
                      <a:pt x="31" y="39"/>
                    </a:cubicBezTo>
                    <a:cubicBezTo>
                      <a:pt x="23" y="21"/>
                      <a:pt x="23" y="21"/>
                      <a:pt x="23" y="21"/>
                    </a:cubicBezTo>
                    <a:cubicBezTo>
                      <a:pt x="28" y="20"/>
                      <a:pt x="31" y="16"/>
                      <a:pt x="31" y="1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6" name="Freeform 418"/>
              <p:cNvSpPr>
                <a:spLocks noEditPoints="1"/>
              </p:cNvSpPr>
              <p:nvPr/>
            </p:nvSpPr>
            <p:spPr bwMode="auto">
              <a:xfrm>
                <a:off x="1998663" y="2462213"/>
                <a:ext cx="38100" cy="38100"/>
              </a:xfrm>
              <a:custGeom>
                <a:avLst/>
                <a:gdLst>
                  <a:gd name="T0" fmla="*/ 55 w 69"/>
                  <a:gd name="T1" fmla="*/ 56 h 70"/>
                  <a:gd name="T2" fmla="*/ 34 w 69"/>
                  <a:gd name="T3" fmla="*/ 65 h 70"/>
                  <a:gd name="T4" fmla="*/ 13 w 69"/>
                  <a:gd name="T5" fmla="*/ 56 h 70"/>
                  <a:gd name="T6" fmla="*/ 5 w 69"/>
                  <a:gd name="T7" fmla="*/ 35 h 70"/>
                  <a:gd name="T8" fmla="*/ 14 w 69"/>
                  <a:gd name="T9" fmla="*/ 14 h 70"/>
                  <a:gd name="T10" fmla="*/ 34 w 69"/>
                  <a:gd name="T11" fmla="*/ 5 h 70"/>
                  <a:gd name="T12" fmla="*/ 55 w 69"/>
                  <a:gd name="T13" fmla="*/ 14 h 70"/>
                  <a:gd name="T14" fmla="*/ 64 w 69"/>
                  <a:gd name="T15" fmla="*/ 35 h 70"/>
                  <a:gd name="T16" fmla="*/ 55 w 69"/>
                  <a:gd name="T17" fmla="*/ 56 h 70"/>
                  <a:gd name="T18" fmla="*/ 34 w 69"/>
                  <a:gd name="T19" fmla="*/ 0 h 70"/>
                  <a:gd name="T20" fmla="*/ 10 w 69"/>
                  <a:gd name="T21" fmla="*/ 10 h 70"/>
                  <a:gd name="T22" fmla="*/ 0 w 69"/>
                  <a:gd name="T23" fmla="*/ 35 h 70"/>
                  <a:gd name="T24" fmla="*/ 10 w 69"/>
                  <a:gd name="T25" fmla="*/ 59 h 70"/>
                  <a:gd name="T26" fmla="*/ 34 w 69"/>
                  <a:gd name="T27" fmla="*/ 70 h 70"/>
                  <a:gd name="T28" fmla="*/ 58 w 69"/>
                  <a:gd name="T29" fmla="*/ 60 h 70"/>
                  <a:gd name="T30" fmla="*/ 69 w 69"/>
                  <a:gd name="T31" fmla="*/ 35 h 70"/>
                  <a:gd name="T32" fmla="*/ 59 w 69"/>
                  <a:gd name="T33" fmla="*/ 11 h 70"/>
                  <a:gd name="T34" fmla="*/ 34 w 69"/>
                  <a:gd name="T3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70">
                    <a:moveTo>
                      <a:pt x="55" y="56"/>
                    </a:moveTo>
                    <a:cubicBezTo>
                      <a:pt x="49" y="62"/>
                      <a:pt x="42" y="65"/>
                      <a:pt x="34" y="65"/>
                    </a:cubicBezTo>
                    <a:cubicBezTo>
                      <a:pt x="26" y="65"/>
                      <a:pt x="19" y="62"/>
                      <a:pt x="13" y="56"/>
                    </a:cubicBezTo>
                    <a:cubicBezTo>
                      <a:pt x="8" y="50"/>
                      <a:pt x="5" y="43"/>
                      <a:pt x="5" y="35"/>
                    </a:cubicBezTo>
                    <a:cubicBezTo>
                      <a:pt x="5" y="27"/>
                      <a:pt x="8" y="20"/>
                      <a:pt x="14" y="14"/>
                    </a:cubicBezTo>
                    <a:cubicBezTo>
                      <a:pt x="19" y="8"/>
                      <a:pt x="26" y="5"/>
                      <a:pt x="34" y="5"/>
                    </a:cubicBezTo>
                    <a:cubicBezTo>
                      <a:pt x="42" y="5"/>
                      <a:pt x="49" y="8"/>
                      <a:pt x="55" y="14"/>
                    </a:cubicBezTo>
                    <a:cubicBezTo>
                      <a:pt x="61" y="20"/>
                      <a:pt x="64" y="27"/>
                      <a:pt x="64" y="35"/>
                    </a:cubicBezTo>
                    <a:cubicBezTo>
                      <a:pt x="64" y="43"/>
                      <a:pt x="61" y="51"/>
                      <a:pt x="55" y="56"/>
                    </a:cubicBezTo>
                    <a:moveTo>
                      <a:pt x="34" y="0"/>
                    </a:moveTo>
                    <a:cubicBezTo>
                      <a:pt x="25" y="0"/>
                      <a:pt x="16" y="3"/>
                      <a:pt x="10" y="10"/>
                    </a:cubicBezTo>
                    <a:cubicBezTo>
                      <a:pt x="3" y="17"/>
                      <a:pt x="0" y="26"/>
                      <a:pt x="0" y="35"/>
                    </a:cubicBezTo>
                    <a:cubicBezTo>
                      <a:pt x="0" y="44"/>
                      <a:pt x="3" y="53"/>
                      <a:pt x="10" y="59"/>
                    </a:cubicBezTo>
                    <a:cubicBezTo>
                      <a:pt x="16" y="66"/>
                      <a:pt x="25" y="70"/>
                      <a:pt x="34" y="70"/>
                    </a:cubicBezTo>
                    <a:cubicBezTo>
                      <a:pt x="43" y="70"/>
                      <a:pt x="52" y="66"/>
                      <a:pt x="58" y="60"/>
                    </a:cubicBezTo>
                    <a:cubicBezTo>
                      <a:pt x="65" y="53"/>
                      <a:pt x="69" y="45"/>
                      <a:pt x="69" y="35"/>
                    </a:cubicBezTo>
                    <a:cubicBezTo>
                      <a:pt x="69" y="26"/>
                      <a:pt x="65" y="17"/>
                      <a:pt x="59" y="11"/>
                    </a:cubicBezTo>
                    <a:cubicBezTo>
                      <a:pt x="52" y="4"/>
                      <a:pt x="43" y="0"/>
                      <a:pt x="34"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7" name="Freeform 419"/>
              <p:cNvSpPr>
                <a:spLocks/>
              </p:cNvSpPr>
              <p:nvPr/>
            </p:nvSpPr>
            <p:spPr bwMode="auto">
              <a:xfrm>
                <a:off x="1190625" y="2443163"/>
                <a:ext cx="160337" cy="153988"/>
              </a:xfrm>
              <a:custGeom>
                <a:avLst/>
                <a:gdLst>
                  <a:gd name="T0" fmla="*/ 263 w 293"/>
                  <a:gd name="T1" fmla="*/ 140 h 281"/>
                  <a:gd name="T2" fmla="*/ 148 w 293"/>
                  <a:gd name="T3" fmla="*/ 108 h 281"/>
                  <a:gd name="T4" fmla="*/ 100 w 293"/>
                  <a:gd name="T5" fmla="*/ 80 h 281"/>
                  <a:gd name="T6" fmla="*/ 143 w 293"/>
                  <a:gd name="T7" fmla="*/ 55 h 281"/>
                  <a:gd name="T8" fmla="*/ 197 w 293"/>
                  <a:gd name="T9" fmla="*/ 85 h 281"/>
                  <a:gd name="T10" fmla="*/ 284 w 293"/>
                  <a:gd name="T11" fmla="*/ 85 h 281"/>
                  <a:gd name="T12" fmla="*/ 143 w 293"/>
                  <a:gd name="T13" fmla="*/ 0 h 281"/>
                  <a:gd name="T14" fmla="*/ 9 w 293"/>
                  <a:gd name="T15" fmla="*/ 83 h 281"/>
                  <a:gd name="T16" fmla="*/ 82 w 293"/>
                  <a:gd name="T17" fmla="*/ 157 h 281"/>
                  <a:gd name="T18" fmla="*/ 171 w 293"/>
                  <a:gd name="T19" fmla="*/ 178 h 281"/>
                  <a:gd name="T20" fmla="*/ 197 w 293"/>
                  <a:gd name="T21" fmla="*/ 200 h 281"/>
                  <a:gd name="T22" fmla="*/ 148 w 293"/>
                  <a:gd name="T23" fmla="*/ 227 h 281"/>
                  <a:gd name="T24" fmla="*/ 86 w 293"/>
                  <a:gd name="T25" fmla="*/ 192 h 281"/>
                  <a:gd name="T26" fmla="*/ 0 w 293"/>
                  <a:gd name="T27" fmla="*/ 192 h 281"/>
                  <a:gd name="T28" fmla="*/ 147 w 293"/>
                  <a:gd name="T29" fmla="*/ 281 h 281"/>
                  <a:gd name="T30" fmla="*/ 293 w 293"/>
                  <a:gd name="T31" fmla="*/ 197 h 281"/>
                  <a:gd name="T32" fmla="*/ 263 w 293"/>
                  <a:gd name="T33" fmla="*/ 14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 h="281">
                    <a:moveTo>
                      <a:pt x="263" y="140"/>
                    </a:moveTo>
                    <a:cubicBezTo>
                      <a:pt x="239" y="123"/>
                      <a:pt x="191" y="117"/>
                      <a:pt x="148" y="108"/>
                    </a:cubicBezTo>
                    <a:cubicBezTo>
                      <a:pt x="112" y="101"/>
                      <a:pt x="100" y="96"/>
                      <a:pt x="100" y="80"/>
                    </a:cubicBezTo>
                    <a:cubicBezTo>
                      <a:pt x="100" y="66"/>
                      <a:pt x="119" y="55"/>
                      <a:pt x="143" y="55"/>
                    </a:cubicBezTo>
                    <a:cubicBezTo>
                      <a:pt x="171" y="55"/>
                      <a:pt x="193" y="64"/>
                      <a:pt x="197" y="85"/>
                    </a:cubicBezTo>
                    <a:cubicBezTo>
                      <a:pt x="284" y="85"/>
                      <a:pt x="284" y="85"/>
                      <a:pt x="284" y="85"/>
                    </a:cubicBezTo>
                    <a:cubicBezTo>
                      <a:pt x="284" y="27"/>
                      <a:pt x="226" y="0"/>
                      <a:pt x="143" y="0"/>
                    </a:cubicBezTo>
                    <a:cubicBezTo>
                      <a:pt x="58" y="0"/>
                      <a:pt x="9" y="35"/>
                      <a:pt x="9" y="83"/>
                    </a:cubicBezTo>
                    <a:cubicBezTo>
                      <a:pt x="9" y="124"/>
                      <a:pt x="33" y="144"/>
                      <a:pt x="82" y="157"/>
                    </a:cubicBezTo>
                    <a:cubicBezTo>
                      <a:pt x="133" y="171"/>
                      <a:pt x="150" y="173"/>
                      <a:pt x="171" y="178"/>
                    </a:cubicBezTo>
                    <a:cubicBezTo>
                      <a:pt x="185" y="181"/>
                      <a:pt x="197" y="187"/>
                      <a:pt x="197" y="200"/>
                    </a:cubicBezTo>
                    <a:cubicBezTo>
                      <a:pt x="197" y="216"/>
                      <a:pt x="181" y="227"/>
                      <a:pt x="148" y="227"/>
                    </a:cubicBezTo>
                    <a:cubicBezTo>
                      <a:pt x="113" y="227"/>
                      <a:pt x="88" y="215"/>
                      <a:pt x="86" y="192"/>
                    </a:cubicBezTo>
                    <a:cubicBezTo>
                      <a:pt x="0" y="192"/>
                      <a:pt x="0" y="192"/>
                      <a:pt x="0" y="192"/>
                    </a:cubicBezTo>
                    <a:cubicBezTo>
                      <a:pt x="5" y="256"/>
                      <a:pt x="51" y="281"/>
                      <a:pt x="147" y="281"/>
                    </a:cubicBezTo>
                    <a:cubicBezTo>
                      <a:pt x="238" y="281"/>
                      <a:pt x="293" y="250"/>
                      <a:pt x="293" y="197"/>
                    </a:cubicBezTo>
                    <a:cubicBezTo>
                      <a:pt x="293" y="174"/>
                      <a:pt x="285" y="155"/>
                      <a:pt x="263" y="14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8" name="Freeform 420"/>
              <p:cNvSpPr>
                <a:spLocks noEditPoints="1"/>
              </p:cNvSpPr>
              <p:nvPr/>
            </p:nvSpPr>
            <p:spPr bwMode="auto">
              <a:xfrm>
                <a:off x="996950" y="2446338"/>
                <a:ext cx="196850" cy="149225"/>
              </a:xfrm>
              <a:custGeom>
                <a:avLst/>
                <a:gdLst>
                  <a:gd name="T0" fmla="*/ 45 w 124"/>
                  <a:gd name="T1" fmla="*/ 57 h 94"/>
                  <a:gd name="T2" fmla="*/ 60 w 124"/>
                  <a:gd name="T3" fmla="*/ 20 h 94"/>
                  <a:gd name="T4" fmla="*/ 76 w 124"/>
                  <a:gd name="T5" fmla="*/ 57 h 94"/>
                  <a:gd name="T6" fmla="*/ 45 w 124"/>
                  <a:gd name="T7" fmla="*/ 57 h 94"/>
                  <a:gd name="T8" fmla="*/ 42 w 124"/>
                  <a:gd name="T9" fmla="*/ 0 h 94"/>
                  <a:gd name="T10" fmla="*/ 0 w 124"/>
                  <a:gd name="T11" fmla="*/ 94 h 94"/>
                  <a:gd name="T12" fmla="*/ 31 w 124"/>
                  <a:gd name="T13" fmla="*/ 94 h 94"/>
                  <a:gd name="T14" fmla="*/ 38 w 124"/>
                  <a:gd name="T15" fmla="*/ 76 h 94"/>
                  <a:gd name="T16" fmla="*/ 84 w 124"/>
                  <a:gd name="T17" fmla="*/ 76 h 94"/>
                  <a:gd name="T18" fmla="*/ 92 w 124"/>
                  <a:gd name="T19" fmla="*/ 94 h 94"/>
                  <a:gd name="T20" fmla="*/ 124 w 124"/>
                  <a:gd name="T21" fmla="*/ 94 h 94"/>
                  <a:gd name="T22" fmla="*/ 82 w 124"/>
                  <a:gd name="T23" fmla="*/ 0 h 94"/>
                  <a:gd name="T24" fmla="*/ 42 w 124"/>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94">
                    <a:moveTo>
                      <a:pt x="45" y="57"/>
                    </a:moveTo>
                    <a:lnTo>
                      <a:pt x="60" y="20"/>
                    </a:lnTo>
                    <a:lnTo>
                      <a:pt x="76" y="57"/>
                    </a:lnTo>
                    <a:lnTo>
                      <a:pt x="45" y="57"/>
                    </a:lnTo>
                    <a:close/>
                    <a:moveTo>
                      <a:pt x="42" y="0"/>
                    </a:moveTo>
                    <a:lnTo>
                      <a:pt x="0" y="94"/>
                    </a:lnTo>
                    <a:lnTo>
                      <a:pt x="31" y="94"/>
                    </a:lnTo>
                    <a:lnTo>
                      <a:pt x="38" y="76"/>
                    </a:lnTo>
                    <a:lnTo>
                      <a:pt x="84" y="76"/>
                    </a:lnTo>
                    <a:lnTo>
                      <a:pt x="92" y="94"/>
                    </a:lnTo>
                    <a:lnTo>
                      <a:pt x="124" y="94"/>
                    </a:lnTo>
                    <a:lnTo>
                      <a:pt x="82" y="0"/>
                    </a:lnTo>
                    <a:lnTo>
                      <a:pt x="4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99" name="Freeform 421"/>
              <p:cNvSpPr>
                <a:spLocks/>
              </p:cNvSpPr>
              <p:nvPr/>
            </p:nvSpPr>
            <p:spPr bwMode="auto">
              <a:xfrm>
                <a:off x="849313" y="2446338"/>
                <a:ext cx="139700" cy="149225"/>
              </a:xfrm>
              <a:custGeom>
                <a:avLst/>
                <a:gdLst>
                  <a:gd name="T0" fmla="*/ 32 w 88"/>
                  <a:gd name="T1" fmla="*/ 56 h 94"/>
                  <a:gd name="T2" fmla="*/ 83 w 88"/>
                  <a:gd name="T3" fmla="*/ 56 h 94"/>
                  <a:gd name="T4" fmla="*/ 83 w 88"/>
                  <a:gd name="T5" fmla="*/ 37 h 94"/>
                  <a:gd name="T6" fmla="*/ 32 w 88"/>
                  <a:gd name="T7" fmla="*/ 37 h 94"/>
                  <a:gd name="T8" fmla="*/ 32 w 88"/>
                  <a:gd name="T9" fmla="*/ 19 h 94"/>
                  <a:gd name="T10" fmla="*/ 87 w 88"/>
                  <a:gd name="T11" fmla="*/ 19 h 94"/>
                  <a:gd name="T12" fmla="*/ 87 w 88"/>
                  <a:gd name="T13" fmla="*/ 0 h 94"/>
                  <a:gd name="T14" fmla="*/ 0 w 88"/>
                  <a:gd name="T15" fmla="*/ 0 h 94"/>
                  <a:gd name="T16" fmla="*/ 1 w 88"/>
                  <a:gd name="T17" fmla="*/ 94 h 94"/>
                  <a:gd name="T18" fmla="*/ 88 w 88"/>
                  <a:gd name="T19" fmla="*/ 94 h 94"/>
                  <a:gd name="T20" fmla="*/ 88 w 88"/>
                  <a:gd name="T21" fmla="*/ 74 h 94"/>
                  <a:gd name="T22" fmla="*/ 32 w 88"/>
                  <a:gd name="T23" fmla="*/ 74 h 94"/>
                  <a:gd name="T24" fmla="*/ 32 w 88"/>
                  <a:gd name="T25"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94">
                    <a:moveTo>
                      <a:pt x="32" y="56"/>
                    </a:moveTo>
                    <a:lnTo>
                      <a:pt x="83" y="56"/>
                    </a:lnTo>
                    <a:lnTo>
                      <a:pt x="83" y="37"/>
                    </a:lnTo>
                    <a:lnTo>
                      <a:pt x="32" y="37"/>
                    </a:lnTo>
                    <a:lnTo>
                      <a:pt x="32" y="19"/>
                    </a:lnTo>
                    <a:lnTo>
                      <a:pt x="87" y="19"/>
                    </a:lnTo>
                    <a:lnTo>
                      <a:pt x="87" y="0"/>
                    </a:lnTo>
                    <a:lnTo>
                      <a:pt x="0" y="0"/>
                    </a:lnTo>
                    <a:lnTo>
                      <a:pt x="1" y="94"/>
                    </a:lnTo>
                    <a:lnTo>
                      <a:pt x="88" y="94"/>
                    </a:lnTo>
                    <a:lnTo>
                      <a:pt x="88" y="74"/>
                    </a:lnTo>
                    <a:lnTo>
                      <a:pt x="32" y="74"/>
                    </a:lnTo>
                    <a:lnTo>
                      <a:pt x="32"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00" name="Freeform 422"/>
              <p:cNvSpPr>
                <a:spLocks/>
              </p:cNvSpPr>
              <p:nvPr/>
            </p:nvSpPr>
            <p:spPr bwMode="auto">
              <a:xfrm>
                <a:off x="1352550" y="2446338"/>
                <a:ext cx="147637" cy="147638"/>
              </a:xfrm>
              <a:custGeom>
                <a:avLst/>
                <a:gdLst>
                  <a:gd name="T0" fmla="*/ 31 w 93"/>
                  <a:gd name="T1" fmla="*/ 93 h 93"/>
                  <a:gd name="T2" fmla="*/ 62 w 93"/>
                  <a:gd name="T3" fmla="*/ 93 h 93"/>
                  <a:gd name="T4" fmla="*/ 62 w 93"/>
                  <a:gd name="T5" fmla="*/ 19 h 93"/>
                  <a:gd name="T6" fmla="*/ 93 w 93"/>
                  <a:gd name="T7" fmla="*/ 19 h 93"/>
                  <a:gd name="T8" fmla="*/ 93 w 93"/>
                  <a:gd name="T9" fmla="*/ 0 h 93"/>
                  <a:gd name="T10" fmla="*/ 0 w 93"/>
                  <a:gd name="T11" fmla="*/ 0 h 93"/>
                  <a:gd name="T12" fmla="*/ 0 w 93"/>
                  <a:gd name="T13" fmla="*/ 19 h 93"/>
                  <a:gd name="T14" fmla="*/ 31 w 93"/>
                  <a:gd name="T15" fmla="*/ 19 h 93"/>
                  <a:gd name="T16" fmla="*/ 31 w 93"/>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31" y="93"/>
                    </a:moveTo>
                    <a:lnTo>
                      <a:pt x="62" y="93"/>
                    </a:lnTo>
                    <a:lnTo>
                      <a:pt x="62" y="19"/>
                    </a:lnTo>
                    <a:lnTo>
                      <a:pt x="93" y="19"/>
                    </a:lnTo>
                    <a:lnTo>
                      <a:pt x="93" y="0"/>
                    </a:lnTo>
                    <a:lnTo>
                      <a:pt x="0" y="0"/>
                    </a:lnTo>
                    <a:lnTo>
                      <a:pt x="0" y="19"/>
                    </a:lnTo>
                    <a:lnTo>
                      <a:pt x="31" y="19"/>
                    </a:lnTo>
                    <a:lnTo>
                      <a:pt x="31" y="9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01" name="Freeform 423"/>
              <p:cNvSpPr>
                <a:spLocks noEditPoints="1"/>
              </p:cNvSpPr>
              <p:nvPr/>
            </p:nvSpPr>
            <p:spPr bwMode="auto">
              <a:xfrm>
                <a:off x="1511300" y="2446338"/>
                <a:ext cx="155575" cy="149225"/>
              </a:xfrm>
              <a:custGeom>
                <a:avLst/>
                <a:gdLst>
                  <a:gd name="T0" fmla="*/ 142 w 283"/>
                  <a:gd name="T1" fmla="*/ 118 h 271"/>
                  <a:gd name="T2" fmla="*/ 94 w 283"/>
                  <a:gd name="T3" fmla="*/ 118 h 271"/>
                  <a:gd name="T4" fmla="*/ 94 w 283"/>
                  <a:gd name="T5" fmla="*/ 55 h 271"/>
                  <a:gd name="T6" fmla="*/ 145 w 283"/>
                  <a:gd name="T7" fmla="*/ 55 h 271"/>
                  <a:gd name="T8" fmla="*/ 192 w 283"/>
                  <a:gd name="T9" fmla="*/ 84 h 271"/>
                  <a:gd name="T10" fmla="*/ 142 w 283"/>
                  <a:gd name="T11" fmla="*/ 118 h 271"/>
                  <a:gd name="T12" fmla="*/ 283 w 283"/>
                  <a:gd name="T13" fmla="*/ 85 h 271"/>
                  <a:gd name="T14" fmla="*/ 158 w 283"/>
                  <a:gd name="T15" fmla="*/ 0 h 271"/>
                  <a:gd name="T16" fmla="*/ 94 w 283"/>
                  <a:gd name="T17" fmla="*/ 0 h 271"/>
                  <a:gd name="T18" fmla="*/ 3 w 283"/>
                  <a:gd name="T19" fmla="*/ 0 h 271"/>
                  <a:gd name="T20" fmla="*/ 0 w 283"/>
                  <a:gd name="T21" fmla="*/ 0 h 271"/>
                  <a:gd name="T22" fmla="*/ 0 w 283"/>
                  <a:gd name="T23" fmla="*/ 271 h 271"/>
                  <a:gd name="T24" fmla="*/ 3 w 283"/>
                  <a:gd name="T25" fmla="*/ 271 h 271"/>
                  <a:gd name="T26" fmla="*/ 90 w 283"/>
                  <a:gd name="T27" fmla="*/ 271 h 271"/>
                  <a:gd name="T28" fmla="*/ 94 w 283"/>
                  <a:gd name="T29" fmla="*/ 271 h 271"/>
                  <a:gd name="T30" fmla="*/ 94 w 283"/>
                  <a:gd name="T31" fmla="*/ 174 h 271"/>
                  <a:gd name="T32" fmla="*/ 161 w 283"/>
                  <a:gd name="T33" fmla="*/ 174 h 271"/>
                  <a:gd name="T34" fmla="*/ 283 w 283"/>
                  <a:gd name="T35" fmla="*/ 8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3" h="271">
                    <a:moveTo>
                      <a:pt x="142" y="118"/>
                    </a:moveTo>
                    <a:cubicBezTo>
                      <a:pt x="94" y="118"/>
                      <a:pt x="94" y="118"/>
                      <a:pt x="94" y="118"/>
                    </a:cubicBezTo>
                    <a:cubicBezTo>
                      <a:pt x="94" y="55"/>
                      <a:pt x="94" y="55"/>
                      <a:pt x="94" y="55"/>
                    </a:cubicBezTo>
                    <a:cubicBezTo>
                      <a:pt x="145" y="55"/>
                      <a:pt x="145" y="55"/>
                      <a:pt x="145" y="55"/>
                    </a:cubicBezTo>
                    <a:cubicBezTo>
                      <a:pt x="174" y="55"/>
                      <a:pt x="192" y="63"/>
                      <a:pt x="192" y="84"/>
                    </a:cubicBezTo>
                    <a:cubicBezTo>
                      <a:pt x="192" y="106"/>
                      <a:pt x="173" y="118"/>
                      <a:pt x="142" y="118"/>
                    </a:cubicBezTo>
                    <a:moveTo>
                      <a:pt x="283" y="85"/>
                    </a:moveTo>
                    <a:cubicBezTo>
                      <a:pt x="283" y="31"/>
                      <a:pt x="237" y="0"/>
                      <a:pt x="158" y="0"/>
                    </a:cubicBezTo>
                    <a:cubicBezTo>
                      <a:pt x="94" y="0"/>
                      <a:pt x="94" y="0"/>
                      <a:pt x="94" y="0"/>
                    </a:cubicBezTo>
                    <a:cubicBezTo>
                      <a:pt x="3" y="0"/>
                      <a:pt x="3" y="0"/>
                      <a:pt x="3" y="0"/>
                    </a:cubicBezTo>
                    <a:cubicBezTo>
                      <a:pt x="0" y="0"/>
                      <a:pt x="0" y="0"/>
                      <a:pt x="0" y="0"/>
                    </a:cubicBezTo>
                    <a:cubicBezTo>
                      <a:pt x="0" y="271"/>
                      <a:pt x="0" y="271"/>
                      <a:pt x="0" y="271"/>
                    </a:cubicBezTo>
                    <a:cubicBezTo>
                      <a:pt x="3" y="271"/>
                      <a:pt x="3" y="271"/>
                      <a:pt x="3" y="271"/>
                    </a:cubicBezTo>
                    <a:cubicBezTo>
                      <a:pt x="90" y="271"/>
                      <a:pt x="90" y="271"/>
                      <a:pt x="90" y="271"/>
                    </a:cubicBezTo>
                    <a:cubicBezTo>
                      <a:pt x="94" y="271"/>
                      <a:pt x="94" y="271"/>
                      <a:pt x="94" y="271"/>
                    </a:cubicBezTo>
                    <a:cubicBezTo>
                      <a:pt x="94" y="174"/>
                      <a:pt x="94" y="174"/>
                      <a:pt x="94" y="174"/>
                    </a:cubicBezTo>
                    <a:cubicBezTo>
                      <a:pt x="161" y="174"/>
                      <a:pt x="161" y="174"/>
                      <a:pt x="161" y="174"/>
                    </a:cubicBezTo>
                    <a:cubicBezTo>
                      <a:pt x="243" y="172"/>
                      <a:pt x="283" y="141"/>
                      <a:pt x="283" y="8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02" name="Freeform 424"/>
              <p:cNvSpPr>
                <a:spLocks/>
              </p:cNvSpPr>
              <p:nvPr/>
            </p:nvSpPr>
            <p:spPr bwMode="auto">
              <a:xfrm>
                <a:off x="1844675" y="2446338"/>
                <a:ext cx="169862" cy="149225"/>
              </a:xfrm>
              <a:custGeom>
                <a:avLst/>
                <a:gdLst>
                  <a:gd name="T0" fmla="*/ 101 w 107"/>
                  <a:gd name="T1" fmla="*/ 0 h 94"/>
                  <a:gd name="T2" fmla="*/ 64 w 107"/>
                  <a:gd name="T3" fmla="*/ 0 h 94"/>
                  <a:gd name="T4" fmla="*/ 31 w 107"/>
                  <a:gd name="T5" fmla="*/ 40 h 94"/>
                  <a:gd name="T6" fmla="*/ 31 w 107"/>
                  <a:gd name="T7" fmla="*/ 0 h 94"/>
                  <a:gd name="T8" fmla="*/ 0 w 107"/>
                  <a:gd name="T9" fmla="*/ 0 h 94"/>
                  <a:gd name="T10" fmla="*/ 0 w 107"/>
                  <a:gd name="T11" fmla="*/ 94 h 94"/>
                  <a:gd name="T12" fmla="*/ 31 w 107"/>
                  <a:gd name="T13" fmla="*/ 94 h 94"/>
                  <a:gd name="T14" fmla="*/ 31 w 107"/>
                  <a:gd name="T15" fmla="*/ 94 h 94"/>
                  <a:gd name="T16" fmla="*/ 31 w 107"/>
                  <a:gd name="T17" fmla="*/ 44 h 94"/>
                  <a:gd name="T18" fmla="*/ 69 w 107"/>
                  <a:gd name="T19" fmla="*/ 94 h 94"/>
                  <a:gd name="T20" fmla="*/ 107 w 107"/>
                  <a:gd name="T21" fmla="*/ 94 h 94"/>
                  <a:gd name="T22" fmla="*/ 64 w 107"/>
                  <a:gd name="T23" fmla="*/ 41 h 94"/>
                  <a:gd name="T24" fmla="*/ 101 w 107"/>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94">
                    <a:moveTo>
                      <a:pt x="101" y="0"/>
                    </a:moveTo>
                    <a:lnTo>
                      <a:pt x="64" y="0"/>
                    </a:lnTo>
                    <a:lnTo>
                      <a:pt x="31" y="40"/>
                    </a:lnTo>
                    <a:lnTo>
                      <a:pt x="31" y="0"/>
                    </a:lnTo>
                    <a:lnTo>
                      <a:pt x="0" y="0"/>
                    </a:lnTo>
                    <a:lnTo>
                      <a:pt x="0" y="94"/>
                    </a:lnTo>
                    <a:lnTo>
                      <a:pt x="31" y="94"/>
                    </a:lnTo>
                    <a:lnTo>
                      <a:pt x="31" y="94"/>
                    </a:lnTo>
                    <a:lnTo>
                      <a:pt x="31" y="44"/>
                    </a:lnTo>
                    <a:lnTo>
                      <a:pt x="69" y="94"/>
                    </a:lnTo>
                    <a:lnTo>
                      <a:pt x="107" y="94"/>
                    </a:lnTo>
                    <a:lnTo>
                      <a:pt x="64" y="41"/>
                    </a:lnTo>
                    <a:lnTo>
                      <a:pt x="10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503" name="Freeform 425"/>
              <p:cNvSpPr>
                <a:spLocks noEditPoints="1"/>
              </p:cNvSpPr>
              <p:nvPr/>
            </p:nvSpPr>
            <p:spPr bwMode="auto">
              <a:xfrm>
                <a:off x="1641475" y="2447925"/>
                <a:ext cx="195262" cy="147638"/>
              </a:xfrm>
              <a:custGeom>
                <a:avLst/>
                <a:gdLst>
                  <a:gd name="T0" fmla="*/ 45 w 123"/>
                  <a:gd name="T1" fmla="*/ 57 h 93"/>
                  <a:gd name="T2" fmla="*/ 60 w 123"/>
                  <a:gd name="T3" fmla="*/ 19 h 93"/>
                  <a:gd name="T4" fmla="*/ 76 w 123"/>
                  <a:gd name="T5" fmla="*/ 57 h 93"/>
                  <a:gd name="T6" fmla="*/ 45 w 123"/>
                  <a:gd name="T7" fmla="*/ 57 h 93"/>
                  <a:gd name="T8" fmla="*/ 42 w 123"/>
                  <a:gd name="T9" fmla="*/ 0 h 93"/>
                  <a:gd name="T10" fmla="*/ 0 w 123"/>
                  <a:gd name="T11" fmla="*/ 93 h 93"/>
                  <a:gd name="T12" fmla="*/ 31 w 123"/>
                  <a:gd name="T13" fmla="*/ 93 h 93"/>
                  <a:gd name="T14" fmla="*/ 38 w 123"/>
                  <a:gd name="T15" fmla="*/ 76 h 93"/>
                  <a:gd name="T16" fmla="*/ 84 w 123"/>
                  <a:gd name="T17" fmla="*/ 76 h 93"/>
                  <a:gd name="T18" fmla="*/ 92 w 123"/>
                  <a:gd name="T19" fmla="*/ 93 h 93"/>
                  <a:gd name="T20" fmla="*/ 123 w 123"/>
                  <a:gd name="T21" fmla="*/ 93 h 93"/>
                  <a:gd name="T22" fmla="*/ 81 w 123"/>
                  <a:gd name="T23" fmla="*/ 0 h 93"/>
                  <a:gd name="T24" fmla="*/ 42 w 123"/>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93">
                    <a:moveTo>
                      <a:pt x="45" y="57"/>
                    </a:moveTo>
                    <a:lnTo>
                      <a:pt x="60" y="19"/>
                    </a:lnTo>
                    <a:lnTo>
                      <a:pt x="76" y="57"/>
                    </a:lnTo>
                    <a:lnTo>
                      <a:pt x="45" y="57"/>
                    </a:lnTo>
                    <a:close/>
                    <a:moveTo>
                      <a:pt x="42" y="0"/>
                    </a:moveTo>
                    <a:lnTo>
                      <a:pt x="0" y="93"/>
                    </a:lnTo>
                    <a:lnTo>
                      <a:pt x="31" y="93"/>
                    </a:lnTo>
                    <a:lnTo>
                      <a:pt x="38" y="76"/>
                    </a:lnTo>
                    <a:lnTo>
                      <a:pt x="84" y="76"/>
                    </a:lnTo>
                    <a:lnTo>
                      <a:pt x="92" y="93"/>
                    </a:lnTo>
                    <a:lnTo>
                      <a:pt x="123" y="93"/>
                    </a:lnTo>
                    <a:lnTo>
                      <a:pt x="81" y="0"/>
                    </a:lnTo>
                    <a:lnTo>
                      <a:pt x="4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4" name="Group 363"/>
            <p:cNvGrpSpPr/>
            <p:nvPr/>
          </p:nvGrpSpPr>
          <p:grpSpPr>
            <a:xfrm>
              <a:off x="276336" y="3821841"/>
              <a:ext cx="638064" cy="240674"/>
              <a:chOff x="1939925" y="1330325"/>
              <a:chExt cx="1447800" cy="546100"/>
            </a:xfrm>
            <a:solidFill>
              <a:schemeClr val="tx1"/>
            </a:solidFill>
          </p:grpSpPr>
          <p:sp>
            <p:nvSpPr>
              <p:cNvPr id="480" name="Freeform 426"/>
              <p:cNvSpPr>
                <a:spLocks noEditPoints="1"/>
              </p:cNvSpPr>
              <p:nvPr/>
            </p:nvSpPr>
            <p:spPr bwMode="auto">
              <a:xfrm>
                <a:off x="2271713" y="1525588"/>
                <a:ext cx="271462" cy="138113"/>
              </a:xfrm>
              <a:custGeom>
                <a:avLst/>
                <a:gdLst>
                  <a:gd name="T0" fmla="*/ 235 w 498"/>
                  <a:gd name="T1" fmla="*/ 136 h 253"/>
                  <a:gd name="T2" fmla="*/ 231 w 498"/>
                  <a:gd name="T3" fmla="*/ 116 h 253"/>
                  <a:gd name="T4" fmla="*/ 267 w 498"/>
                  <a:gd name="T5" fmla="*/ 42 h 253"/>
                  <a:gd name="T6" fmla="*/ 279 w 498"/>
                  <a:gd name="T7" fmla="*/ 68 h 253"/>
                  <a:gd name="T8" fmla="*/ 235 w 498"/>
                  <a:gd name="T9" fmla="*/ 136 h 253"/>
                  <a:gd name="T10" fmla="*/ 103 w 498"/>
                  <a:gd name="T11" fmla="*/ 173 h 253"/>
                  <a:gd name="T12" fmla="*/ 76 w 498"/>
                  <a:gd name="T13" fmla="*/ 192 h 253"/>
                  <a:gd name="T14" fmla="*/ 43 w 498"/>
                  <a:gd name="T15" fmla="*/ 181 h 253"/>
                  <a:gd name="T16" fmla="*/ 92 w 498"/>
                  <a:gd name="T17" fmla="*/ 147 h 253"/>
                  <a:gd name="T18" fmla="*/ 103 w 498"/>
                  <a:gd name="T19" fmla="*/ 173 h 253"/>
                  <a:gd name="T20" fmla="*/ 370 w 498"/>
                  <a:gd name="T21" fmla="*/ 126 h 253"/>
                  <a:gd name="T22" fmla="*/ 406 w 498"/>
                  <a:gd name="T23" fmla="*/ 53 h 253"/>
                  <a:gd name="T24" fmla="*/ 409 w 498"/>
                  <a:gd name="T25" fmla="*/ 98 h 253"/>
                  <a:gd name="T26" fmla="*/ 372 w 498"/>
                  <a:gd name="T27" fmla="*/ 150 h 253"/>
                  <a:gd name="T28" fmla="*/ 370 w 498"/>
                  <a:gd name="T29" fmla="*/ 126 h 253"/>
                  <a:gd name="T30" fmla="*/ 393 w 498"/>
                  <a:gd name="T31" fmla="*/ 242 h 253"/>
                  <a:gd name="T32" fmla="*/ 439 w 498"/>
                  <a:gd name="T33" fmla="*/ 251 h 253"/>
                  <a:gd name="T34" fmla="*/ 450 w 498"/>
                  <a:gd name="T35" fmla="*/ 223 h 253"/>
                  <a:gd name="T36" fmla="*/ 389 w 498"/>
                  <a:gd name="T37" fmla="*/ 194 h 253"/>
                  <a:gd name="T38" fmla="*/ 409 w 498"/>
                  <a:gd name="T39" fmla="*/ 158 h 253"/>
                  <a:gd name="T40" fmla="*/ 422 w 498"/>
                  <a:gd name="T41" fmla="*/ 18 h 253"/>
                  <a:gd name="T42" fmla="*/ 345 w 498"/>
                  <a:gd name="T43" fmla="*/ 90 h 253"/>
                  <a:gd name="T44" fmla="*/ 340 w 498"/>
                  <a:gd name="T45" fmla="*/ 174 h 253"/>
                  <a:gd name="T46" fmla="*/ 302 w 498"/>
                  <a:gd name="T47" fmla="*/ 209 h 253"/>
                  <a:gd name="T48" fmla="*/ 263 w 498"/>
                  <a:gd name="T49" fmla="*/ 202 h 253"/>
                  <a:gd name="T50" fmla="*/ 279 w 498"/>
                  <a:gd name="T51" fmla="*/ 129 h 253"/>
                  <a:gd name="T52" fmla="*/ 313 w 498"/>
                  <a:gd name="T53" fmla="*/ 48 h 253"/>
                  <a:gd name="T54" fmla="*/ 264 w 498"/>
                  <a:gd name="T55" fmla="*/ 8 h 253"/>
                  <a:gd name="T56" fmla="*/ 222 w 498"/>
                  <a:gd name="T57" fmla="*/ 40 h 253"/>
                  <a:gd name="T58" fmla="*/ 207 w 498"/>
                  <a:gd name="T59" fmla="*/ 160 h 253"/>
                  <a:gd name="T60" fmla="*/ 186 w 498"/>
                  <a:gd name="T61" fmla="*/ 191 h 253"/>
                  <a:gd name="T62" fmla="*/ 139 w 498"/>
                  <a:gd name="T63" fmla="*/ 205 h 253"/>
                  <a:gd name="T64" fmla="*/ 143 w 498"/>
                  <a:gd name="T65" fmla="*/ 183 h 253"/>
                  <a:gd name="T66" fmla="*/ 148 w 498"/>
                  <a:gd name="T67" fmla="*/ 160 h 253"/>
                  <a:gd name="T68" fmla="*/ 137 w 498"/>
                  <a:gd name="T69" fmla="*/ 129 h 253"/>
                  <a:gd name="T70" fmla="*/ 92 w 498"/>
                  <a:gd name="T71" fmla="*/ 106 h 253"/>
                  <a:gd name="T72" fmla="*/ 17 w 498"/>
                  <a:gd name="T73" fmla="*/ 152 h 253"/>
                  <a:gd name="T74" fmla="*/ 3 w 498"/>
                  <a:gd name="T75" fmla="*/ 186 h 253"/>
                  <a:gd name="T76" fmla="*/ 20 w 498"/>
                  <a:gd name="T77" fmla="*/ 231 h 253"/>
                  <a:gd name="T78" fmla="*/ 98 w 498"/>
                  <a:gd name="T79" fmla="*/ 227 h 253"/>
                  <a:gd name="T80" fmla="*/ 116 w 498"/>
                  <a:gd name="T81" fmla="*/ 228 h 253"/>
                  <a:gd name="T82" fmla="*/ 154 w 498"/>
                  <a:gd name="T83" fmla="*/ 243 h 253"/>
                  <a:gd name="T84" fmla="*/ 200 w 498"/>
                  <a:gd name="T85" fmla="*/ 219 h 253"/>
                  <a:gd name="T86" fmla="*/ 218 w 498"/>
                  <a:gd name="T87" fmla="*/ 206 h 253"/>
                  <a:gd name="T88" fmla="*/ 243 w 498"/>
                  <a:gd name="T89" fmla="*/ 230 h 253"/>
                  <a:gd name="T90" fmla="*/ 285 w 498"/>
                  <a:gd name="T91" fmla="*/ 246 h 253"/>
                  <a:gd name="T92" fmla="*/ 325 w 498"/>
                  <a:gd name="T93" fmla="*/ 234 h 253"/>
                  <a:gd name="T94" fmla="*/ 353 w 498"/>
                  <a:gd name="T95" fmla="*/ 215 h 253"/>
                  <a:gd name="T96" fmla="*/ 393 w 498"/>
                  <a:gd name="T97" fmla="*/ 24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8" h="253">
                    <a:moveTo>
                      <a:pt x="235" y="136"/>
                    </a:moveTo>
                    <a:cubicBezTo>
                      <a:pt x="231" y="137"/>
                      <a:pt x="231" y="123"/>
                      <a:pt x="231" y="116"/>
                    </a:cubicBezTo>
                    <a:cubicBezTo>
                      <a:pt x="232" y="85"/>
                      <a:pt x="244" y="44"/>
                      <a:pt x="267" y="42"/>
                    </a:cubicBezTo>
                    <a:cubicBezTo>
                      <a:pt x="281" y="40"/>
                      <a:pt x="282" y="56"/>
                      <a:pt x="279" y="68"/>
                    </a:cubicBezTo>
                    <a:cubicBezTo>
                      <a:pt x="276" y="82"/>
                      <a:pt x="248" y="133"/>
                      <a:pt x="235" y="136"/>
                    </a:cubicBezTo>
                    <a:moveTo>
                      <a:pt x="103" y="173"/>
                    </a:moveTo>
                    <a:cubicBezTo>
                      <a:pt x="97" y="178"/>
                      <a:pt x="85" y="187"/>
                      <a:pt x="76" y="192"/>
                    </a:cubicBezTo>
                    <a:cubicBezTo>
                      <a:pt x="55" y="204"/>
                      <a:pt x="38" y="200"/>
                      <a:pt x="43" y="181"/>
                    </a:cubicBezTo>
                    <a:cubicBezTo>
                      <a:pt x="45" y="171"/>
                      <a:pt x="77" y="145"/>
                      <a:pt x="92" y="147"/>
                    </a:cubicBezTo>
                    <a:cubicBezTo>
                      <a:pt x="112" y="149"/>
                      <a:pt x="116" y="164"/>
                      <a:pt x="103" y="173"/>
                    </a:cubicBezTo>
                    <a:moveTo>
                      <a:pt x="370" y="126"/>
                    </a:moveTo>
                    <a:cubicBezTo>
                      <a:pt x="370" y="108"/>
                      <a:pt x="381" y="48"/>
                      <a:pt x="406" y="53"/>
                    </a:cubicBezTo>
                    <a:cubicBezTo>
                      <a:pt x="424" y="57"/>
                      <a:pt x="413" y="89"/>
                      <a:pt x="409" y="98"/>
                    </a:cubicBezTo>
                    <a:cubicBezTo>
                      <a:pt x="403" y="110"/>
                      <a:pt x="381" y="151"/>
                      <a:pt x="372" y="150"/>
                    </a:cubicBezTo>
                    <a:cubicBezTo>
                      <a:pt x="367" y="150"/>
                      <a:pt x="369" y="132"/>
                      <a:pt x="370" y="126"/>
                    </a:cubicBezTo>
                    <a:moveTo>
                      <a:pt x="393" y="242"/>
                    </a:moveTo>
                    <a:cubicBezTo>
                      <a:pt x="398" y="244"/>
                      <a:pt x="419" y="253"/>
                      <a:pt x="439" y="251"/>
                    </a:cubicBezTo>
                    <a:cubicBezTo>
                      <a:pt x="453" y="249"/>
                      <a:pt x="460" y="231"/>
                      <a:pt x="450" y="223"/>
                    </a:cubicBezTo>
                    <a:cubicBezTo>
                      <a:pt x="442" y="216"/>
                      <a:pt x="402" y="225"/>
                      <a:pt x="389" y="194"/>
                    </a:cubicBezTo>
                    <a:cubicBezTo>
                      <a:pt x="385" y="184"/>
                      <a:pt x="402" y="166"/>
                      <a:pt x="409" y="158"/>
                    </a:cubicBezTo>
                    <a:cubicBezTo>
                      <a:pt x="413" y="154"/>
                      <a:pt x="498" y="42"/>
                      <a:pt x="422" y="18"/>
                    </a:cubicBezTo>
                    <a:cubicBezTo>
                      <a:pt x="368" y="0"/>
                      <a:pt x="351" y="65"/>
                      <a:pt x="345" y="90"/>
                    </a:cubicBezTo>
                    <a:cubicBezTo>
                      <a:pt x="339" y="112"/>
                      <a:pt x="339" y="137"/>
                      <a:pt x="340" y="174"/>
                    </a:cubicBezTo>
                    <a:cubicBezTo>
                      <a:pt x="322" y="201"/>
                      <a:pt x="311" y="206"/>
                      <a:pt x="302" y="209"/>
                    </a:cubicBezTo>
                    <a:cubicBezTo>
                      <a:pt x="289" y="213"/>
                      <a:pt x="276" y="211"/>
                      <a:pt x="263" y="202"/>
                    </a:cubicBezTo>
                    <a:cubicBezTo>
                      <a:pt x="230" y="178"/>
                      <a:pt x="268" y="142"/>
                      <a:pt x="279" y="129"/>
                    </a:cubicBezTo>
                    <a:cubicBezTo>
                      <a:pt x="281" y="127"/>
                      <a:pt x="314" y="80"/>
                      <a:pt x="313" y="48"/>
                    </a:cubicBezTo>
                    <a:cubicBezTo>
                      <a:pt x="312" y="43"/>
                      <a:pt x="311" y="3"/>
                      <a:pt x="264" y="8"/>
                    </a:cubicBezTo>
                    <a:cubicBezTo>
                      <a:pt x="240" y="11"/>
                      <a:pt x="230" y="24"/>
                      <a:pt x="222" y="40"/>
                    </a:cubicBezTo>
                    <a:cubicBezTo>
                      <a:pt x="205" y="72"/>
                      <a:pt x="210" y="117"/>
                      <a:pt x="207" y="160"/>
                    </a:cubicBezTo>
                    <a:cubicBezTo>
                      <a:pt x="206" y="163"/>
                      <a:pt x="200" y="175"/>
                      <a:pt x="186" y="191"/>
                    </a:cubicBezTo>
                    <a:cubicBezTo>
                      <a:pt x="177" y="201"/>
                      <a:pt x="153" y="224"/>
                      <a:pt x="139" y="205"/>
                    </a:cubicBezTo>
                    <a:cubicBezTo>
                      <a:pt x="136" y="201"/>
                      <a:pt x="137" y="198"/>
                      <a:pt x="143" y="183"/>
                    </a:cubicBezTo>
                    <a:cubicBezTo>
                      <a:pt x="146" y="175"/>
                      <a:pt x="148" y="167"/>
                      <a:pt x="148" y="160"/>
                    </a:cubicBezTo>
                    <a:cubicBezTo>
                      <a:pt x="148" y="148"/>
                      <a:pt x="148" y="143"/>
                      <a:pt x="137" y="129"/>
                    </a:cubicBezTo>
                    <a:cubicBezTo>
                      <a:pt x="125" y="114"/>
                      <a:pt x="114" y="101"/>
                      <a:pt x="92" y="106"/>
                    </a:cubicBezTo>
                    <a:cubicBezTo>
                      <a:pt x="60" y="114"/>
                      <a:pt x="34" y="130"/>
                      <a:pt x="17" y="152"/>
                    </a:cubicBezTo>
                    <a:cubicBezTo>
                      <a:pt x="9" y="166"/>
                      <a:pt x="4" y="172"/>
                      <a:pt x="3" y="186"/>
                    </a:cubicBezTo>
                    <a:cubicBezTo>
                      <a:pt x="0" y="205"/>
                      <a:pt x="9" y="222"/>
                      <a:pt x="20" y="231"/>
                    </a:cubicBezTo>
                    <a:cubicBezTo>
                      <a:pt x="33" y="242"/>
                      <a:pt x="76" y="242"/>
                      <a:pt x="98" y="227"/>
                    </a:cubicBezTo>
                    <a:cubicBezTo>
                      <a:pt x="103" y="223"/>
                      <a:pt x="110" y="223"/>
                      <a:pt x="116" y="228"/>
                    </a:cubicBezTo>
                    <a:cubicBezTo>
                      <a:pt x="126" y="238"/>
                      <a:pt x="132" y="243"/>
                      <a:pt x="154" y="243"/>
                    </a:cubicBezTo>
                    <a:cubicBezTo>
                      <a:pt x="185" y="243"/>
                      <a:pt x="194" y="225"/>
                      <a:pt x="200" y="219"/>
                    </a:cubicBezTo>
                    <a:cubicBezTo>
                      <a:pt x="209" y="209"/>
                      <a:pt x="213" y="207"/>
                      <a:pt x="218" y="206"/>
                    </a:cubicBezTo>
                    <a:cubicBezTo>
                      <a:pt x="230" y="206"/>
                      <a:pt x="236" y="223"/>
                      <a:pt x="243" y="230"/>
                    </a:cubicBezTo>
                    <a:cubicBezTo>
                      <a:pt x="255" y="241"/>
                      <a:pt x="272" y="246"/>
                      <a:pt x="285" y="246"/>
                    </a:cubicBezTo>
                    <a:cubicBezTo>
                      <a:pt x="301" y="247"/>
                      <a:pt x="313" y="242"/>
                      <a:pt x="325" y="234"/>
                    </a:cubicBezTo>
                    <a:cubicBezTo>
                      <a:pt x="334" y="227"/>
                      <a:pt x="339" y="213"/>
                      <a:pt x="353" y="215"/>
                    </a:cubicBezTo>
                    <a:cubicBezTo>
                      <a:pt x="371" y="218"/>
                      <a:pt x="366" y="230"/>
                      <a:pt x="393" y="24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81" name="Freeform 427"/>
              <p:cNvSpPr>
                <a:spLocks noEditPoints="1"/>
              </p:cNvSpPr>
              <p:nvPr/>
            </p:nvSpPr>
            <p:spPr bwMode="auto">
              <a:xfrm>
                <a:off x="1939925" y="1528763"/>
                <a:ext cx="296862" cy="211138"/>
              </a:xfrm>
              <a:custGeom>
                <a:avLst/>
                <a:gdLst>
                  <a:gd name="T0" fmla="*/ 252 w 545"/>
                  <a:gd name="T1" fmla="*/ 198 h 387"/>
                  <a:gd name="T2" fmla="*/ 302 w 545"/>
                  <a:gd name="T3" fmla="*/ 157 h 387"/>
                  <a:gd name="T4" fmla="*/ 252 w 545"/>
                  <a:gd name="T5" fmla="*/ 198 h 387"/>
                  <a:gd name="T6" fmla="*/ 123 w 545"/>
                  <a:gd name="T7" fmla="*/ 284 h 387"/>
                  <a:gd name="T8" fmla="*/ 57 w 545"/>
                  <a:gd name="T9" fmla="*/ 348 h 387"/>
                  <a:gd name="T10" fmla="*/ 44 w 545"/>
                  <a:gd name="T11" fmla="*/ 338 h 387"/>
                  <a:gd name="T12" fmla="*/ 63 w 545"/>
                  <a:gd name="T13" fmla="*/ 301 h 387"/>
                  <a:gd name="T14" fmla="*/ 95 w 545"/>
                  <a:gd name="T15" fmla="*/ 267 h 387"/>
                  <a:gd name="T16" fmla="*/ 123 w 545"/>
                  <a:gd name="T17" fmla="*/ 284 h 387"/>
                  <a:gd name="T18" fmla="*/ 520 w 545"/>
                  <a:gd name="T19" fmla="*/ 207 h 387"/>
                  <a:gd name="T20" fmla="*/ 493 w 545"/>
                  <a:gd name="T21" fmla="*/ 179 h 387"/>
                  <a:gd name="T22" fmla="*/ 485 w 545"/>
                  <a:gd name="T23" fmla="*/ 126 h 387"/>
                  <a:gd name="T24" fmla="*/ 469 w 545"/>
                  <a:gd name="T25" fmla="*/ 105 h 387"/>
                  <a:gd name="T26" fmla="*/ 410 w 545"/>
                  <a:gd name="T27" fmla="*/ 101 h 387"/>
                  <a:gd name="T28" fmla="*/ 393 w 545"/>
                  <a:gd name="T29" fmla="*/ 132 h 387"/>
                  <a:gd name="T30" fmla="*/ 343 w 545"/>
                  <a:gd name="T31" fmla="*/ 181 h 387"/>
                  <a:gd name="T32" fmla="*/ 323 w 545"/>
                  <a:gd name="T33" fmla="*/ 119 h 387"/>
                  <a:gd name="T34" fmla="*/ 248 w 545"/>
                  <a:gd name="T35" fmla="*/ 123 h 387"/>
                  <a:gd name="T36" fmla="*/ 216 w 545"/>
                  <a:gd name="T37" fmla="*/ 151 h 387"/>
                  <a:gd name="T38" fmla="*/ 204 w 545"/>
                  <a:gd name="T39" fmla="*/ 131 h 387"/>
                  <a:gd name="T40" fmla="*/ 238 w 545"/>
                  <a:gd name="T41" fmla="*/ 75 h 387"/>
                  <a:gd name="T42" fmla="*/ 271 w 545"/>
                  <a:gd name="T43" fmla="*/ 17 h 387"/>
                  <a:gd name="T44" fmla="*/ 254 w 545"/>
                  <a:gd name="T45" fmla="*/ 0 h 387"/>
                  <a:gd name="T46" fmla="*/ 232 w 545"/>
                  <a:gd name="T47" fmla="*/ 10 h 387"/>
                  <a:gd name="T48" fmla="*/ 118 w 545"/>
                  <a:gd name="T49" fmla="*/ 166 h 387"/>
                  <a:gd name="T50" fmla="*/ 85 w 545"/>
                  <a:gd name="T51" fmla="*/ 171 h 387"/>
                  <a:gd name="T52" fmla="*/ 73 w 545"/>
                  <a:gd name="T53" fmla="*/ 191 h 387"/>
                  <a:gd name="T54" fmla="*/ 81 w 545"/>
                  <a:gd name="T55" fmla="*/ 212 h 387"/>
                  <a:gd name="T56" fmla="*/ 67 w 545"/>
                  <a:gd name="T57" fmla="*/ 238 h 387"/>
                  <a:gd name="T58" fmla="*/ 36 w 545"/>
                  <a:gd name="T59" fmla="*/ 279 h 387"/>
                  <a:gd name="T60" fmla="*/ 21 w 545"/>
                  <a:gd name="T61" fmla="*/ 300 h 387"/>
                  <a:gd name="T62" fmla="*/ 13 w 545"/>
                  <a:gd name="T63" fmla="*/ 362 h 387"/>
                  <a:gd name="T64" fmla="*/ 67 w 545"/>
                  <a:gd name="T65" fmla="*/ 383 h 387"/>
                  <a:gd name="T66" fmla="*/ 133 w 545"/>
                  <a:gd name="T67" fmla="*/ 334 h 387"/>
                  <a:gd name="T68" fmla="*/ 157 w 545"/>
                  <a:gd name="T69" fmla="*/ 291 h 387"/>
                  <a:gd name="T70" fmla="*/ 156 w 545"/>
                  <a:gd name="T71" fmla="*/ 221 h 387"/>
                  <a:gd name="T72" fmla="*/ 174 w 545"/>
                  <a:gd name="T73" fmla="*/ 197 h 387"/>
                  <a:gd name="T74" fmla="*/ 226 w 545"/>
                  <a:gd name="T75" fmla="*/ 218 h 387"/>
                  <a:gd name="T76" fmla="*/ 299 w 545"/>
                  <a:gd name="T77" fmla="*/ 231 h 387"/>
                  <a:gd name="T78" fmla="*/ 327 w 545"/>
                  <a:gd name="T79" fmla="*/ 215 h 387"/>
                  <a:gd name="T80" fmla="*/ 370 w 545"/>
                  <a:gd name="T81" fmla="*/ 222 h 387"/>
                  <a:gd name="T82" fmla="*/ 407 w 545"/>
                  <a:gd name="T83" fmla="*/ 190 h 387"/>
                  <a:gd name="T84" fmla="*/ 426 w 545"/>
                  <a:gd name="T85" fmla="*/ 151 h 387"/>
                  <a:gd name="T86" fmla="*/ 451 w 545"/>
                  <a:gd name="T87" fmla="*/ 151 h 387"/>
                  <a:gd name="T88" fmla="*/ 458 w 545"/>
                  <a:gd name="T89" fmla="*/ 183 h 387"/>
                  <a:gd name="T90" fmla="*/ 513 w 545"/>
                  <a:gd name="T91" fmla="*/ 238 h 387"/>
                  <a:gd name="T92" fmla="*/ 545 w 545"/>
                  <a:gd name="T93" fmla="*/ 222 h 387"/>
                  <a:gd name="T94" fmla="*/ 520 w 545"/>
                  <a:gd name="T95" fmla="*/ 20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5" h="387">
                    <a:moveTo>
                      <a:pt x="252" y="198"/>
                    </a:moveTo>
                    <a:cubicBezTo>
                      <a:pt x="238" y="183"/>
                      <a:pt x="278" y="124"/>
                      <a:pt x="302" y="157"/>
                    </a:cubicBezTo>
                    <a:cubicBezTo>
                      <a:pt x="316" y="175"/>
                      <a:pt x="277" y="227"/>
                      <a:pt x="252" y="198"/>
                    </a:cubicBezTo>
                    <a:moveTo>
                      <a:pt x="123" y="284"/>
                    </a:moveTo>
                    <a:cubicBezTo>
                      <a:pt x="119" y="301"/>
                      <a:pt x="86" y="350"/>
                      <a:pt x="57" y="348"/>
                    </a:cubicBezTo>
                    <a:cubicBezTo>
                      <a:pt x="52" y="347"/>
                      <a:pt x="45" y="343"/>
                      <a:pt x="44" y="338"/>
                    </a:cubicBezTo>
                    <a:cubicBezTo>
                      <a:pt x="42" y="329"/>
                      <a:pt x="58" y="307"/>
                      <a:pt x="63" y="301"/>
                    </a:cubicBezTo>
                    <a:cubicBezTo>
                      <a:pt x="68" y="294"/>
                      <a:pt x="75" y="282"/>
                      <a:pt x="95" y="267"/>
                    </a:cubicBezTo>
                    <a:cubicBezTo>
                      <a:pt x="109" y="257"/>
                      <a:pt x="129" y="260"/>
                      <a:pt x="123" y="284"/>
                    </a:cubicBezTo>
                    <a:moveTo>
                      <a:pt x="520" y="207"/>
                    </a:moveTo>
                    <a:cubicBezTo>
                      <a:pt x="507" y="202"/>
                      <a:pt x="498" y="189"/>
                      <a:pt x="493" y="179"/>
                    </a:cubicBezTo>
                    <a:cubicBezTo>
                      <a:pt x="487" y="169"/>
                      <a:pt x="487" y="138"/>
                      <a:pt x="485" y="126"/>
                    </a:cubicBezTo>
                    <a:cubicBezTo>
                      <a:pt x="485" y="120"/>
                      <a:pt x="481" y="108"/>
                      <a:pt x="469" y="105"/>
                    </a:cubicBezTo>
                    <a:cubicBezTo>
                      <a:pt x="455" y="102"/>
                      <a:pt x="422" y="96"/>
                      <a:pt x="410" y="101"/>
                    </a:cubicBezTo>
                    <a:cubicBezTo>
                      <a:pt x="403" y="105"/>
                      <a:pt x="396" y="123"/>
                      <a:pt x="393" y="132"/>
                    </a:cubicBezTo>
                    <a:cubicBezTo>
                      <a:pt x="384" y="157"/>
                      <a:pt x="379" y="194"/>
                      <a:pt x="343" y="181"/>
                    </a:cubicBezTo>
                    <a:cubicBezTo>
                      <a:pt x="345" y="154"/>
                      <a:pt x="339" y="128"/>
                      <a:pt x="323" y="119"/>
                    </a:cubicBezTo>
                    <a:cubicBezTo>
                      <a:pt x="290" y="102"/>
                      <a:pt x="264" y="109"/>
                      <a:pt x="248" y="123"/>
                    </a:cubicBezTo>
                    <a:cubicBezTo>
                      <a:pt x="240" y="131"/>
                      <a:pt x="226" y="148"/>
                      <a:pt x="216" y="151"/>
                    </a:cubicBezTo>
                    <a:cubicBezTo>
                      <a:pt x="209" y="153"/>
                      <a:pt x="200" y="142"/>
                      <a:pt x="204" y="131"/>
                    </a:cubicBezTo>
                    <a:cubicBezTo>
                      <a:pt x="211" y="114"/>
                      <a:pt x="226" y="93"/>
                      <a:pt x="238" y="75"/>
                    </a:cubicBezTo>
                    <a:cubicBezTo>
                      <a:pt x="243" y="67"/>
                      <a:pt x="272" y="25"/>
                      <a:pt x="271" y="17"/>
                    </a:cubicBezTo>
                    <a:cubicBezTo>
                      <a:pt x="271" y="12"/>
                      <a:pt x="268" y="1"/>
                      <a:pt x="254" y="0"/>
                    </a:cubicBezTo>
                    <a:cubicBezTo>
                      <a:pt x="243" y="0"/>
                      <a:pt x="236" y="7"/>
                      <a:pt x="232" y="10"/>
                    </a:cubicBezTo>
                    <a:cubicBezTo>
                      <a:pt x="228" y="13"/>
                      <a:pt x="147" y="151"/>
                      <a:pt x="118" y="166"/>
                    </a:cubicBezTo>
                    <a:cubicBezTo>
                      <a:pt x="109" y="171"/>
                      <a:pt x="95" y="166"/>
                      <a:pt x="85" y="171"/>
                    </a:cubicBezTo>
                    <a:cubicBezTo>
                      <a:pt x="78" y="174"/>
                      <a:pt x="72" y="180"/>
                      <a:pt x="73" y="191"/>
                    </a:cubicBezTo>
                    <a:cubicBezTo>
                      <a:pt x="73" y="197"/>
                      <a:pt x="82" y="203"/>
                      <a:pt x="81" y="212"/>
                    </a:cubicBezTo>
                    <a:cubicBezTo>
                      <a:pt x="81" y="220"/>
                      <a:pt x="73" y="231"/>
                      <a:pt x="67" y="238"/>
                    </a:cubicBezTo>
                    <a:cubicBezTo>
                      <a:pt x="57" y="253"/>
                      <a:pt x="47" y="266"/>
                      <a:pt x="36" y="279"/>
                    </a:cubicBezTo>
                    <a:cubicBezTo>
                      <a:pt x="31" y="286"/>
                      <a:pt x="26" y="293"/>
                      <a:pt x="21" y="300"/>
                    </a:cubicBezTo>
                    <a:cubicBezTo>
                      <a:pt x="10" y="314"/>
                      <a:pt x="0" y="342"/>
                      <a:pt x="13" y="362"/>
                    </a:cubicBezTo>
                    <a:cubicBezTo>
                      <a:pt x="22" y="377"/>
                      <a:pt x="45" y="387"/>
                      <a:pt x="67" y="383"/>
                    </a:cubicBezTo>
                    <a:cubicBezTo>
                      <a:pt x="101" y="377"/>
                      <a:pt x="129" y="338"/>
                      <a:pt x="133" y="334"/>
                    </a:cubicBezTo>
                    <a:cubicBezTo>
                      <a:pt x="135" y="331"/>
                      <a:pt x="152" y="310"/>
                      <a:pt x="157" y="291"/>
                    </a:cubicBezTo>
                    <a:cubicBezTo>
                      <a:pt x="164" y="265"/>
                      <a:pt x="150" y="240"/>
                      <a:pt x="156" y="221"/>
                    </a:cubicBezTo>
                    <a:cubicBezTo>
                      <a:pt x="160" y="210"/>
                      <a:pt x="164" y="201"/>
                      <a:pt x="174" y="197"/>
                    </a:cubicBezTo>
                    <a:cubicBezTo>
                      <a:pt x="197" y="186"/>
                      <a:pt x="213" y="201"/>
                      <a:pt x="226" y="218"/>
                    </a:cubicBezTo>
                    <a:cubicBezTo>
                      <a:pt x="242" y="239"/>
                      <a:pt x="276" y="242"/>
                      <a:pt x="299" y="231"/>
                    </a:cubicBezTo>
                    <a:cubicBezTo>
                      <a:pt x="306" y="227"/>
                      <a:pt x="319" y="220"/>
                      <a:pt x="327" y="215"/>
                    </a:cubicBezTo>
                    <a:cubicBezTo>
                      <a:pt x="348" y="226"/>
                      <a:pt x="364" y="224"/>
                      <a:pt x="370" y="222"/>
                    </a:cubicBezTo>
                    <a:cubicBezTo>
                      <a:pt x="396" y="216"/>
                      <a:pt x="401" y="202"/>
                      <a:pt x="407" y="190"/>
                    </a:cubicBezTo>
                    <a:cubicBezTo>
                      <a:pt x="412" y="182"/>
                      <a:pt x="422" y="156"/>
                      <a:pt x="426" y="151"/>
                    </a:cubicBezTo>
                    <a:cubicBezTo>
                      <a:pt x="431" y="142"/>
                      <a:pt x="447" y="147"/>
                      <a:pt x="451" y="151"/>
                    </a:cubicBezTo>
                    <a:cubicBezTo>
                      <a:pt x="455" y="155"/>
                      <a:pt x="454" y="169"/>
                      <a:pt x="458" y="183"/>
                    </a:cubicBezTo>
                    <a:cubicBezTo>
                      <a:pt x="467" y="215"/>
                      <a:pt x="477" y="228"/>
                      <a:pt x="513" y="238"/>
                    </a:cubicBezTo>
                    <a:cubicBezTo>
                      <a:pt x="527" y="242"/>
                      <a:pt x="543" y="234"/>
                      <a:pt x="545" y="222"/>
                    </a:cubicBezTo>
                    <a:cubicBezTo>
                      <a:pt x="542" y="209"/>
                      <a:pt x="530" y="210"/>
                      <a:pt x="520" y="20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82" name="Freeform 428"/>
              <p:cNvSpPr>
                <a:spLocks noEditPoints="1"/>
              </p:cNvSpPr>
              <p:nvPr/>
            </p:nvSpPr>
            <p:spPr bwMode="auto">
              <a:xfrm>
                <a:off x="2593975" y="1500188"/>
                <a:ext cx="746125" cy="179388"/>
              </a:xfrm>
              <a:custGeom>
                <a:avLst/>
                <a:gdLst>
                  <a:gd name="T0" fmla="*/ 1288 w 1366"/>
                  <a:gd name="T1" fmla="*/ 142 h 326"/>
                  <a:gd name="T2" fmla="*/ 1319 w 1366"/>
                  <a:gd name="T3" fmla="*/ 45 h 326"/>
                  <a:gd name="T4" fmla="*/ 1331 w 1366"/>
                  <a:gd name="T5" fmla="*/ 85 h 326"/>
                  <a:gd name="T6" fmla="*/ 1203 w 1366"/>
                  <a:gd name="T7" fmla="*/ 243 h 326"/>
                  <a:gd name="T8" fmla="*/ 1183 w 1366"/>
                  <a:gd name="T9" fmla="*/ 209 h 326"/>
                  <a:gd name="T10" fmla="*/ 1223 w 1366"/>
                  <a:gd name="T11" fmla="*/ 192 h 326"/>
                  <a:gd name="T12" fmla="*/ 362 w 1366"/>
                  <a:gd name="T13" fmla="*/ 225 h 326"/>
                  <a:gd name="T14" fmla="*/ 312 w 1366"/>
                  <a:gd name="T15" fmla="*/ 227 h 326"/>
                  <a:gd name="T16" fmla="*/ 362 w 1366"/>
                  <a:gd name="T17" fmla="*/ 225 h 326"/>
                  <a:gd name="T18" fmla="*/ 1307 w 1366"/>
                  <a:gd name="T19" fmla="*/ 13 h 326"/>
                  <a:gd name="T20" fmla="*/ 1259 w 1366"/>
                  <a:gd name="T21" fmla="*/ 105 h 326"/>
                  <a:gd name="T22" fmla="*/ 1211 w 1366"/>
                  <a:gd name="T23" fmla="*/ 155 h 326"/>
                  <a:gd name="T24" fmla="*/ 1131 w 1366"/>
                  <a:gd name="T25" fmla="*/ 219 h 326"/>
                  <a:gd name="T26" fmla="*/ 1060 w 1366"/>
                  <a:gd name="T27" fmla="*/ 205 h 326"/>
                  <a:gd name="T28" fmla="*/ 1022 w 1366"/>
                  <a:gd name="T29" fmla="*/ 192 h 326"/>
                  <a:gd name="T30" fmla="*/ 984 w 1366"/>
                  <a:gd name="T31" fmla="*/ 180 h 326"/>
                  <a:gd name="T32" fmla="*/ 892 w 1366"/>
                  <a:gd name="T33" fmla="*/ 253 h 326"/>
                  <a:gd name="T34" fmla="*/ 850 w 1366"/>
                  <a:gd name="T35" fmla="*/ 192 h 326"/>
                  <a:gd name="T36" fmla="*/ 729 w 1366"/>
                  <a:gd name="T37" fmla="*/ 219 h 326"/>
                  <a:gd name="T38" fmla="*/ 770 w 1366"/>
                  <a:gd name="T39" fmla="*/ 135 h 326"/>
                  <a:gd name="T40" fmla="*/ 741 w 1366"/>
                  <a:gd name="T41" fmla="*/ 97 h 326"/>
                  <a:gd name="T42" fmla="*/ 751 w 1366"/>
                  <a:gd name="T43" fmla="*/ 12 h 326"/>
                  <a:gd name="T44" fmla="*/ 723 w 1366"/>
                  <a:gd name="T45" fmla="*/ 52 h 326"/>
                  <a:gd name="T46" fmla="*/ 608 w 1366"/>
                  <a:gd name="T47" fmla="*/ 245 h 326"/>
                  <a:gd name="T48" fmla="*/ 570 w 1366"/>
                  <a:gd name="T49" fmla="*/ 180 h 326"/>
                  <a:gd name="T50" fmla="*/ 491 w 1366"/>
                  <a:gd name="T51" fmla="*/ 172 h 326"/>
                  <a:gd name="T52" fmla="*/ 414 w 1366"/>
                  <a:gd name="T53" fmla="*/ 248 h 326"/>
                  <a:gd name="T54" fmla="*/ 400 w 1366"/>
                  <a:gd name="T55" fmla="*/ 201 h 326"/>
                  <a:gd name="T56" fmla="*/ 304 w 1366"/>
                  <a:gd name="T57" fmla="*/ 182 h 326"/>
                  <a:gd name="T58" fmla="*/ 278 w 1366"/>
                  <a:gd name="T59" fmla="*/ 246 h 326"/>
                  <a:gd name="T60" fmla="*/ 247 w 1366"/>
                  <a:gd name="T61" fmla="*/ 214 h 326"/>
                  <a:gd name="T62" fmla="*/ 214 w 1366"/>
                  <a:gd name="T63" fmla="*/ 175 h 326"/>
                  <a:gd name="T64" fmla="*/ 144 w 1366"/>
                  <a:gd name="T65" fmla="*/ 230 h 326"/>
                  <a:gd name="T66" fmla="*/ 93 w 1366"/>
                  <a:gd name="T67" fmla="*/ 183 h 326"/>
                  <a:gd name="T68" fmla="*/ 80 w 1366"/>
                  <a:gd name="T69" fmla="*/ 174 h 326"/>
                  <a:gd name="T70" fmla="*/ 36 w 1366"/>
                  <a:gd name="T71" fmla="*/ 190 h 326"/>
                  <a:gd name="T72" fmla="*/ 12 w 1366"/>
                  <a:gd name="T73" fmla="*/ 279 h 326"/>
                  <a:gd name="T74" fmla="*/ 73 w 1366"/>
                  <a:gd name="T75" fmla="*/ 247 h 326"/>
                  <a:gd name="T76" fmla="*/ 136 w 1366"/>
                  <a:gd name="T77" fmla="*/ 276 h 326"/>
                  <a:gd name="T78" fmla="*/ 186 w 1366"/>
                  <a:gd name="T79" fmla="*/ 236 h 326"/>
                  <a:gd name="T80" fmla="*/ 239 w 1366"/>
                  <a:gd name="T81" fmla="*/ 282 h 326"/>
                  <a:gd name="T82" fmla="*/ 288 w 1366"/>
                  <a:gd name="T83" fmla="*/ 270 h 326"/>
                  <a:gd name="T84" fmla="*/ 376 w 1366"/>
                  <a:gd name="T85" fmla="*/ 269 h 326"/>
                  <a:gd name="T86" fmla="*/ 436 w 1366"/>
                  <a:gd name="T87" fmla="*/ 272 h 326"/>
                  <a:gd name="T88" fmla="*/ 501 w 1366"/>
                  <a:gd name="T89" fmla="*/ 281 h 326"/>
                  <a:gd name="T90" fmla="*/ 548 w 1366"/>
                  <a:gd name="T91" fmla="*/ 244 h 326"/>
                  <a:gd name="T92" fmla="*/ 607 w 1366"/>
                  <a:gd name="T93" fmla="*/ 286 h 326"/>
                  <a:gd name="T94" fmla="*/ 648 w 1366"/>
                  <a:gd name="T95" fmla="*/ 285 h 326"/>
                  <a:gd name="T96" fmla="*/ 712 w 1366"/>
                  <a:gd name="T97" fmla="*/ 270 h 326"/>
                  <a:gd name="T98" fmla="*/ 792 w 1366"/>
                  <a:gd name="T99" fmla="*/ 276 h 326"/>
                  <a:gd name="T100" fmla="*/ 862 w 1366"/>
                  <a:gd name="T101" fmla="*/ 280 h 326"/>
                  <a:gd name="T102" fmla="*/ 969 w 1366"/>
                  <a:gd name="T103" fmla="*/ 240 h 326"/>
                  <a:gd name="T104" fmla="*/ 1016 w 1366"/>
                  <a:gd name="T105" fmla="*/ 267 h 326"/>
                  <a:gd name="T106" fmla="*/ 1090 w 1366"/>
                  <a:gd name="T107" fmla="*/ 281 h 326"/>
                  <a:gd name="T108" fmla="*/ 1184 w 1366"/>
                  <a:gd name="T109" fmla="*/ 286 h 326"/>
                  <a:gd name="T110" fmla="*/ 1260 w 1366"/>
                  <a:gd name="T111" fmla="*/ 252 h 326"/>
                  <a:gd name="T112" fmla="*/ 1319 w 1366"/>
                  <a:gd name="T113" fmla="*/ 311 h 326"/>
                  <a:gd name="T114" fmla="*/ 1290 w 1366"/>
                  <a:gd name="T115" fmla="*/ 209 h 326"/>
                  <a:gd name="T116" fmla="*/ 1329 w 1366"/>
                  <a:gd name="T117" fmla="*/ 147 h 326"/>
                  <a:gd name="T118" fmla="*/ 1341 w 1366"/>
                  <a:gd name="T119" fmla="*/ 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6" h="326">
                    <a:moveTo>
                      <a:pt x="1331" y="85"/>
                    </a:moveTo>
                    <a:cubicBezTo>
                      <a:pt x="1318" y="115"/>
                      <a:pt x="1307" y="139"/>
                      <a:pt x="1288" y="142"/>
                    </a:cubicBezTo>
                    <a:cubicBezTo>
                      <a:pt x="1284" y="134"/>
                      <a:pt x="1284" y="115"/>
                      <a:pt x="1287" y="102"/>
                    </a:cubicBezTo>
                    <a:cubicBezTo>
                      <a:pt x="1293" y="71"/>
                      <a:pt x="1309" y="50"/>
                      <a:pt x="1319" y="45"/>
                    </a:cubicBezTo>
                    <a:cubicBezTo>
                      <a:pt x="1324" y="41"/>
                      <a:pt x="1331" y="40"/>
                      <a:pt x="1335" y="48"/>
                    </a:cubicBezTo>
                    <a:cubicBezTo>
                      <a:pt x="1337" y="55"/>
                      <a:pt x="1335" y="74"/>
                      <a:pt x="1331" y="85"/>
                    </a:cubicBezTo>
                    <a:moveTo>
                      <a:pt x="1228" y="227"/>
                    </a:moveTo>
                    <a:cubicBezTo>
                      <a:pt x="1223" y="232"/>
                      <a:pt x="1214" y="240"/>
                      <a:pt x="1203" y="243"/>
                    </a:cubicBezTo>
                    <a:cubicBezTo>
                      <a:pt x="1193" y="246"/>
                      <a:pt x="1180" y="250"/>
                      <a:pt x="1172" y="244"/>
                    </a:cubicBezTo>
                    <a:cubicBezTo>
                      <a:pt x="1157" y="232"/>
                      <a:pt x="1176" y="215"/>
                      <a:pt x="1183" y="209"/>
                    </a:cubicBezTo>
                    <a:cubicBezTo>
                      <a:pt x="1191" y="203"/>
                      <a:pt x="1203" y="197"/>
                      <a:pt x="1212" y="194"/>
                    </a:cubicBezTo>
                    <a:cubicBezTo>
                      <a:pt x="1216" y="193"/>
                      <a:pt x="1219" y="192"/>
                      <a:pt x="1223" y="192"/>
                    </a:cubicBezTo>
                    <a:cubicBezTo>
                      <a:pt x="1243" y="192"/>
                      <a:pt x="1241" y="215"/>
                      <a:pt x="1228" y="227"/>
                    </a:cubicBezTo>
                    <a:moveTo>
                      <a:pt x="362" y="225"/>
                    </a:moveTo>
                    <a:cubicBezTo>
                      <a:pt x="356" y="229"/>
                      <a:pt x="349" y="235"/>
                      <a:pt x="341" y="240"/>
                    </a:cubicBezTo>
                    <a:cubicBezTo>
                      <a:pt x="321" y="251"/>
                      <a:pt x="302" y="247"/>
                      <a:pt x="312" y="227"/>
                    </a:cubicBezTo>
                    <a:cubicBezTo>
                      <a:pt x="326" y="200"/>
                      <a:pt x="353" y="195"/>
                      <a:pt x="353" y="195"/>
                    </a:cubicBezTo>
                    <a:cubicBezTo>
                      <a:pt x="369" y="194"/>
                      <a:pt x="377" y="215"/>
                      <a:pt x="362" y="225"/>
                    </a:cubicBezTo>
                    <a:moveTo>
                      <a:pt x="1341" y="3"/>
                    </a:moveTo>
                    <a:cubicBezTo>
                      <a:pt x="1329" y="0"/>
                      <a:pt x="1314" y="7"/>
                      <a:pt x="1307" y="13"/>
                    </a:cubicBezTo>
                    <a:cubicBezTo>
                      <a:pt x="1298" y="20"/>
                      <a:pt x="1290" y="30"/>
                      <a:pt x="1283" y="39"/>
                    </a:cubicBezTo>
                    <a:cubicBezTo>
                      <a:pt x="1267" y="60"/>
                      <a:pt x="1263" y="81"/>
                      <a:pt x="1259" y="105"/>
                    </a:cubicBezTo>
                    <a:cubicBezTo>
                      <a:pt x="1257" y="123"/>
                      <a:pt x="1257" y="149"/>
                      <a:pt x="1256" y="168"/>
                    </a:cubicBezTo>
                    <a:cubicBezTo>
                      <a:pt x="1241" y="159"/>
                      <a:pt x="1230" y="154"/>
                      <a:pt x="1211" y="155"/>
                    </a:cubicBezTo>
                    <a:cubicBezTo>
                      <a:pt x="1184" y="155"/>
                      <a:pt x="1165" y="171"/>
                      <a:pt x="1155" y="181"/>
                    </a:cubicBezTo>
                    <a:cubicBezTo>
                      <a:pt x="1145" y="191"/>
                      <a:pt x="1140" y="202"/>
                      <a:pt x="1131" y="219"/>
                    </a:cubicBezTo>
                    <a:cubicBezTo>
                      <a:pt x="1126" y="229"/>
                      <a:pt x="1108" y="245"/>
                      <a:pt x="1095" y="245"/>
                    </a:cubicBezTo>
                    <a:cubicBezTo>
                      <a:pt x="1080" y="244"/>
                      <a:pt x="1064" y="220"/>
                      <a:pt x="1060" y="205"/>
                    </a:cubicBezTo>
                    <a:cubicBezTo>
                      <a:pt x="1056" y="194"/>
                      <a:pt x="1050" y="184"/>
                      <a:pt x="1037" y="185"/>
                    </a:cubicBezTo>
                    <a:cubicBezTo>
                      <a:pt x="1032" y="185"/>
                      <a:pt x="1027" y="188"/>
                      <a:pt x="1022" y="192"/>
                    </a:cubicBezTo>
                    <a:cubicBezTo>
                      <a:pt x="1017" y="195"/>
                      <a:pt x="1018" y="196"/>
                      <a:pt x="1010" y="202"/>
                    </a:cubicBezTo>
                    <a:cubicBezTo>
                      <a:pt x="1000" y="210"/>
                      <a:pt x="1000" y="186"/>
                      <a:pt x="984" y="180"/>
                    </a:cubicBezTo>
                    <a:cubicBezTo>
                      <a:pt x="965" y="174"/>
                      <a:pt x="944" y="200"/>
                      <a:pt x="928" y="222"/>
                    </a:cubicBezTo>
                    <a:cubicBezTo>
                      <a:pt x="908" y="245"/>
                      <a:pt x="906" y="250"/>
                      <a:pt x="892" y="253"/>
                    </a:cubicBezTo>
                    <a:cubicBezTo>
                      <a:pt x="879" y="255"/>
                      <a:pt x="873" y="246"/>
                      <a:pt x="868" y="236"/>
                    </a:cubicBezTo>
                    <a:cubicBezTo>
                      <a:pt x="860" y="224"/>
                      <a:pt x="871" y="195"/>
                      <a:pt x="850" y="192"/>
                    </a:cubicBezTo>
                    <a:cubicBezTo>
                      <a:pt x="825" y="190"/>
                      <a:pt x="796" y="245"/>
                      <a:pt x="761" y="247"/>
                    </a:cubicBezTo>
                    <a:cubicBezTo>
                      <a:pt x="743" y="248"/>
                      <a:pt x="728" y="230"/>
                      <a:pt x="729" y="219"/>
                    </a:cubicBezTo>
                    <a:cubicBezTo>
                      <a:pt x="733" y="196"/>
                      <a:pt x="750" y="186"/>
                      <a:pt x="773" y="175"/>
                    </a:cubicBezTo>
                    <a:cubicBezTo>
                      <a:pt x="800" y="160"/>
                      <a:pt x="797" y="135"/>
                      <a:pt x="770" y="135"/>
                    </a:cubicBezTo>
                    <a:cubicBezTo>
                      <a:pt x="759" y="135"/>
                      <a:pt x="746" y="151"/>
                      <a:pt x="735" y="150"/>
                    </a:cubicBezTo>
                    <a:cubicBezTo>
                      <a:pt x="712" y="146"/>
                      <a:pt x="737" y="105"/>
                      <a:pt x="741" y="97"/>
                    </a:cubicBezTo>
                    <a:cubicBezTo>
                      <a:pt x="757" y="62"/>
                      <a:pt x="759" y="54"/>
                      <a:pt x="767" y="37"/>
                    </a:cubicBezTo>
                    <a:cubicBezTo>
                      <a:pt x="773" y="26"/>
                      <a:pt x="768" y="10"/>
                      <a:pt x="751" y="12"/>
                    </a:cubicBezTo>
                    <a:cubicBezTo>
                      <a:pt x="741" y="13"/>
                      <a:pt x="737" y="23"/>
                      <a:pt x="736" y="24"/>
                    </a:cubicBezTo>
                    <a:cubicBezTo>
                      <a:pt x="732" y="30"/>
                      <a:pt x="733" y="30"/>
                      <a:pt x="723" y="52"/>
                    </a:cubicBezTo>
                    <a:cubicBezTo>
                      <a:pt x="719" y="63"/>
                      <a:pt x="687" y="135"/>
                      <a:pt x="630" y="239"/>
                    </a:cubicBezTo>
                    <a:cubicBezTo>
                      <a:pt x="622" y="243"/>
                      <a:pt x="617" y="247"/>
                      <a:pt x="608" y="245"/>
                    </a:cubicBezTo>
                    <a:cubicBezTo>
                      <a:pt x="597" y="243"/>
                      <a:pt x="593" y="227"/>
                      <a:pt x="589" y="219"/>
                    </a:cubicBezTo>
                    <a:cubicBezTo>
                      <a:pt x="586" y="211"/>
                      <a:pt x="585" y="183"/>
                      <a:pt x="570" y="180"/>
                    </a:cubicBezTo>
                    <a:cubicBezTo>
                      <a:pt x="547" y="175"/>
                      <a:pt x="529" y="204"/>
                      <a:pt x="521" y="202"/>
                    </a:cubicBezTo>
                    <a:cubicBezTo>
                      <a:pt x="515" y="200"/>
                      <a:pt x="517" y="176"/>
                      <a:pt x="491" y="172"/>
                    </a:cubicBezTo>
                    <a:cubicBezTo>
                      <a:pt x="479" y="171"/>
                      <a:pt x="463" y="185"/>
                      <a:pt x="461" y="188"/>
                    </a:cubicBezTo>
                    <a:cubicBezTo>
                      <a:pt x="433" y="225"/>
                      <a:pt x="426" y="242"/>
                      <a:pt x="414" y="248"/>
                    </a:cubicBezTo>
                    <a:cubicBezTo>
                      <a:pt x="407" y="251"/>
                      <a:pt x="402" y="251"/>
                      <a:pt x="399" y="246"/>
                    </a:cubicBezTo>
                    <a:cubicBezTo>
                      <a:pt x="393" y="239"/>
                      <a:pt x="399" y="211"/>
                      <a:pt x="400" y="201"/>
                    </a:cubicBezTo>
                    <a:cubicBezTo>
                      <a:pt x="401" y="191"/>
                      <a:pt x="397" y="179"/>
                      <a:pt x="375" y="164"/>
                    </a:cubicBezTo>
                    <a:cubicBezTo>
                      <a:pt x="350" y="154"/>
                      <a:pt x="324" y="164"/>
                      <a:pt x="304" y="182"/>
                    </a:cubicBezTo>
                    <a:cubicBezTo>
                      <a:pt x="270" y="213"/>
                      <a:pt x="278" y="245"/>
                      <a:pt x="278" y="245"/>
                    </a:cubicBezTo>
                    <a:cubicBezTo>
                      <a:pt x="278" y="246"/>
                      <a:pt x="278" y="246"/>
                      <a:pt x="278" y="246"/>
                    </a:cubicBezTo>
                    <a:cubicBezTo>
                      <a:pt x="267" y="252"/>
                      <a:pt x="251" y="261"/>
                      <a:pt x="245" y="253"/>
                    </a:cubicBezTo>
                    <a:cubicBezTo>
                      <a:pt x="241" y="247"/>
                      <a:pt x="245" y="228"/>
                      <a:pt x="247" y="214"/>
                    </a:cubicBezTo>
                    <a:cubicBezTo>
                      <a:pt x="248" y="198"/>
                      <a:pt x="257" y="182"/>
                      <a:pt x="248" y="173"/>
                    </a:cubicBezTo>
                    <a:cubicBezTo>
                      <a:pt x="240" y="164"/>
                      <a:pt x="221" y="168"/>
                      <a:pt x="214" y="175"/>
                    </a:cubicBezTo>
                    <a:cubicBezTo>
                      <a:pt x="207" y="180"/>
                      <a:pt x="205" y="181"/>
                      <a:pt x="198" y="187"/>
                    </a:cubicBezTo>
                    <a:cubicBezTo>
                      <a:pt x="179" y="201"/>
                      <a:pt x="159" y="220"/>
                      <a:pt x="144" y="230"/>
                    </a:cubicBezTo>
                    <a:cubicBezTo>
                      <a:pt x="151" y="208"/>
                      <a:pt x="165" y="162"/>
                      <a:pt x="129" y="165"/>
                    </a:cubicBezTo>
                    <a:cubicBezTo>
                      <a:pt x="117" y="167"/>
                      <a:pt x="102" y="177"/>
                      <a:pt x="93" y="183"/>
                    </a:cubicBezTo>
                    <a:cubicBezTo>
                      <a:pt x="84" y="190"/>
                      <a:pt x="78" y="198"/>
                      <a:pt x="72" y="203"/>
                    </a:cubicBezTo>
                    <a:cubicBezTo>
                      <a:pt x="77" y="196"/>
                      <a:pt x="84" y="188"/>
                      <a:pt x="80" y="174"/>
                    </a:cubicBezTo>
                    <a:cubicBezTo>
                      <a:pt x="78" y="163"/>
                      <a:pt x="60" y="159"/>
                      <a:pt x="50" y="166"/>
                    </a:cubicBezTo>
                    <a:cubicBezTo>
                      <a:pt x="45" y="170"/>
                      <a:pt x="40" y="182"/>
                      <a:pt x="36" y="190"/>
                    </a:cubicBezTo>
                    <a:cubicBezTo>
                      <a:pt x="31" y="201"/>
                      <a:pt x="0" y="260"/>
                      <a:pt x="2" y="268"/>
                    </a:cubicBezTo>
                    <a:cubicBezTo>
                      <a:pt x="3" y="272"/>
                      <a:pt x="6" y="277"/>
                      <a:pt x="12" y="279"/>
                    </a:cubicBezTo>
                    <a:cubicBezTo>
                      <a:pt x="15" y="282"/>
                      <a:pt x="21" y="283"/>
                      <a:pt x="28" y="281"/>
                    </a:cubicBezTo>
                    <a:cubicBezTo>
                      <a:pt x="43" y="276"/>
                      <a:pt x="61" y="258"/>
                      <a:pt x="73" y="247"/>
                    </a:cubicBezTo>
                    <a:cubicBezTo>
                      <a:pt x="85" y="237"/>
                      <a:pt x="108" y="211"/>
                      <a:pt x="113" y="212"/>
                    </a:cubicBezTo>
                    <a:cubicBezTo>
                      <a:pt x="124" y="215"/>
                      <a:pt x="96" y="284"/>
                      <a:pt x="136" y="276"/>
                    </a:cubicBezTo>
                    <a:cubicBezTo>
                      <a:pt x="140" y="275"/>
                      <a:pt x="152" y="266"/>
                      <a:pt x="157" y="262"/>
                    </a:cubicBezTo>
                    <a:cubicBezTo>
                      <a:pt x="159" y="260"/>
                      <a:pt x="180" y="243"/>
                      <a:pt x="186" y="236"/>
                    </a:cubicBezTo>
                    <a:cubicBezTo>
                      <a:pt x="193" y="229"/>
                      <a:pt x="201" y="217"/>
                      <a:pt x="205" y="219"/>
                    </a:cubicBezTo>
                    <a:cubicBezTo>
                      <a:pt x="210" y="220"/>
                      <a:pt x="200" y="280"/>
                      <a:pt x="239" y="282"/>
                    </a:cubicBezTo>
                    <a:cubicBezTo>
                      <a:pt x="250" y="283"/>
                      <a:pt x="257" y="282"/>
                      <a:pt x="268" y="279"/>
                    </a:cubicBezTo>
                    <a:cubicBezTo>
                      <a:pt x="274" y="277"/>
                      <a:pt x="282" y="273"/>
                      <a:pt x="288" y="270"/>
                    </a:cubicBezTo>
                    <a:cubicBezTo>
                      <a:pt x="300" y="284"/>
                      <a:pt x="334" y="286"/>
                      <a:pt x="345" y="280"/>
                    </a:cubicBezTo>
                    <a:cubicBezTo>
                      <a:pt x="362" y="270"/>
                      <a:pt x="369" y="264"/>
                      <a:pt x="376" y="269"/>
                    </a:cubicBezTo>
                    <a:cubicBezTo>
                      <a:pt x="389" y="278"/>
                      <a:pt x="401" y="281"/>
                      <a:pt x="407" y="281"/>
                    </a:cubicBezTo>
                    <a:cubicBezTo>
                      <a:pt x="419" y="282"/>
                      <a:pt x="429" y="278"/>
                      <a:pt x="436" y="272"/>
                    </a:cubicBezTo>
                    <a:cubicBezTo>
                      <a:pt x="442" y="267"/>
                      <a:pt x="453" y="253"/>
                      <a:pt x="457" y="248"/>
                    </a:cubicBezTo>
                    <a:cubicBezTo>
                      <a:pt x="499" y="203"/>
                      <a:pt x="479" y="275"/>
                      <a:pt x="501" y="281"/>
                    </a:cubicBezTo>
                    <a:cubicBezTo>
                      <a:pt x="512" y="284"/>
                      <a:pt x="517" y="275"/>
                      <a:pt x="524" y="266"/>
                    </a:cubicBezTo>
                    <a:cubicBezTo>
                      <a:pt x="532" y="255"/>
                      <a:pt x="535" y="241"/>
                      <a:pt x="548" y="244"/>
                    </a:cubicBezTo>
                    <a:cubicBezTo>
                      <a:pt x="575" y="248"/>
                      <a:pt x="570" y="285"/>
                      <a:pt x="606" y="286"/>
                    </a:cubicBezTo>
                    <a:cubicBezTo>
                      <a:pt x="606" y="286"/>
                      <a:pt x="606" y="286"/>
                      <a:pt x="607" y="286"/>
                    </a:cubicBezTo>
                    <a:cubicBezTo>
                      <a:pt x="602" y="299"/>
                      <a:pt x="601" y="311"/>
                      <a:pt x="611" y="314"/>
                    </a:cubicBezTo>
                    <a:cubicBezTo>
                      <a:pt x="626" y="319"/>
                      <a:pt x="643" y="293"/>
                      <a:pt x="648" y="285"/>
                    </a:cubicBezTo>
                    <a:cubicBezTo>
                      <a:pt x="655" y="273"/>
                      <a:pt x="668" y="239"/>
                      <a:pt x="675" y="238"/>
                    </a:cubicBezTo>
                    <a:cubicBezTo>
                      <a:pt x="687" y="247"/>
                      <a:pt x="698" y="260"/>
                      <a:pt x="712" y="270"/>
                    </a:cubicBezTo>
                    <a:cubicBezTo>
                      <a:pt x="722" y="279"/>
                      <a:pt x="740" y="287"/>
                      <a:pt x="758" y="285"/>
                    </a:cubicBezTo>
                    <a:cubicBezTo>
                      <a:pt x="770" y="284"/>
                      <a:pt x="781" y="282"/>
                      <a:pt x="792" y="276"/>
                    </a:cubicBezTo>
                    <a:cubicBezTo>
                      <a:pt x="803" y="270"/>
                      <a:pt x="817" y="251"/>
                      <a:pt x="832" y="254"/>
                    </a:cubicBezTo>
                    <a:cubicBezTo>
                      <a:pt x="844" y="256"/>
                      <a:pt x="852" y="274"/>
                      <a:pt x="862" y="280"/>
                    </a:cubicBezTo>
                    <a:cubicBezTo>
                      <a:pt x="876" y="289"/>
                      <a:pt x="898" y="286"/>
                      <a:pt x="910" y="281"/>
                    </a:cubicBezTo>
                    <a:cubicBezTo>
                      <a:pt x="937" y="269"/>
                      <a:pt x="946" y="239"/>
                      <a:pt x="969" y="240"/>
                    </a:cubicBezTo>
                    <a:cubicBezTo>
                      <a:pt x="992" y="240"/>
                      <a:pt x="975" y="278"/>
                      <a:pt x="992" y="284"/>
                    </a:cubicBezTo>
                    <a:cubicBezTo>
                      <a:pt x="1002" y="288"/>
                      <a:pt x="1009" y="283"/>
                      <a:pt x="1016" y="267"/>
                    </a:cubicBezTo>
                    <a:cubicBezTo>
                      <a:pt x="1020" y="257"/>
                      <a:pt x="1032" y="244"/>
                      <a:pt x="1042" y="245"/>
                    </a:cubicBezTo>
                    <a:cubicBezTo>
                      <a:pt x="1061" y="246"/>
                      <a:pt x="1064" y="281"/>
                      <a:pt x="1090" y="281"/>
                    </a:cubicBezTo>
                    <a:cubicBezTo>
                      <a:pt x="1116" y="281"/>
                      <a:pt x="1123" y="259"/>
                      <a:pt x="1138" y="266"/>
                    </a:cubicBezTo>
                    <a:cubicBezTo>
                      <a:pt x="1157" y="275"/>
                      <a:pt x="1157" y="282"/>
                      <a:pt x="1184" y="286"/>
                    </a:cubicBezTo>
                    <a:cubicBezTo>
                      <a:pt x="1200" y="288"/>
                      <a:pt x="1224" y="284"/>
                      <a:pt x="1236" y="274"/>
                    </a:cubicBezTo>
                    <a:cubicBezTo>
                      <a:pt x="1242" y="269"/>
                      <a:pt x="1253" y="262"/>
                      <a:pt x="1260" y="252"/>
                    </a:cubicBezTo>
                    <a:cubicBezTo>
                      <a:pt x="1266" y="245"/>
                      <a:pt x="1282" y="294"/>
                      <a:pt x="1288" y="305"/>
                    </a:cubicBezTo>
                    <a:cubicBezTo>
                      <a:pt x="1292" y="312"/>
                      <a:pt x="1309" y="326"/>
                      <a:pt x="1319" y="311"/>
                    </a:cubicBezTo>
                    <a:cubicBezTo>
                      <a:pt x="1325" y="302"/>
                      <a:pt x="1313" y="281"/>
                      <a:pt x="1309" y="273"/>
                    </a:cubicBezTo>
                    <a:cubicBezTo>
                      <a:pt x="1300" y="257"/>
                      <a:pt x="1287" y="232"/>
                      <a:pt x="1290" y="209"/>
                    </a:cubicBezTo>
                    <a:cubicBezTo>
                      <a:pt x="1291" y="201"/>
                      <a:pt x="1297" y="193"/>
                      <a:pt x="1300" y="186"/>
                    </a:cubicBezTo>
                    <a:cubicBezTo>
                      <a:pt x="1304" y="179"/>
                      <a:pt x="1324" y="153"/>
                      <a:pt x="1329" y="147"/>
                    </a:cubicBezTo>
                    <a:cubicBezTo>
                      <a:pt x="1353" y="115"/>
                      <a:pt x="1366" y="83"/>
                      <a:pt x="1362" y="43"/>
                    </a:cubicBezTo>
                    <a:cubicBezTo>
                      <a:pt x="1361" y="28"/>
                      <a:pt x="1353" y="7"/>
                      <a:pt x="1341" y="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83" name="Freeform 429"/>
              <p:cNvSpPr>
                <a:spLocks/>
              </p:cNvSpPr>
              <p:nvPr/>
            </p:nvSpPr>
            <p:spPr bwMode="auto">
              <a:xfrm>
                <a:off x="3052763" y="1557338"/>
                <a:ext cx="33337" cy="25400"/>
              </a:xfrm>
              <a:custGeom>
                <a:avLst/>
                <a:gdLst>
                  <a:gd name="T0" fmla="*/ 35 w 63"/>
                  <a:gd name="T1" fmla="*/ 44 h 48"/>
                  <a:gd name="T2" fmla="*/ 42 w 63"/>
                  <a:gd name="T3" fmla="*/ 2 h 48"/>
                  <a:gd name="T4" fmla="*/ 27 w 63"/>
                  <a:gd name="T5" fmla="*/ 3 h 48"/>
                  <a:gd name="T6" fmla="*/ 35 w 63"/>
                  <a:gd name="T7" fmla="*/ 44 h 48"/>
                </a:gdLst>
                <a:ahLst/>
                <a:cxnLst>
                  <a:cxn ang="0">
                    <a:pos x="T0" y="T1"/>
                  </a:cxn>
                  <a:cxn ang="0">
                    <a:pos x="T2" y="T3"/>
                  </a:cxn>
                  <a:cxn ang="0">
                    <a:pos x="T4" y="T5"/>
                  </a:cxn>
                  <a:cxn ang="0">
                    <a:pos x="T6" y="T7"/>
                  </a:cxn>
                </a:cxnLst>
                <a:rect l="0" t="0" r="r" b="b"/>
                <a:pathLst>
                  <a:path w="63" h="48">
                    <a:moveTo>
                      <a:pt x="35" y="44"/>
                    </a:moveTo>
                    <a:cubicBezTo>
                      <a:pt x="63" y="42"/>
                      <a:pt x="59" y="7"/>
                      <a:pt x="42" y="2"/>
                    </a:cubicBezTo>
                    <a:cubicBezTo>
                      <a:pt x="34" y="0"/>
                      <a:pt x="33" y="1"/>
                      <a:pt x="27" y="3"/>
                    </a:cubicBezTo>
                    <a:cubicBezTo>
                      <a:pt x="0" y="22"/>
                      <a:pt x="21" y="48"/>
                      <a:pt x="35" y="4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84" name="Freeform 430"/>
              <p:cNvSpPr>
                <a:spLocks noEditPoints="1"/>
              </p:cNvSpPr>
              <p:nvPr/>
            </p:nvSpPr>
            <p:spPr bwMode="auto">
              <a:xfrm>
                <a:off x="2371725" y="1330325"/>
                <a:ext cx="415925" cy="546100"/>
              </a:xfrm>
              <a:custGeom>
                <a:avLst/>
                <a:gdLst>
                  <a:gd name="T0" fmla="*/ 359 w 761"/>
                  <a:gd name="T1" fmla="*/ 166 h 1001"/>
                  <a:gd name="T2" fmla="*/ 393 w 761"/>
                  <a:gd name="T3" fmla="*/ 151 h 1001"/>
                  <a:gd name="T4" fmla="*/ 420 w 761"/>
                  <a:gd name="T5" fmla="*/ 168 h 1001"/>
                  <a:gd name="T6" fmla="*/ 351 w 761"/>
                  <a:gd name="T7" fmla="*/ 160 h 1001"/>
                  <a:gd name="T8" fmla="*/ 218 w 761"/>
                  <a:gd name="T9" fmla="*/ 172 h 1001"/>
                  <a:gd name="T10" fmla="*/ 191 w 761"/>
                  <a:gd name="T11" fmla="*/ 168 h 1001"/>
                  <a:gd name="T12" fmla="*/ 202 w 761"/>
                  <a:gd name="T13" fmla="*/ 163 h 1001"/>
                  <a:gd name="T14" fmla="*/ 218 w 761"/>
                  <a:gd name="T15" fmla="*/ 172 h 1001"/>
                  <a:gd name="T16" fmla="*/ 626 w 761"/>
                  <a:gd name="T17" fmla="*/ 426 h 1001"/>
                  <a:gd name="T18" fmla="*/ 630 w 761"/>
                  <a:gd name="T19" fmla="*/ 411 h 1001"/>
                  <a:gd name="T20" fmla="*/ 651 w 761"/>
                  <a:gd name="T21" fmla="*/ 297 h 1001"/>
                  <a:gd name="T22" fmla="*/ 652 w 761"/>
                  <a:gd name="T23" fmla="*/ 337 h 1001"/>
                  <a:gd name="T24" fmla="*/ 647 w 761"/>
                  <a:gd name="T25" fmla="*/ 358 h 1001"/>
                  <a:gd name="T26" fmla="*/ 626 w 761"/>
                  <a:gd name="T27" fmla="*/ 393 h 1001"/>
                  <a:gd name="T28" fmla="*/ 675 w 761"/>
                  <a:gd name="T29" fmla="*/ 227 h 1001"/>
                  <a:gd name="T30" fmla="*/ 666 w 761"/>
                  <a:gd name="T31" fmla="*/ 261 h 1001"/>
                  <a:gd name="T32" fmla="*/ 577 w 761"/>
                  <a:gd name="T33" fmla="*/ 641 h 1001"/>
                  <a:gd name="T34" fmla="*/ 550 w 761"/>
                  <a:gd name="T35" fmla="*/ 614 h 1001"/>
                  <a:gd name="T36" fmla="*/ 398 w 761"/>
                  <a:gd name="T37" fmla="*/ 614 h 1001"/>
                  <a:gd name="T38" fmla="*/ 425 w 761"/>
                  <a:gd name="T39" fmla="*/ 475 h 1001"/>
                  <a:gd name="T40" fmla="*/ 588 w 761"/>
                  <a:gd name="T41" fmla="*/ 470 h 1001"/>
                  <a:gd name="T42" fmla="*/ 698 w 761"/>
                  <a:gd name="T43" fmla="*/ 205 h 1001"/>
                  <a:gd name="T44" fmla="*/ 737 w 761"/>
                  <a:gd name="T45" fmla="*/ 96 h 1001"/>
                  <a:gd name="T46" fmla="*/ 761 w 761"/>
                  <a:gd name="T47" fmla="*/ 39 h 1001"/>
                  <a:gd name="T48" fmla="*/ 699 w 761"/>
                  <a:gd name="T49" fmla="*/ 6 h 1001"/>
                  <a:gd name="T50" fmla="*/ 568 w 761"/>
                  <a:gd name="T51" fmla="*/ 8 h 1001"/>
                  <a:gd name="T52" fmla="*/ 224 w 761"/>
                  <a:gd name="T53" fmla="*/ 1 h 1001"/>
                  <a:gd name="T54" fmla="*/ 196 w 761"/>
                  <a:gd name="T55" fmla="*/ 0 h 1001"/>
                  <a:gd name="T56" fmla="*/ 132 w 761"/>
                  <a:gd name="T57" fmla="*/ 38 h 1001"/>
                  <a:gd name="T58" fmla="*/ 120 w 761"/>
                  <a:gd name="T59" fmla="*/ 50 h 1001"/>
                  <a:gd name="T60" fmla="*/ 101 w 761"/>
                  <a:gd name="T61" fmla="*/ 102 h 1001"/>
                  <a:gd name="T62" fmla="*/ 0 w 761"/>
                  <a:gd name="T63" fmla="*/ 268 h 1001"/>
                  <a:gd name="T64" fmla="*/ 28 w 761"/>
                  <a:gd name="T65" fmla="*/ 272 h 1001"/>
                  <a:gd name="T66" fmla="*/ 47 w 761"/>
                  <a:gd name="T67" fmla="*/ 283 h 1001"/>
                  <a:gd name="T68" fmla="*/ 86 w 761"/>
                  <a:gd name="T69" fmla="*/ 286 h 1001"/>
                  <a:gd name="T70" fmla="*/ 318 w 761"/>
                  <a:gd name="T71" fmla="*/ 244 h 1001"/>
                  <a:gd name="T72" fmla="*/ 378 w 761"/>
                  <a:gd name="T73" fmla="*/ 237 h 1001"/>
                  <a:gd name="T74" fmla="*/ 436 w 761"/>
                  <a:gd name="T75" fmla="*/ 231 h 1001"/>
                  <a:gd name="T76" fmla="*/ 464 w 761"/>
                  <a:gd name="T77" fmla="*/ 280 h 1001"/>
                  <a:gd name="T78" fmla="*/ 406 w 761"/>
                  <a:gd name="T79" fmla="*/ 430 h 1001"/>
                  <a:gd name="T80" fmla="*/ 298 w 761"/>
                  <a:gd name="T81" fmla="*/ 687 h 1001"/>
                  <a:gd name="T82" fmla="*/ 170 w 761"/>
                  <a:gd name="T83" fmla="*/ 941 h 1001"/>
                  <a:gd name="T84" fmla="*/ 182 w 761"/>
                  <a:gd name="T85" fmla="*/ 994 h 1001"/>
                  <a:gd name="T86" fmla="*/ 206 w 761"/>
                  <a:gd name="T87" fmla="*/ 1001 h 1001"/>
                  <a:gd name="T88" fmla="*/ 296 w 761"/>
                  <a:gd name="T89" fmla="*/ 965 h 1001"/>
                  <a:gd name="T90" fmla="*/ 414 w 761"/>
                  <a:gd name="T91" fmla="*/ 915 h 1001"/>
                  <a:gd name="T92" fmla="*/ 504 w 761"/>
                  <a:gd name="T93" fmla="*/ 873 h 1001"/>
                  <a:gd name="T94" fmla="*/ 543 w 761"/>
                  <a:gd name="T95" fmla="*/ 832 h 1001"/>
                  <a:gd name="T96" fmla="*/ 535 w 761"/>
                  <a:gd name="T97" fmla="*/ 795 h 1001"/>
                  <a:gd name="T98" fmla="*/ 577 w 761"/>
                  <a:gd name="T99" fmla="*/ 641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001">
                    <a:moveTo>
                      <a:pt x="420" y="168"/>
                    </a:moveTo>
                    <a:cubicBezTo>
                      <a:pt x="413" y="165"/>
                      <a:pt x="363" y="176"/>
                      <a:pt x="359" y="166"/>
                    </a:cubicBezTo>
                    <a:cubicBezTo>
                      <a:pt x="363" y="153"/>
                      <a:pt x="364" y="159"/>
                      <a:pt x="374" y="153"/>
                    </a:cubicBezTo>
                    <a:cubicBezTo>
                      <a:pt x="379" y="155"/>
                      <a:pt x="390" y="148"/>
                      <a:pt x="393" y="151"/>
                    </a:cubicBezTo>
                    <a:cubicBezTo>
                      <a:pt x="397" y="151"/>
                      <a:pt x="433" y="154"/>
                      <a:pt x="435" y="157"/>
                    </a:cubicBezTo>
                    <a:cubicBezTo>
                      <a:pt x="432" y="165"/>
                      <a:pt x="418" y="157"/>
                      <a:pt x="420" y="168"/>
                    </a:cubicBezTo>
                    <a:moveTo>
                      <a:pt x="318" y="164"/>
                    </a:moveTo>
                    <a:cubicBezTo>
                      <a:pt x="329" y="152"/>
                      <a:pt x="348" y="161"/>
                      <a:pt x="351" y="160"/>
                    </a:cubicBezTo>
                    <a:cubicBezTo>
                      <a:pt x="352" y="167"/>
                      <a:pt x="318" y="173"/>
                      <a:pt x="318" y="164"/>
                    </a:cubicBezTo>
                    <a:moveTo>
                      <a:pt x="218" y="172"/>
                    </a:moveTo>
                    <a:cubicBezTo>
                      <a:pt x="207" y="171"/>
                      <a:pt x="203" y="179"/>
                      <a:pt x="192" y="171"/>
                    </a:cubicBezTo>
                    <a:cubicBezTo>
                      <a:pt x="192" y="169"/>
                      <a:pt x="192" y="168"/>
                      <a:pt x="191" y="168"/>
                    </a:cubicBezTo>
                    <a:cubicBezTo>
                      <a:pt x="192" y="163"/>
                      <a:pt x="191" y="167"/>
                      <a:pt x="195" y="164"/>
                    </a:cubicBezTo>
                    <a:cubicBezTo>
                      <a:pt x="198" y="164"/>
                      <a:pt x="200" y="162"/>
                      <a:pt x="202" y="163"/>
                    </a:cubicBezTo>
                    <a:cubicBezTo>
                      <a:pt x="206" y="160"/>
                      <a:pt x="241" y="156"/>
                      <a:pt x="243" y="166"/>
                    </a:cubicBezTo>
                    <a:cubicBezTo>
                      <a:pt x="240" y="169"/>
                      <a:pt x="228" y="174"/>
                      <a:pt x="218" y="172"/>
                    </a:cubicBezTo>
                    <a:moveTo>
                      <a:pt x="630" y="411"/>
                    </a:moveTo>
                    <a:cubicBezTo>
                      <a:pt x="630" y="415"/>
                      <a:pt x="625" y="420"/>
                      <a:pt x="626" y="426"/>
                    </a:cubicBezTo>
                    <a:cubicBezTo>
                      <a:pt x="622" y="427"/>
                      <a:pt x="623" y="421"/>
                      <a:pt x="620" y="421"/>
                    </a:cubicBezTo>
                    <a:cubicBezTo>
                      <a:pt x="621" y="416"/>
                      <a:pt x="624" y="399"/>
                      <a:pt x="630" y="411"/>
                    </a:cubicBezTo>
                    <a:moveTo>
                      <a:pt x="638" y="346"/>
                    </a:moveTo>
                    <a:cubicBezTo>
                      <a:pt x="634" y="332"/>
                      <a:pt x="644" y="310"/>
                      <a:pt x="651" y="297"/>
                    </a:cubicBezTo>
                    <a:cubicBezTo>
                      <a:pt x="666" y="302"/>
                      <a:pt x="657" y="313"/>
                      <a:pt x="654" y="321"/>
                    </a:cubicBezTo>
                    <a:cubicBezTo>
                      <a:pt x="652" y="325"/>
                      <a:pt x="654" y="332"/>
                      <a:pt x="652" y="337"/>
                    </a:cubicBezTo>
                    <a:cubicBezTo>
                      <a:pt x="652" y="340"/>
                      <a:pt x="647" y="343"/>
                      <a:pt x="647" y="344"/>
                    </a:cubicBezTo>
                    <a:cubicBezTo>
                      <a:pt x="645" y="349"/>
                      <a:pt x="647" y="354"/>
                      <a:pt x="647" y="358"/>
                    </a:cubicBezTo>
                    <a:cubicBezTo>
                      <a:pt x="644" y="369"/>
                      <a:pt x="636" y="377"/>
                      <a:pt x="639" y="389"/>
                    </a:cubicBezTo>
                    <a:cubicBezTo>
                      <a:pt x="634" y="389"/>
                      <a:pt x="633" y="395"/>
                      <a:pt x="626" y="393"/>
                    </a:cubicBezTo>
                    <a:cubicBezTo>
                      <a:pt x="628" y="378"/>
                      <a:pt x="628" y="360"/>
                      <a:pt x="638" y="346"/>
                    </a:cubicBezTo>
                    <a:moveTo>
                      <a:pt x="675" y="227"/>
                    </a:moveTo>
                    <a:cubicBezTo>
                      <a:pt x="680" y="224"/>
                      <a:pt x="675" y="232"/>
                      <a:pt x="679" y="231"/>
                    </a:cubicBezTo>
                    <a:cubicBezTo>
                      <a:pt x="672" y="242"/>
                      <a:pt x="679" y="257"/>
                      <a:pt x="666" y="261"/>
                    </a:cubicBezTo>
                    <a:cubicBezTo>
                      <a:pt x="671" y="250"/>
                      <a:pt x="663" y="232"/>
                      <a:pt x="675" y="227"/>
                    </a:cubicBezTo>
                    <a:moveTo>
                      <a:pt x="577" y="641"/>
                    </a:moveTo>
                    <a:cubicBezTo>
                      <a:pt x="582" y="624"/>
                      <a:pt x="586" y="609"/>
                      <a:pt x="591" y="593"/>
                    </a:cubicBezTo>
                    <a:cubicBezTo>
                      <a:pt x="574" y="610"/>
                      <a:pt x="550" y="614"/>
                      <a:pt x="550" y="614"/>
                    </a:cubicBezTo>
                    <a:cubicBezTo>
                      <a:pt x="508" y="623"/>
                      <a:pt x="504" y="600"/>
                      <a:pt x="494" y="584"/>
                    </a:cubicBezTo>
                    <a:cubicBezTo>
                      <a:pt x="438" y="630"/>
                      <a:pt x="429" y="630"/>
                      <a:pt x="398" y="614"/>
                    </a:cubicBezTo>
                    <a:cubicBezTo>
                      <a:pt x="366" y="597"/>
                      <a:pt x="388" y="552"/>
                      <a:pt x="388" y="552"/>
                    </a:cubicBezTo>
                    <a:cubicBezTo>
                      <a:pt x="425" y="475"/>
                      <a:pt x="425" y="475"/>
                      <a:pt x="425" y="475"/>
                    </a:cubicBezTo>
                    <a:cubicBezTo>
                      <a:pt x="458" y="418"/>
                      <a:pt x="500" y="445"/>
                      <a:pt x="515" y="454"/>
                    </a:cubicBezTo>
                    <a:cubicBezTo>
                      <a:pt x="574" y="417"/>
                      <a:pt x="588" y="470"/>
                      <a:pt x="588" y="470"/>
                    </a:cubicBezTo>
                    <a:cubicBezTo>
                      <a:pt x="588" y="470"/>
                      <a:pt x="613" y="455"/>
                      <a:pt x="635" y="446"/>
                    </a:cubicBezTo>
                    <a:cubicBezTo>
                      <a:pt x="658" y="366"/>
                      <a:pt x="677" y="281"/>
                      <a:pt x="698" y="205"/>
                    </a:cubicBezTo>
                    <a:cubicBezTo>
                      <a:pt x="705" y="180"/>
                      <a:pt x="710" y="154"/>
                      <a:pt x="717" y="131"/>
                    </a:cubicBezTo>
                    <a:cubicBezTo>
                      <a:pt x="721" y="120"/>
                      <a:pt x="734" y="107"/>
                      <a:pt x="737" y="96"/>
                    </a:cubicBezTo>
                    <a:cubicBezTo>
                      <a:pt x="741" y="86"/>
                      <a:pt x="740" y="76"/>
                      <a:pt x="743" y="67"/>
                    </a:cubicBezTo>
                    <a:cubicBezTo>
                      <a:pt x="747" y="58"/>
                      <a:pt x="761" y="49"/>
                      <a:pt x="761" y="39"/>
                    </a:cubicBezTo>
                    <a:cubicBezTo>
                      <a:pt x="760" y="20"/>
                      <a:pt x="728" y="20"/>
                      <a:pt x="708" y="17"/>
                    </a:cubicBezTo>
                    <a:cubicBezTo>
                      <a:pt x="700" y="18"/>
                      <a:pt x="706" y="6"/>
                      <a:pt x="699" y="6"/>
                    </a:cubicBezTo>
                    <a:cubicBezTo>
                      <a:pt x="675" y="6"/>
                      <a:pt x="652" y="13"/>
                      <a:pt x="627" y="14"/>
                    </a:cubicBezTo>
                    <a:cubicBezTo>
                      <a:pt x="608" y="14"/>
                      <a:pt x="588" y="8"/>
                      <a:pt x="568" y="8"/>
                    </a:cubicBezTo>
                    <a:cubicBezTo>
                      <a:pt x="443" y="7"/>
                      <a:pt x="345" y="12"/>
                      <a:pt x="232" y="7"/>
                    </a:cubicBezTo>
                    <a:cubicBezTo>
                      <a:pt x="231" y="4"/>
                      <a:pt x="230" y="0"/>
                      <a:pt x="224" y="1"/>
                    </a:cubicBezTo>
                    <a:cubicBezTo>
                      <a:pt x="224" y="0"/>
                      <a:pt x="224" y="0"/>
                      <a:pt x="224" y="0"/>
                    </a:cubicBezTo>
                    <a:cubicBezTo>
                      <a:pt x="196" y="0"/>
                      <a:pt x="196" y="0"/>
                      <a:pt x="196" y="0"/>
                    </a:cubicBezTo>
                    <a:cubicBezTo>
                      <a:pt x="188" y="8"/>
                      <a:pt x="182" y="15"/>
                      <a:pt x="173" y="22"/>
                    </a:cubicBezTo>
                    <a:cubicBezTo>
                      <a:pt x="155" y="20"/>
                      <a:pt x="144" y="30"/>
                      <a:pt x="132" y="38"/>
                    </a:cubicBezTo>
                    <a:cubicBezTo>
                      <a:pt x="125" y="39"/>
                      <a:pt x="126" y="31"/>
                      <a:pt x="117" y="32"/>
                    </a:cubicBezTo>
                    <a:cubicBezTo>
                      <a:pt x="110" y="33"/>
                      <a:pt x="107" y="54"/>
                      <a:pt x="120" y="50"/>
                    </a:cubicBezTo>
                    <a:cubicBezTo>
                      <a:pt x="114" y="63"/>
                      <a:pt x="91" y="59"/>
                      <a:pt x="82" y="69"/>
                    </a:cubicBezTo>
                    <a:cubicBezTo>
                      <a:pt x="80" y="89"/>
                      <a:pt x="99" y="87"/>
                      <a:pt x="101" y="102"/>
                    </a:cubicBezTo>
                    <a:cubicBezTo>
                      <a:pt x="71" y="147"/>
                      <a:pt x="34" y="222"/>
                      <a:pt x="0" y="264"/>
                    </a:cubicBezTo>
                    <a:cubicBezTo>
                      <a:pt x="0" y="268"/>
                      <a:pt x="0" y="268"/>
                      <a:pt x="0" y="268"/>
                    </a:cubicBezTo>
                    <a:cubicBezTo>
                      <a:pt x="4" y="276"/>
                      <a:pt x="12" y="271"/>
                      <a:pt x="15" y="267"/>
                    </a:cubicBezTo>
                    <a:cubicBezTo>
                      <a:pt x="21" y="263"/>
                      <a:pt x="21" y="274"/>
                      <a:pt x="28" y="272"/>
                    </a:cubicBezTo>
                    <a:cubicBezTo>
                      <a:pt x="39" y="269"/>
                      <a:pt x="44" y="260"/>
                      <a:pt x="55" y="256"/>
                    </a:cubicBezTo>
                    <a:cubicBezTo>
                      <a:pt x="60" y="265"/>
                      <a:pt x="47" y="272"/>
                      <a:pt x="47" y="283"/>
                    </a:cubicBezTo>
                    <a:cubicBezTo>
                      <a:pt x="48" y="294"/>
                      <a:pt x="56" y="301"/>
                      <a:pt x="62" y="309"/>
                    </a:cubicBezTo>
                    <a:cubicBezTo>
                      <a:pt x="72" y="306"/>
                      <a:pt x="76" y="292"/>
                      <a:pt x="86" y="286"/>
                    </a:cubicBezTo>
                    <a:cubicBezTo>
                      <a:pt x="111" y="270"/>
                      <a:pt x="147" y="271"/>
                      <a:pt x="187" y="263"/>
                    </a:cubicBezTo>
                    <a:cubicBezTo>
                      <a:pt x="227" y="255"/>
                      <a:pt x="300" y="248"/>
                      <a:pt x="318" y="244"/>
                    </a:cubicBezTo>
                    <a:cubicBezTo>
                      <a:pt x="325" y="243"/>
                      <a:pt x="338" y="242"/>
                      <a:pt x="343" y="241"/>
                    </a:cubicBezTo>
                    <a:cubicBezTo>
                      <a:pt x="349" y="239"/>
                      <a:pt x="371" y="237"/>
                      <a:pt x="378" y="237"/>
                    </a:cubicBezTo>
                    <a:cubicBezTo>
                      <a:pt x="387" y="237"/>
                      <a:pt x="396" y="236"/>
                      <a:pt x="404" y="235"/>
                    </a:cubicBezTo>
                    <a:cubicBezTo>
                      <a:pt x="419" y="233"/>
                      <a:pt x="422" y="232"/>
                      <a:pt x="436" y="231"/>
                    </a:cubicBezTo>
                    <a:cubicBezTo>
                      <a:pt x="457" y="230"/>
                      <a:pt x="473" y="229"/>
                      <a:pt x="477" y="243"/>
                    </a:cubicBezTo>
                    <a:cubicBezTo>
                      <a:pt x="479" y="250"/>
                      <a:pt x="468" y="270"/>
                      <a:pt x="464" y="280"/>
                    </a:cubicBezTo>
                    <a:cubicBezTo>
                      <a:pt x="455" y="304"/>
                      <a:pt x="446" y="331"/>
                      <a:pt x="436" y="356"/>
                    </a:cubicBezTo>
                    <a:cubicBezTo>
                      <a:pt x="425" y="382"/>
                      <a:pt x="415" y="406"/>
                      <a:pt x="406" y="430"/>
                    </a:cubicBezTo>
                    <a:cubicBezTo>
                      <a:pt x="400" y="444"/>
                      <a:pt x="363" y="529"/>
                      <a:pt x="352" y="555"/>
                    </a:cubicBezTo>
                    <a:cubicBezTo>
                      <a:pt x="342" y="580"/>
                      <a:pt x="308" y="661"/>
                      <a:pt x="298" y="687"/>
                    </a:cubicBezTo>
                    <a:cubicBezTo>
                      <a:pt x="288" y="713"/>
                      <a:pt x="280" y="734"/>
                      <a:pt x="269" y="759"/>
                    </a:cubicBezTo>
                    <a:cubicBezTo>
                      <a:pt x="242" y="821"/>
                      <a:pt x="219" y="906"/>
                      <a:pt x="170" y="941"/>
                    </a:cubicBezTo>
                    <a:cubicBezTo>
                      <a:pt x="173" y="951"/>
                      <a:pt x="185" y="954"/>
                      <a:pt x="190" y="963"/>
                    </a:cubicBezTo>
                    <a:cubicBezTo>
                      <a:pt x="188" y="973"/>
                      <a:pt x="178" y="977"/>
                      <a:pt x="182" y="994"/>
                    </a:cubicBezTo>
                    <a:cubicBezTo>
                      <a:pt x="188" y="1001"/>
                      <a:pt x="200" y="992"/>
                      <a:pt x="206" y="1000"/>
                    </a:cubicBezTo>
                    <a:cubicBezTo>
                      <a:pt x="206" y="1001"/>
                      <a:pt x="206" y="1001"/>
                      <a:pt x="206" y="1001"/>
                    </a:cubicBezTo>
                    <a:cubicBezTo>
                      <a:pt x="209" y="1001"/>
                      <a:pt x="209" y="1001"/>
                      <a:pt x="209" y="1001"/>
                    </a:cubicBezTo>
                    <a:cubicBezTo>
                      <a:pt x="241" y="993"/>
                      <a:pt x="268" y="978"/>
                      <a:pt x="296" y="965"/>
                    </a:cubicBezTo>
                    <a:cubicBezTo>
                      <a:pt x="314" y="956"/>
                      <a:pt x="363" y="936"/>
                      <a:pt x="381" y="926"/>
                    </a:cubicBezTo>
                    <a:cubicBezTo>
                      <a:pt x="391" y="921"/>
                      <a:pt x="403" y="921"/>
                      <a:pt x="414" y="915"/>
                    </a:cubicBezTo>
                    <a:cubicBezTo>
                      <a:pt x="426" y="908"/>
                      <a:pt x="445" y="903"/>
                      <a:pt x="459" y="896"/>
                    </a:cubicBezTo>
                    <a:cubicBezTo>
                      <a:pt x="471" y="890"/>
                      <a:pt x="496" y="874"/>
                      <a:pt x="504" y="873"/>
                    </a:cubicBezTo>
                    <a:cubicBezTo>
                      <a:pt x="512" y="873"/>
                      <a:pt x="512" y="884"/>
                      <a:pt x="520" y="882"/>
                    </a:cubicBezTo>
                    <a:cubicBezTo>
                      <a:pt x="533" y="877"/>
                      <a:pt x="533" y="851"/>
                      <a:pt x="543" y="832"/>
                    </a:cubicBezTo>
                    <a:cubicBezTo>
                      <a:pt x="548" y="824"/>
                      <a:pt x="567" y="809"/>
                      <a:pt x="566" y="804"/>
                    </a:cubicBezTo>
                    <a:cubicBezTo>
                      <a:pt x="562" y="790"/>
                      <a:pt x="543" y="805"/>
                      <a:pt x="535" y="795"/>
                    </a:cubicBezTo>
                    <a:cubicBezTo>
                      <a:pt x="532" y="781"/>
                      <a:pt x="539" y="766"/>
                      <a:pt x="543" y="753"/>
                    </a:cubicBezTo>
                    <a:cubicBezTo>
                      <a:pt x="557" y="714"/>
                      <a:pt x="567" y="678"/>
                      <a:pt x="577" y="64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85" name="Freeform 431"/>
              <p:cNvSpPr>
                <a:spLocks/>
              </p:cNvSpPr>
              <p:nvPr/>
            </p:nvSpPr>
            <p:spPr bwMode="auto">
              <a:xfrm>
                <a:off x="2687638" y="1677988"/>
                <a:ext cx="15875" cy="34925"/>
              </a:xfrm>
              <a:custGeom>
                <a:avLst/>
                <a:gdLst>
                  <a:gd name="T0" fmla="*/ 18 w 29"/>
                  <a:gd name="T1" fmla="*/ 0 h 64"/>
                  <a:gd name="T2" fmla="*/ 15 w 29"/>
                  <a:gd name="T3" fmla="*/ 4 h 64"/>
                  <a:gd name="T4" fmla="*/ 8 w 29"/>
                  <a:gd name="T5" fmla="*/ 29 h 64"/>
                  <a:gd name="T6" fmla="*/ 1 w 29"/>
                  <a:gd name="T7" fmla="*/ 55 h 64"/>
                  <a:gd name="T8" fmla="*/ 10 w 29"/>
                  <a:gd name="T9" fmla="*/ 57 h 64"/>
                  <a:gd name="T10" fmla="*/ 14 w 29"/>
                  <a:gd name="T11" fmla="*/ 42 h 64"/>
                  <a:gd name="T12" fmla="*/ 18 w 29"/>
                  <a:gd name="T13" fmla="*/ 28 h 64"/>
                  <a:gd name="T14" fmla="*/ 26 w 29"/>
                  <a:gd name="T15" fmla="*/ 10 h 64"/>
                  <a:gd name="T16" fmla="*/ 18 w 29"/>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64">
                    <a:moveTo>
                      <a:pt x="18" y="0"/>
                    </a:moveTo>
                    <a:cubicBezTo>
                      <a:pt x="18" y="0"/>
                      <a:pt x="15" y="2"/>
                      <a:pt x="15" y="4"/>
                    </a:cubicBezTo>
                    <a:cubicBezTo>
                      <a:pt x="15" y="7"/>
                      <a:pt x="9" y="27"/>
                      <a:pt x="8" y="29"/>
                    </a:cubicBezTo>
                    <a:cubicBezTo>
                      <a:pt x="7" y="31"/>
                      <a:pt x="0" y="52"/>
                      <a:pt x="1" y="55"/>
                    </a:cubicBezTo>
                    <a:cubicBezTo>
                      <a:pt x="1" y="58"/>
                      <a:pt x="9" y="64"/>
                      <a:pt x="10" y="57"/>
                    </a:cubicBezTo>
                    <a:cubicBezTo>
                      <a:pt x="12" y="51"/>
                      <a:pt x="13" y="45"/>
                      <a:pt x="14" y="42"/>
                    </a:cubicBezTo>
                    <a:cubicBezTo>
                      <a:pt x="16" y="40"/>
                      <a:pt x="16" y="30"/>
                      <a:pt x="18" y="28"/>
                    </a:cubicBezTo>
                    <a:cubicBezTo>
                      <a:pt x="19" y="25"/>
                      <a:pt x="26" y="12"/>
                      <a:pt x="26" y="10"/>
                    </a:cubicBezTo>
                    <a:cubicBezTo>
                      <a:pt x="26" y="7"/>
                      <a:pt x="29" y="0"/>
                      <a:pt x="18"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86" name="Freeform 432"/>
              <p:cNvSpPr>
                <a:spLocks noEditPoints="1"/>
              </p:cNvSpPr>
              <p:nvPr/>
            </p:nvSpPr>
            <p:spPr bwMode="auto">
              <a:xfrm>
                <a:off x="3360738" y="1511300"/>
                <a:ext cx="15875" cy="22225"/>
              </a:xfrm>
              <a:custGeom>
                <a:avLst/>
                <a:gdLst>
                  <a:gd name="T0" fmla="*/ 9 w 28"/>
                  <a:gd name="T1" fmla="*/ 18 h 41"/>
                  <a:gd name="T2" fmla="*/ 5 w 28"/>
                  <a:gd name="T3" fmla="*/ 18 h 41"/>
                  <a:gd name="T4" fmla="*/ 5 w 28"/>
                  <a:gd name="T5" fmla="*/ 4 h 41"/>
                  <a:gd name="T6" fmla="*/ 11 w 28"/>
                  <a:gd name="T7" fmla="*/ 4 h 41"/>
                  <a:gd name="T8" fmla="*/ 21 w 28"/>
                  <a:gd name="T9" fmla="*/ 11 h 41"/>
                  <a:gd name="T10" fmla="*/ 9 w 28"/>
                  <a:gd name="T11" fmla="*/ 18 h 41"/>
                  <a:gd name="T12" fmla="*/ 26 w 28"/>
                  <a:gd name="T13" fmla="*/ 11 h 41"/>
                  <a:gd name="T14" fmla="*/ 10 w 28"/>
                  <a:gd name="T15" fmla="*/ 0 h 41"/>
                  <a:gd name="T16" fmla="*/ 0 w 28"/>
                  <a:gd name="T17" fmla="*/ 0 h 41"/>
                  <a:gd name="T18" fmla="*/ 0 w 28"/>
                  <a:gd name="T19" fmla="*/ 41 h 41"/>
                  <a:gd name="T20" fmla="*/ 5 w 28"/>
                  <a:gd name="T21" fmla="*/ 41 h 41"/>
                  <a:gd name="T22" fmla="*/ 5 w 28"/>
                  <a:gd name="T23" fmla="*/ 22 h 41"/>
                  <a:gd name="T24" fmla="*/ 11 w 28"/>
                  <a:gd name="T25" fmla="*/ 22 h 41"/>
                  <a:gd name="T26" fmla="*/ 22 w 28"/>
                  <a:gd name="T27" fmla="*/ 41 h 41"/>
                  <a:gd name="T28" fmla="*/ 28 w 28"/>
                  <a:gd name="T29" fmla="*/ 41 h 41"/>
                  <a:gd name="T30" fmla="*/ 16 w 28"/>
                  <a:gd name="T31" fmla="*/ 22 h 41"/>
                  <a:gd name="T32" fmla="*/ 26 w 28"/>
                  <a:gd name="T33"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41">
                    <a:moveTo>
                      <a:pt x="9" y="18"/>
                    </a:moveTo>
                    <a:cubicBezTo>
                      <a:pt x="5" y="18"/>
                      <a:pt x="5" y="18"/>
                      <a:pt x="5" y="18"/>
                    </a:cubicBezTo>
                    <a:cubicBezTo>
                      <a:pt x="5" y="4"/>
                      <a:pt x="5" y="4"/>
                      <a:pt x="5" y="4"/>
                    </a:cubicBezTo>
                    <a:cubicBezTo>
                      <a:pt x="11" y="4"/>
                      <a:pt x="11" y="4"/>
                      <a:pt x="11" y="4"/>
                    </a:cubicBezTo>
                    <a:cubicBezTo>
                      <a:pt x="16" y="4"/>
                      <a:pt x="21" y="5"/>
                      <a:pt x="21" y="11"/>
                    </a:cubicBezTo>
                    <a:cubicBezTo>
                      <a:pt x="21" y="18"/>
                      <a:pt x="14" y="18"/>
                      <a:pt x="9" y="18"/>
                    </a:cubicBezTo>
                    <a:moveTo>
                      <a:pt x="26" y="11"/>
                    </a:moveTo>
                    <a:cubicBezTo>
                      <a:pt x="26" y="1"/>
                      <a:pt x="18" y="0"/>
                      <a:pt x="10" y="0"/>
                    </a:cubicBezTo>
                    <a:cubicBezTo>
                      <a:pt x="0" y="0"/>
                      <a:pt x="0" y="0"/>
                      <a:pt x="0" y="0"/>
                    </a:cubicBezTo>
                    <a:cubicBezTo>
                      <a:pt x="0" y="41"/>
                      <a:pt x="0" y="41"/>
                      <a:pt x="0" y="41"/>
                    </a:cubicBezTo>
                    <a:cubicBezTo>
                      <a:pt x="5" y="41"/>
                      <a:pt x="5" y="41"/>
                      <a:pt x="5" y="41"/>
                    </a:cubicBezTo>
                    <a:cubicBezTo>
                      <a:pt x="5" y="22"/>
                      <a:pt x="5" y="22"/>
                      <a:pt x="5" y="22"/>
                    </a:cubicBezTo>
                    <a:cubicBezTo>
                      <a:pt x="11" y="22"/>
                      <a:pt x="11" y="22"/>
                      <a:pt x="11" y="22"/>
                    </a:cubicBezTo>
                    <a:cubicBezTo>
                      <a:pt x="22" y="41"/>
                      <a:pt x="22" y="41"/>
                      <a:pt x="22" y="41"/>
                    </a:cubicBezTo>
                    <a:cubicBezTo>
                      <a:pt x="28" y="41"/>
                      <a:pt x="28" y="41"/>
                      <a:pt x="28" y="41"/>
                    </a:cubicBezTo>
                    <a:cubicBezTo>
                      <a:pt x="16" y="22"/>
                      <a:pt x="16" y="22"/>
                      <a:pt x="16" y="22"/>
                    </a:cubicBezTo>
                    <a:cubicBezTo>
                      <a:pt x="23" y="21"/>
                      <a:pt x="26" y="17"/>
                      <a:pt x="26" y="1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87" name="Freeform 433"/>
              <p:cNvSpPr>
                <a:spLocks noEditPoints="1"/>
              </p:cNvSpPr>
              <p:nvPr/>
            </p:nvSpPr>
            <p:spPr bwMode="auto">
              <a:xfrm>
                <a:off x="3348038" y="1501775"/>
                <a:ext cx="39687" cy="39688"/>
              </a:xfrm>
              <a:custGeom>
                <a:avLst/>
                <a:gdLst>
                  <a:gd name="T0" fmla="*/ 36 w 72"/>
                  <a:gd name="T1" fmla="*/ 66 h 72"/>
                  <a:gd name="T2" fmla="*/ 6 w 72"/>
                  <a:gd name="T3" fmla="*/ 36 h 72"/>
                  <a:gd name="T4" fmla="*/ 36 w 72"/>
                  <a:gd name="T5" fmla="*/ 6 h 72"/>
                  <a:gd name="T6" fmla="*/ 66 w 72"/>
                  <a:gd name="T7" fmla="*/ 36 h 72"/>
                  <a:gd name="T8" fmla="*/ 36 w 72"/>
                  <a:gd name="T9" fmla="*/ 66 h 72"/>
                  <a:gd name="T10" fmla="*/ 36 w 72"/>
                  <a:gd name="T11" fmla="*/ 0 h 72"/>
                  <a:gd name="T12" fmla="*/ 0 w 72"/>
                  <a:gd name="T13" fmla="*/ 36 h 72"/>
                  <a:gd name="T14" fmla="*/ 36 w 72"/>
                  <a:gd name="T15" fmla="*/ 72 h 72"/>
                  <a:gd name="T16" fmla="*/ 72 w 72"/>
                  <a:gd name="T17" fmla="*/ 36 h 72"/>
                  <a:gd name="T18" fmla="*/ 36 w 7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66"/>
                    </a:moveTo>
                    <a:cubicBezTo>
                      <a:pt x="20" y="66"/>
                      <a:pt x="6" y="53"/>
                      <a:pt x="6" y="36"/>
                    </a:cubicBezTo>
                    <a:cubicBezTo>
                      <a:pt x="6" y="19"/>
                      <a:pt x="20" y="6"/>
                      <a:pt x="36" y="6"/>
                    </a:cubicBezTo>
                    <a:cubicBezTo>
                      <a:pt x="53" y="6"/>
                      <a:pt x="66" y="19"/>
                      <a:pt x="66" y="36"/>
                    </a:cubicBezTo>
                    <a:cubicBezTo>
                      <a:pt x="66" y="53"/>
                      <a:pt x="53" y="66"/>
                      <a:pt x="36" y="66"/>
                    </a:cubicBezTo>
                    <a:moveTo>
                      <a:pt x="36" y="0"/>
                    </a:moveTo>
                    <a:cubicBezTo>
                      <a:pt x="16" y="0"/>
                      <a:pt x="0" y="16"/>
                      <a:pt x="0" y="36"/>
                    </a:cubicBezTo>
                    <a:cubicBezTo>
                      <a:pt x="0" y="56"/>
                      <a:pt x="16" y="72"/>
                      <a:pt x="36" y="72"/>
                    </a:cubicBezTo>
                    <a:cubicBezTo>
                      <a:pt x="56" y="72"/>
                      <a:pt x="72" y="56"/>
                      <a:pt x="72" y="36"/>
                    </a:cubicBezTo>
                    <a:cubicBezTo>
                      <a:pt x="72" y="16"/>
                      <a:pt x="56" y="0"/>
                      <a:pt x="3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5" name="Group 364"/>
            <p:cNvGrpSpPr/>
            <p:nvPr/>
          </p:nvGrpSpPr>
          <p:grpSpPr>
            <a:xfrm>
              <a:off x="1828800" y="4385519"/>
              <a:ext cx="605057" cy="136602"/>
              <a:chOff x="7239000" y="5318125"/>
              <a:chExt cx="1293813" cy="292101"/>
            </a:xfrm>
            <a:solidFill>
              <a:schemeClr val="tx1"/>
            </a:solidFill>
          </p:grpSpPr>
          <p:sp>
            <p:nvSpPr>
              <p:cNvPr id="470" name="Freeform 434"/>
              <p:cNvSpPr>
                <a:spLocks noEditPoints="1"/>
              </p:cNvSpPr>
              <p:nvPr/>
            </p:nvSpPr>
            <p:spPr bwMode="auto">
              <a:xfrm>
                <a:off x="7239000" y="5446713"/>
                <a:ext cx="149225" cy="163513"/>
              </a:xfrm>
              <a:custGeom>
                <a:avLst/>
                <a:gdLst>
                  <a:gd name="T0" fmla="*/ 58 w 271"/>
                  <a:gd name="T1" fmla="*/ 118 h 302"/>
                  <a:gd name="T2" fmla="*/ 138 w 271"/>
                  <a:gd name="T3" fmla="*/ 47 h 302"/>
                  <a:gd name="T4" fmla="*/ 217 w 271"/>
                  <a:gd name="T5" fmla="*/ 118 h 302"/>
                  <a:gd name="T6" fmla="*/ 58 w 271"/>
                  <a:gd name="T7" fmla="*/ 118 h 302"/>
                  <a:gd name="T8" fmla="*/ 138 w 271"/>
                  <a:gd name="T9" fmla="*/ 0 h 302"/>
                  <a:gd name="T10" fmla="*/ 0 w 271"/>
                  <a:gd name="T11" fmla="*/ 153 h 302"/>
                  <a:gd name="T12" fmla="*/ 140 w 271"/>
                  <a:gd name="T13" fmla="*/ 302 h 302"/>
                  <a:gd name="T14" fmla="*/ 271 w 271"/>
                  <a:gd name="T15" fmla="*/ 224 h 302"/>
                  <a:gd name="T16" fmla="*/ 225 w 271"/>
                  <a:gd name="T17" fmla="*/ 198 h 302"/>
                  <a:gd name="T18" fmla="*/ 140 w 271"/>
                  <a:gd name="T19" fmla="*/ 253 h 302"/>
                  <a:gd name="T20" fmla="*/ 55 w 271"/>
                  <a:gd name="T21" fmla="*/ 159 h 302"/>
                  <a:gd name="T22" fmla="*/ 271 w 271"/>
                  <a:gd name="T23" fmla="*/ 159 h 302"/>
                  <a:gd name="T24" fmla="*/ 271 w 271"/>
                  <a:gd name="T25" fmla="*/ 151 h 302"/>
                  <a:gd name="T26" fmla="*/ 138 w 271"/>
                  <a:gd name="T2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302">
                    <a:moveTo>
                      <a:pt x="58" y="118"/>
                    </a:moveTo>
                    <a:cubicBezTo>
                      <a:pt x="64" y="77"/>
                      <a:pt x="96" y="47"/>
                      <a:pt x="138" y="47"/>
                    </a:cubicBezTo>
                    <a:cubicBezTo>
                      <a:pt x="182" y="47"/>
                      <a:pt x="210" y="76"/>
                      <a:pt x="217" y="118"/>
                    </a:cubicBezTo>
                    <a:lnTo>
                      <a:pt x="58" y="118"/>
                    </a:lnTo>
                    <a:close/>
                    <a:moveTo>
                      <a:pt x="138" y="0"/>
                    </a:moveTo>
                    <a:cubicBezTo>
                      <a:pt x="47" y="0"/>
                      <a:pt x="0" y="65"/>
                      <a:pt x="0" y="153"/>
                    </a:cubicBezTo>
                    <a:cubicBezTo>
                      <a:pt x="0" y="236"/>
                      <a:pt x="53" y="302"/>
                      <a:pt x="140" y="302"/>
                    </a:cubicBezTo>
                    <a:cubicBezTo>
                      <a:pt x="195" y="302"/>
                      <a:pt x="245" y="273"/>
                      <a:pt x="271" y="224"/>
                    </a:cubicBezTo>
                    <a:cubicBezTo>
                      <a:pt x="225" y="198"/>
                      <a:pt x="225" y="198"/>
                      <a:pt x="225" y="198"/>
                    </a:cubicBezTo>
                    <a:cubicBezTo>
                      <a:pt x="204" y="232"/>
                      <a:pt x="182" y="253"/>
                      <a:pt x="140" y="253"/>
                    </a:cubicBezTo>
                    <a:cubicBezTo>
                      <a:pt x="88" y="253"/>
                      <a:pt x="55" y="208"/>
                      <a:pt x="55" y="159"/>
                    </a:cubicBezTo>
                    <a:cubicBezTo>
                      <a:pt x="271" y="159"/>
                      <a:pt x="271" y="159"/>
                      <a:pt x="271" y="159"/>
                    </a:cubicBezTo>
                    <a:cubicBezTo>
                      <a:pt x="271" y="151"/>
                      <a:pt x="271" y="151"/>
                      <a:pt x="271" y="151"/>
                    </a:cubicBezTo>
                    <a:cubicBezTo>
                      <a:pt x="271" y="66"/>
                      <a:pt x="229" y="0"/>
                      <a:pt x="138"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1" name="Rectangle 435"/>
              <p:cNvSpPr>
                <a:spLocks noChangeArrowheads="1"/>
              </p:cNvSpPr>
              <p:nvPr/>
            </p:nvSpPr>
            <p:spPr bwMode="auto">
              <a:xfrm>
                <a:off x="7415213" y="5318125"/>
                <a:ext cx="28575" cy="2873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2" name="Rectangle 436"/>
              <p:cNvSpPr>
                <a:spLocks noChangeArrowheads="1"/>
              </p:cNvSpPr>
              <p:nvPr/>
            </p:nvSpPr>
            <p:spPr bwMode="auto">
              <a:xfrm>
                <a:off x="7488238" y="5318125"/>
                <a:ext cx="30162" cy="2873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3" name="Freeform 437"/>
              <p:cNvSpPr>
                <a:spLocks noEditPoints="1"/>
              </p:cNvSpPr>
              <p:nvPr/>
            </p:nvSpPr>
            <p:spPr bwMode="auto">
              <a:xfrm>
                <a:off x="7548563" y="5446713"/>
                <a:ext cx="157162" cy="163513"/>
              </a:xfrm>
              <a:custGeom>
                <a:avLst/>
                <a:gdLst>
                  <a:gd name="T0" fmla="*/ 144 w 288"/>
                  <a:gd name="T1" fmla="*/ 253 h 302"/>
                  <a:gd name="T2" fmla="*/ 55 w 288"/>
                  <a:gd name="T3" fmla="*/ 150 h 302"/>
                  <a:gd name="T4" fmla="*/ 144 w 288"/>
                  <a:gd name="T5" fmla="*/ 48 h 302"/>
                  <a:gd name="T6" fmla="*/ 237 w 288"/>
                  <a:gd name="T7" fmla="*/ 150 h 302"/>
                  <a:gd name="T8" fmla="*/ 144 w 288"/>
                  <a:gd name="T9" fmla="*/ 253 h 302"/>
                  <a:gd name="T10" fmla="*/ 234 w 288"/>
                  <a:gd name="T11" fmla="*/ 56 h 302"/>
                  <a:gd name="T12" fmla="*/ 232 w 288"/>
                  <a:gd name="T13" fmla="*/ 56 h 302"/>
                  <a:gd name="T14" fmla="*/ 134 w 288"/>
                  <a:gd name="T15" fmla="*/ 0 h 302"/>
                  <a:gd name="T16" fmla="*/ 0 w 288"/>
                  <a:gd name="T17" fmla="*/ 148 h 302"/>
                  <a:gd name="T18" fmla="*/ 136 w 288"/>
                  <a:gd name="T19" fmla="*/ 302 h 302"/>
                  <a:gd name="T20" fmla="*/ 232 w 288"/>
                  <a:gd name="T21" fmla="*/ 248 h 302"/>
                  <a:gd name="T22" fmla="*/ 234 w 288"/>
                  <a:gd name="T23" fmla="*/ 248 h 302"/>
                  <a:gd name="T24" fmla="*/ 234 w 288"/>
                  <a:gd name="T25" fmla="*/ 292 h 302"/>
                  <a:gd name="T26" fmla="*/ 288 w 288"/>
                  <a:gd name="T27" fmla="*/ 292 h 302"/>
                  <a:gd name="T28" fmla="*/ 288 w 288"/>
                  <a:gd name="T29" fmla="*/ 8 h 302"/>
                  <a:gd name="T30" fmla="*/ 234 w 288"/>
                  <a:gd name="T31" fmla="*/ 8 h 302"/>
                  <a:gd name="T32" fmla="*/ 234 w 288"/>
                  <a:gd name="T33" fmla="*/ 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302">
                    <a:moveTo>
                      <a:pt x="144" y="253"/>
                    </a:moveTo>
                    <a:cubicBezTo>
                      <a:pt x="87" y="253"/>
                      <a:pt x="55" y="204"/>
                      <a:pt x="55" y="150"/>
                    </a:cubicBezTo>
                    <a:cubicBezTo>
                      <a:pt x="55" y="97"/>
                      <a:pt x="88" y="48"/>
                      <a:pt x="144" y="48"/>
                    </a:cubicBezTo>
                    <a:cubicBezTo>
                      <a:pt x="203" y="48"/>
                      <a:pt x="237" y="95"/>
                      <a:pt x="237" y="150"/>
                    </a:cubicBezTo>
                    <a:cubicBezTo>
                      <a:pt x="237" y="206"/>
                      <a:pt x="204" y="253"/>
                      <a:pt x="144" y="253"/>
                    </a:cubicBezTo>
                    <a:moveTo>
                      <a:pt x="234" y="56"/>
                    </a:moveTo>
                    <a:cubicBezTo>
                      <a:pt x="232" y="56"/>
                      <a:pt x="232" y="56"/>
                      <a:pt x="232" y="56"/>
                    </a:cubicBezTo>
                    <a:cubicBezTo>
                      <a:pt x="210" y="22"/>
                      <a:pt x="176" y="0"/>
                      <a:pt x="134" y="0"/>
                    </a:cubicBezTo>
                    <a:cubicBezTo>
                      <a:pt x="51" y="0"/>
                      <a:pt x="0" y="71"/>
                      <a:pt x="0" y="148"/>
                    </a:cubicBezTo>
                    <a:cubicBezTo>
                      <a:pt x="0" y="230"/>
                      <a:pt x="49" y="302"/>
                      <a:pt x="136" y="302"/>
                    </a:cubicBezTo>
                    <a:cubicBezTo>
                      <a:pt x="176" y="302"/>
                      <a:pt x="210" y="280"/>
                      <a:pt x="232" y="248"/>
                    </a:cubicBezTo>
                    <a:cubicBezTo>
                      <a:pt x="234" y="248"/>
                      <a:pt x="234" y="248"/>
                      <a:pt x="234" y="248"/>
                    </a:cubicBezTo>
                    <a:cubicBezTo>
                      <a:pt x="234" y="292"/>
                      <a:pt x="234" y="292"/>
                      <a:pt x="234" y="292"/>
                    </a:cubicBezTo>
                    <a:cubicBezTo>
                      <a:pt x="288" y="292"/>
                      <a:pt x="288" y="292"/>
                      <a:pt x="288" y="292"/>
                    </a:cubicBezTo>
                    <a:cubicBezTo>
                      <a:pt x="288" y="8"/>
                      <a:pt x="288" y="8"/>
                      <a:pt x="288" y="8"/>
                    </a:cubicBezTo>
                    <a:cubicBezTo>
                      <a:pt x="234" y="8"/>
                      <a:pt x="234" y="8"/>
                      <a:pt x="234" y="8"/>
                    </a:cubicBezTo>
                    <a:lnTo>
                      <a:pt x="234"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4" name="Freeform 438"/>
              <p:cNvSpPr>
                <a:spLocks/>
              </p:cNvSpPr>
              <p:nvPr/>
            </p:nvSpPr>
            <p:spPr bwMode="auto">
              <a:xfrm>
                <a:off x="7839075" y="5446713"/>
                <a:ext cx="215900" cy="158750"/>
              </a:xfrm>
              <a:custGeom>
                <a:avLst/>
                <a:gdLst>
                  <a:gd name="T0" fmla="*/ 301 w 395"/>
                  <a:gd name="T1" fmla="*/ 0 h 292"/>
                  <a:gd name="T2" fmla="*/ 213 w 395"/>
                  <a:gd name="T3" fmla="*/ 50 h 292"/>
                  <a:gd name="T4" fmla="*/ 131 w 395"/>
                  <a:gd name="T5" fmla="*/ 0 h 292"/>
                  <a:gd name="T6" fmla="*/ 56 w 395"/>
                  <a:gd name="T7" fmla="*/ 44 h 292"/>
                  <a:gd name="T8" fmla="*/ 55 w 395"/>
                  <a:gd name="T9" fmla="*/ 44 h 292"/>
                  <a:gd name="T10" fmla="*/ 55 w 395"/>
                  <a:gd name="T11" fmla="*/ 8 h 292"/>
                  <a:gd name="T12" fmla="*/ 0 w 395"/>
                  <a:gd name="T13" fmla="*/ 8 h 292"/>
                  <a:gd name="T14" fmla="*/ 0 w 395"/>
                  <a:gd name="T15" fmla="*/ 292 h 292"/>
                  <a:gd name="T16" fmla="*/ 55 w 395"/>
                  <a:gd name="T17" fmla="*/ 292 h 292"/>
                  <a:gd name="T18" fmla="*/ 55 w 395"/>
                  <a:gd name="T19" fmla="*/ 153 h 292"/>
                  <a:gd name="T20" fmla="*/ 118 w 395"/>
                  <a:gd name="T21" fmla="*/ 48 h 292"/>
                  <a:gd name="T22" fmla="*/ 170 w 395"/>
                  <a:gd name="T23" fmla="*/ 142 h 292"/>
                  <a:gd name="T24" fmla="*/ 170 w 395"/>
                  <a:gd name="T25" fmla="*/ 292 h 292"/>
                  <a:gd name="T26" fmla="*/ 225 w 395"/>
                  <a:gd name="T27" fmla="*/ 292 h 292"/>
                  <a:gd name="T28" fmla="*/ 225 w 395"/>
                  <a:gd name="T29" fmla="*/ 153 h 292"/>
                  <a:gd name="T30" fmla="*/ 287 w 395"/>
                  <a:gd name="T31" fmla="*/ 48 h 292"/>
                  <a:gd name="T32" fmla="*/ 340 w 395"/>
                  <a:gd name="T33" fmla="*/ 131 h 292"/>
                  <a:gd name="T34" fmla="*/ 340 w 395"/>
                  <a:gd name="T35" fmla="*/ 292 h 292"/>
                  <a:gd name="T36" fmla="*/ 395 w 395"/>
                  <a:gd name="T37" fmla="*/ 292 h 292"/>
                  <a:gd name="T38" fmla="*/ 395 w 395"/>
                  <a:gd name="T39" fmla="*/ 122 h 292"/>
                  <a:gd name="T40" fmla="*/ 301 w 395"/>
                  <a:gd name="T4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5" h="292">
                    <a:moveTo>
                      <a:pt x="301" y="0"/>
                    </a:moveTo>
                    <a:cubicBezTo>
                      <a:pt x="265" y="0"/>
                      <a:pt x="231" y="20"/>
                      <a:pt x="213" y="50"/>
                    </a:cubicBezTo>
                    <a:cubicBezTo>
                      <a:pt x="195" y="19"/>
                      <a:pt x="168" y="0"/>
                      <a:pt x="131" y="0"/>
                    </a:cubicBezTo>
                    <a:cubicBezTo>
                      <a:pt x="100" y="0"/>
                      <a:pt x="72" y="19"/>
                      <a:pt x="56" y="44"/>
                    </a:cubicBezTo>
                    <a:cubicBezTo>
                      <a:pt x="55" y="44"/>
                      <a:pt x="55" y="44"/>
                      <a:pt x="55" y="44"/>
                    </a:cubicBezTo>
                    <a:cubicBezTo>
                      <a:pt x="55" y="8"/>
                      <a:pt x="55" y="8"/>
                      <a:pt x="55" y="8"/>
                    </a:cubicBezTo>
                    <a:cubicBezTo>
                      <a:pt x="0" y="8"/>
                      <a:pt x="0" y="8"/>
                      <a:pt x="0" y="8"/>
                    </a:cubicBezTo>
                    <a:cubicBezTo>
                      <a:pt x="0" y="292"/>
                      <a:pt x="0" y="292"/>
                      <a:pt x="0" y="292"/>
                    </a:cubicBezTo>
                    <a:cubicBezTo>
                      <a:pt x="55" y="292"/>
                      <a:pt x="55" y="292"/>
                      <a:pt x="55" y="292"/>
                    </a:cubicBezTo>
                    <a:cubicBezTo>
                      <a:pt x="55" y="153"/>
                      <a:pt x="55" y="153"/>
                      <a:pt x="55" y="153"/>
                    </a:cubicBezTo>
                    <a:cubicBezTo>
                      <a:pt x="55" y="108"/>
                      <a:pt x="60" y="48"/>
                      <a:pt x="118" y="48"/>
                    </a:cubicBezTo>
                    <a:cubicBezTo>
                      <a:pt x="168" y="48"/>
                      <a:pt x="170" y="105"/>
                      <a:pt x="170" y="142"/>
                    </a:cubicBezTo>
                    <a:cubicBezTo>
                      <a:pt x="170" y="292"/>
                      <a:pt x="170" y="292"/>
                      <a:pt x="170" y="292"/>
                    </a:cubicBezTo>
                    <a:cubicBezTo>
                      <a:pt x="225" y="292"/>
                      <a:pt x="225" y="292"/>
                      <a:pt x="225" y="292"/>
                    </a:cubicBezTo>
                    <a:cubicBezTo>
                      <a:pt x="225" y="153"/>
                      <a:pt x="225" y="153"/>
                      <a:pt x="225" y="153"/>
                    </a:cubicBezTo>
                    <a:cubicBezTo>
                      <a:pt x="225" y="109"/>
                      <a:pt x="229" y="48"/>
                      <a:pt x="287" y="48"/>
                    </a:cubicBezTo>
                    <a:cubicBezTo>
                      <a:pt x="335" y="48"/>
                      <a:pt x="340" y="95"/>
                      <a:pt x="340" y="131"/>
                    </a:cubicBezTo>
                    <a:cubicBezTo>
                      <a:pt x="340" y="292"/>
                      <a:pt x="340" y="292"/>
                      <a:pt x="340" y="292"/>
                    </a:cubicBezTo>
                    <a:cubicBezTo>
                      <a:pt x="395" y="292"/>
                      <a:pt x="395" y="292"/>
                      <a:pt x="395" y="292"/>
                    </a:cubicBezTo>
                    <a:cubicBezTo>
                      <a:pt x="395" y="122"/>
                      <a:pt x="395" y="122"/>
                      <a:pt x="395" y="122"/>
                    </a:cubicBezTo>
                    <a:cubicBezTo>
                      <a:pt x="395" y="58"/>
                      <a:pt x="375" y="0"/>
                      <a:pt x="301"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5" name="Freeform 439"/>
              <p:cNvSpPr>
                <a:spLocks noEditPoints="1"/>
              </p:cNvSpPr>
              <p:nvPr/>
            </p:nvSpPr>
            <p:spPr bwMode="auto">
              <a:xfrm>
                <a:off x="8080375" y="5446713"/>
                <a:ext cx="165100" cy="163513"/>
              </a:xfrm>
              <a:custGeom>
                <a:avLst/>
                <a:gdLst>
                  <a:gd name="T0" fmla="*/ 152 w 303"/>
                  <a:gd name="T1" fmla="*/ 250 h 302"/>
                  <a:gd name="T2" fmla="*/ 54 w 303"/>
                  <a:gd name="T3" fmla="*/ 151 h 302"/>
                  <a:gd name="T4" fmla="*/ 152 w 303"/>
                  <a:gd name="T5" fmla="*/ 52 h 302"/>
                  <a:gd name="T6" fmla="*/ 249 w 303"/>
                  <a:gd name="T7" fmla="*/ 151 h 302"/>
                  <a:gd name="T8" fmla="*/ 152 w 303"/>
                  <a:gd name="T9" fmla="*/ 250 h 302"/>
                  <a:gd name="T10" fmla="*/ 152 w 303"/>
                  <a:gd name="T11" fmla="*/ 0 h 302"/>
                  <a:gd name="T12" fmla="*/ 0 w 303"/>
                  <a:gd name="T13" fmla="*/ 151 h 302"/>
                  <a:gd name="T14" fmla="*/ 152 w 303"/>
                  <a:gd name="T15" fmla="*/ 302 h 302"/>
                  <a:gd name="T16" fmla="*/ 303 w 303"/>
                  <a:gd name="T17" fmla="*/ 151 h 302"/>
                  <a:gd name="T18" fmla="*/ 152 w 303"/>
                  <a:gd name="T1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302">
                    <a:moveTo>
                      <a:pt x="152" y="250"/>
                    </a:moveTo>
                    <a:cubicBezTo>
                      <a:pt x="98" y="250"/>
                      <a:pt x="54" y="204"/>
                      <a:pt x="54" y="151"/>
                    </a:cubicBezTo>
                    <a:cubicBezTo>
                      <a:pt x="54" y="97"/>
                      <a:pt x="98" y="52"/>
                      <a:pt x="152" y="52"/>
                    </a:cubicBezTo>
                    <a:cubicBezTo>
                      <a:pt x="206" y="52"/>
                      <a:pt x="249" y="97"/>
                      <a:pt x="249" y="151"/>
                    </a:cubicBezTo>
                    <a:cubicBezTo>
                      <a:pt x="249" y="204"/>
                      <a:pt x="206" y="250"/>
                      <a:pt x="152" y="250"/>
                    </a:cubicBezTo>
                    <a:moveTo>
                      <a:pt x="152" y="0"/>
                    </a:moveTo>
                    <a:cubicBezTo>
                      <a:pt x="67" y="0"/>
                      <a:pt x="0" y="65"/>
                      <a:pt x="0" y="151"/>
                    </a:cubicBezTo>
                    <a:cubicBezTo>
                      <a:pt x="0" y="236"/>
                      <a:pt x="67" y="302"/>
                      <a:pt x="152" y="302"/>
                    </a:cubicBezTo>
                    <a:cubicBezTo>
                      <a:pt x="236" y="302"/>
                      <a:pt x="303" y="236"/>
                      <a:pt x="303" y="151"/>
                    </a:cubicBezTo>
                    <a:cubicBezTo>
                      <a:pt x="303" y="65"/>
                      <a:pt x="236" y="0"/>
                      <a:pt x="15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6" name="Freeform 440"/>
              <p:cNvSpPr>
                <a:spLocks/>
              </p:cNvSpPr>
              <p:nvPr/>
            </p:nvSpPr>
            <p:spPr bwMode="auto">
              <a:xfrm>
                <a:off x="8264525" y="5446713"/>
                <a:ext cx="106362" cy="163513"/>
              </a:xfrm>
              <a:custGeom>
                <a:avLst/>
                <a:gdLst>
                  <a:gd name="T0" fmla="*/ 131 w 196"/>
                  <a:gd name="T1" fmla="*/ 127 h 302"/>
                  <a:gd name="T2" fmla="*/ 65 w 196"/>
                  <a:gd name="T3" fmla="*/ 76 h 302"/>
                  <a:gd name="T4" fmla="*/ 94 w 196"/>
                  <a:gd name="T5" fmla="*/ 48 h 302"/>
                  <a:gd name="T6" fmla="*/ 131 w 196"/>
                  <a:gd name="T7" fmla="*/ 73 h 302"/>
                  <a:gd name="T8" fmla="*/ 175 w 196"/>
                  <a:gd name="T9" fmla="*/ 50 h 302"/>
                  <a:gd name="T10" fmla="*/ 98 w 196"/>
                  <a:gd name="T11" fmla="*/ 0 h 302"/>
                  <a:gd name="T12" fmla="*/ 14 w 196"/>
                  <a:gd name="T13" fmla="*/ 82 h 302"/>
                  <a:gd name="T14" fmla="*/ 68 w 196"/>
                  <a:gd name="T15" fmla="*/ 154 h 302"/>
                  <a:gd name="T16" fmla="*/ 122 w 196"/>
                  <a:gd name="T17" fmla="*/ 182 h 302"/>
                  <a:gd name="T18" fmla="*/ 142 w 196"/>
                  <a:gd name="T19" fmla="*/ 213 h 302"/>
                  <a:gd name="T20" fmla="*/ 99 w 196"/>
                  <a:gd name="T21" fmla="*/ 253 h 302"/>
                  <a:gd name="T22" fmla="*/ 47 w 196"/>
                  <a:gd name="T23" fmla="*/ 217 h 302"/>
                  <a:gd name="T24" fmla="*/ 0 w 196"/>
                  <a:gd name="T25" fmla="*/ 238 h 302"/>
                  <a:gd name="T26" fmla="*/ 99 w 196"/>
                  <a:gd name="T27" fmla="*/ 302 h 302"/>
                  <a:gd name="T28" fmla="*/ 196 w 196"/>
                  <a:gd name="T29" fmla="*/ 208 h 302"/>
                  <a:gd name="T30" fmla="*/ 131 w 196"/>
                  <a:gd name="T31" fmla="*/ 12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302">
                    <a:moveTo>
                      <a:pt x="131" y="127"/>
                    </a:moveTo>
                    <a:cubicBezTo>
                      <a:pt x="98" y="112"/>
                      <a:pt x="65" y="101"/>
                      <a:pt x="65" y="76"/>
                    </a:cubicBezTo>
                    <a:cubicBezTo>
                      <a:pt x="65" y="60"/>
                      <a:pt x="79" y="48"/>
                      <a:pt x="94" y="48"/>
                    </a:cubicBezTo>
                    <a:cubicBezTo>
                      <a:pt x="110" y="48"/>
                      <a:pt x="124" y="59"/>
                      <a:pt x="131" y="73"/>
                    </a:cubicBezTo>
                    <a:cubicBezTo>
                      <a:pt x="175" y="50"/>
                      <a:pt x="175" y="50"/>
                      <a:pt x="175" y="50"/>
                    </a:cubicBezTo>
                    <a:cubicBezTo>
                      <a:pt x="160" y="19"/>
                      <a:pt x="132" y="0"/>
                      <a:pt x="98" y="0"/>
                    </a:cubicBezTo>
                    <a:cubicBezTo>
                      <a:pt x="51" y="0"/>
                      <a:pt x="14" y="36"/>
                      <a:pt x="14" y="82"/>
                    </a:cubicBezTo>
                    <a:cubicBezTo>
                      <a:pt x="14" y="121"/>
                      <a:pt x="37" y="137"/>
                      <a:pt x="68" y="154"/>
                    </a:cubicBezTo>
                    <a:cubicBezTo>
                      <a:pt x="122" y="182"/>
                      <a:pt x="122" y="182"/>
                      <a:pt x="122" y="182"/>
                    </a:cubicBezTo>
                    <a:cubicBezTo>
                      <a:pt x="134" y="191"/>
                      <a:pt x="142" y="198"/>
                      <a:pt x="142" y="213"/>
                    </a:cubicBezTo>
                    <a:cubicBezTo>
                      <a:pt x="142" y="238"/>
                      <a:pt x="122" y="253"/>
                      <a:pt x="99" y="253"/>
                    </a:cubicBezTo>
                    <a:cubicBezTo>
                      <a:pt x="73" y="253"/>
                      <a:pt x="59" y="238"/>
                      <a:pt x="47" y="217"/>
                    </a:cubicBezTo>
                    <a:cubicBezTo>
                      <a:pt x="0" y="238"/>
                      <a:pt x="0" y="238"/>
                      <a:pt x="0" y="238"/>
                    </a:cubicBezTo>
                    <a:cubicBezTo>
                      <a:pt x="16" y="278"/>
                      <a:pt x="57" y="302"/>
                      <a:pt x="99" y="302"/>
                    </a:cubicBezTo>
                    <a:cubicBezTo>
                      <a:pt x="152" y="302"/>
                      <a:pt x="196" y="262"/>
                      <a:pt x="196" y="208"/>
                    </a:cubicBezTo>
                    <a:cubicBezTo>
                      <a:pt x="196" y="163"/>
                      <a:pt x="164" y="142"/>
                      <a:pt x="131" y="12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7" name="Freeform 441"/>
              <p:cNvSpPr>
                <a:spLocks/>
              </p:cNvSpPr>
              <p:nvPr/>
            </p:nvSpPr>
            <p:spPr bwMode="auto">
              <a:xfrm>
                <a:off x="8391525" y="5446713"/>
                <a:ext cx="106362" cy="163513"/>
              </a:xfrm>
              <a:custGeom>
                <a:avLst/>
                <a:gdLst>
                  <a:gd name="T0" fmla="*/ 131 w 196"/>
                  <a:gd name="T1" fmla="*/ 127 h 302"/>
                  <a:gd name="T2" fmla="*/ 65 w 196"/>
                  <a:gd name="T3" fmla="*/ 76 h 302"/>
                  <a:gd name="T4" fmla="*/ 94 w 196"/>
                  <a:gd name="T5" fmla="*/ 48 h 302"/>
                  <a:gd name="T6" fmla="*/ 131 w 196"/>
                  <a:gd name="T7" fmla="*/ 73 h 302"/>
                  <a:gd name="T8" fmla="*/ 175 w 196"/>
                  <a:gd name="T9" fmla="*/ 50 h 302"/>
                  <a:gd name="T10" fmla="*/ 97 w 196"/>
                  <a:gd name="T11" fmla="*/ 0 h 302"/>
                  <a:gd name="T12" fmla="*/ 14 w 196"/>
                  <a:gd name="T13" fmla="*/ 82 h 302"/>
                  <a:gd name="T14" fmla="*/ 68 w 196"/>
                  <a:gd name="T15" fmla="*/ 154 h 302"/>
                  <a:gd name="T16" fmla="*/ 122 w 196"/>
                  <a:gd name="T17" fmla="*/ 182 h 302"/>
                  <a:gd name="T18" fmla="*/ 142 w 196"/>
                  <a:gd name="T19" fmla="*/ 213 h 302"/>
                  <a:gd name="T20" fmla="*/ 99 w 196"/>
                  <a:gd name="T21" fmla="*/ 253 h 302"/>
                  <a:gd name="T22" fmla="*/ 47 w 196"/>
                  <a:gd name="T23" fmla="*/ 217 h 302"/>
                  <a:gd name="T24" fmla="*/ 0 w 196"/>
                  <a:gd name="T25" fmla="*/ 238 h 302"/>
                  <a:gd name="T26" fmla="*/ 99 w 196"/>
                  <a:gd name="T27" fmla="*/ 302 h 302"/>
                  <a:gd name="T28" fmla="*/ 196 w 196"/>
                  <a:gd name="T29" fmla="*/ 208 h 302"/>
                  <a:gd name="T30" fmla="*/ 131 w 196"/>
                  <a:gd name="T31" fmla="*/ 12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302">
                    <a:moveTo>
                      <a:pt x="131" y="127"/>
                    </a:moveTo>
                    <a:cubicBezTo>
                      <a:pt x="97" y="112"/>
                      <a:pt x="65" y="101"/>
                      <a:pt x="65" y="76"/>
                    </a:cubicBezTo>
                    <a:cubicBezTo>
                      <a:pt x="65" y="60"/>
                      <a:pt x="79" y="48"/>
                      <a:pt x="94" y="48"/>
                    </a:cubicBezTo>
                    <a:cubicBezTo>
                      <a:pt x="110" y="48"/>
                      <a:pt x="124" y="59"/>
                      <a:pt x="131" y="73"/>
                    </a:cubicBezTo>
                    <a:cubicBezTo>
                      <a:pt x="175" y="50"/>
                      <a:pt x="175" y="50"/>
                      <a:pt x="175" y="50"/>
                    </a:cubicBezTo>
                    <a:cubicBezTo>
                      <a:pt x="160" y="19"/>
                      <a:pt x="132" y="0"/>
                      <a:pt x="97" y="0"/>
                    </a:cubicBezTo>
                    <a:cubicBezTo>
                      <a:pt x="51" y="0"/>
                      <a:pt x="14" y="36"/>
                      <a:pt x="14" y="82"/>
                    </a:cubicBezTo>
                    <a:cubicBezTo>
                      <a:pt x="14" y="121"/>
                      <a:pt x="37" y="137"/>
                      <a:pt x="68" y="154"/>
                    </a:cubicBezTo>
                    <a:cubicBezTo>
                      <a:pt x="122" y="182"/>
                      <a:pt x="122" y="182"/>
                      <a:pt x="122" y="182"/>
                    </a:cubicBezTo>
                    <a:cubicBezTo>
                      <a:pt x="134" y="191"/>
                      <a:pt x="142" y="198"/>
                      <a:pt x="142" y="213"/>
                    </a:cubicBezTo>
                    <a:cubicBezTo>
                      <a:pt x="142" y="238"/>
                      <a:pt x="122" y="253"/>
                      <a:pt x="99" y="253"/>
                    </a:cubicBezTo>
                    <a:cubicBezTo>
                      <a:pt x="73" y="253"/>
                      <a:pt x="59" y="238"/>
                      <a:pt x="47" y="217"/>
                    </a:cubicBezTo>
                    <a:cubicBezTo>
                      <a:pt x="0" y="238"/>
                      <a:pt x="0" y="238"/>
                      <a:pt x="0" y="238"/>
                    </a:cubicBezTo>
                    <a:cubicBezTo>
                      <a:pt x="15" y="278"/>
                      <a:pt x="57" y="302"/>
                      <a:pt x="99" y="302"/>
                    </a:cubicBezTo>
                    <a:cubicBezTo>
                      <a:pt x="151" y="302"/>
                      <a:pt x="196" y="262"/>
                      <a:pt x="196" y="208"/>
                    </a:cubicBezTo>
                    <a:cubicBezTo>
                      <a:pt x="196" y="163"/>
                      <a:pt x="164" y="142"/>
                      <a:pt x="131" y="12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8" name="Freeform 442"/>
              <p:cNvSpPr>
                <a:spLocks noEditPoints="1"/>
              </p:cNvSpPr>
              <p:nvPr/>
            </p:nvSpPr>
            <p:spPr bwMode="auto">
              <a:xfrm>
                <a:off x="8513763" y="5451475"/>
                <a:ext cx="11112" cy="17463"/>
              </a:xfrm>
              <a:custGeom>
                <a:avLst/>
                <a:gdLst>
                  <a:gd name="T0" fmla="*/ 6 w 22"/>
                  <a:gd name="T1" fmla="*/ 14 h 31"/>
                  <a:gd name="T2" fmla="*/ 5 w 22"/>
                  <a:gd name="T3" fmla="*/ 14 h 31"/>
                  <a:gd name="T4" fmla="*/ 5 w 22"/>
                  <a:gd name="T5" fmla="*/ 5 h 31"/>
                  <a:gd name="T6" fmla="*/ 7 w 22"/>
                  <a:gd name="T7" fmla="*/ 5 h 31"/>
                  <a:gd name="T8" fmla="*/ 13 w 22"/>
                  <a:gd name="T9" fmla="*/ 9 h 31"/>
                  <a:gd name="T10" fmla="*/ 6 w 22"/>
                  <a:gd name="T11" fmla="*/ 14 h 31"/>
                  <a:gd name="T12" fmla="*/ 12 w 22"/>
                  <a:gd name="T13" fmla="*/ 18 h 31"/>
                  <a:gd name="T14" fmla="*/ 17 w 22"/>
                  <a:gd name="T15" fmla="*/ 15 h 31"/>
                  <a:gd name="T16" fmla="*/ 18 w 22"/>
                  <a:gd name="T17" fmla="*/ 9 h 31"/>
                  <a:gd name="T18" fmla="*/ 15 w 22"/>
                  <a:gd name="T19" fmla="*/ 2 h 31"/>
                  <a:gd name="T20" fmla="*/ 6 w 22"/>
                  <a:gd name="T21" fmla="*/ 0 h 31"/>
                  <a:gd name="T22" fmla="*/ 0 w 22"/>
                  <a:gd name="T23" fmla="*/ 0 h 31"/>
                  <a:gd name="T24" fmla="*/ 0 w 22"/>
                  <a:gd name="T25" fmla="*/ 31 h 31"/>
                  <a:gd name="T26" fmla="*/ 5 w 22"/>
                  <a:gd name="T27" fmla="*/ 31 h 31"/>
                  <a:gd name="T28" fmla="*/ 5 w 22"/>
                  <a:gd name="T29" fmla="*/ 19 h 31"/>
                  <a:gd name="T30" fmla="*/ 15 w 22"/>
                  <a:gd name="T31" fmla="*/ 31 h 31"/>
                  <a:gd name="T32" fmla="*/ 22 w 22"/>
                  <a:gd name="T33" fmla="*/ 31 h 31"/>
                  <a:gd name="T34" fmla="*/ 12 w 22"/>
                  <a:gd name="T35"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31">
                    <a:moveTo>
                      <a:pt x="6" y="14"/>
                    </a:moveTo>
                    <a:cubicBezTo>
                      <a:pt x="5" y="14"/>
                      <a:pt x="5" y="14"/>
                      <a:pt x="5" y="14"/>
                    </a:cubicBezTo>
                    <a:cubicBezTo>
                      <a:pt x="5" y="5"/>
                      <a:pt x="5" y="5"/>
                      <a:pt x="5" y="5"/>
                    </a:cubicBezTo>
                    <a:cubicBezTo>
                      <a:pt x="7" y="5"/>
                      <a:pt x="7" y="5"/>
                      <a:pt x="7" y="5"/>
                    </a:cubicBezTo>
                    <a:cubicBezTo>
                      <a:pt x="11" y="5"/>
                      <a:pt x="13" y="7"/>
                      <a:pt x="13" y="9"/>
                    </a:cubicBezTo>
                    <a:cubicBezTo>
                      <a:pt x="13" y="12"/>
                      <a:pt x="11" y="14"/>
                      <a:pt x="6" y="14"/>
                    </a:cubicBezTo>
                    <a:moveTo>
                      <a:pt x="12" y="18"/>
                    </a:moveTo>
                    <a:cubicBezTo>
                      <a:pt x="14" y="17"/>
                      <a:pt x="15" y="16"/>
                      <a:pt x="17" y="15"/>
                    </a:cubicBezTo>
                    <a:cubicBezTo>
                      <a:pt x="18" y="13"/>
                      <a:pt x="18" y="11"/>
                      <a:pt x="18" y="9"/>
                    </a:cubicBezTo>
                    <a:cubicBezTo>
                      <a:pt x="18" y="6"/>
                      <a:pt x="17" y="4"/>
                      <a:pt x="15" y="2"/>
                    </a:cubicBezTo>
                    <a:cubicBezTo>
                      <a:pt x="13" y="1"/>
                      <a:pt x="10" y="0"/>
                      <a:pt x="6" y="0"/>
                    </a:cubicBezTo>
                    <a:cubicBezTo>
                      <a:pt x="0" y="0"/>
                      <a:pt x="0" y="0"/>
                      <a:pt x="0" y="0"/>
                    </a:cubicBezTo>
                    <a:cubicBezTo>
                      <a:pt x="0" y="31"/>
                      <a:pt x="0" y="31"/>
                      <a:pt x="0" y="31"/>
                    </a:cubicBezTo>
                    <a:cubicBezTo>
                      <a:pt x="5" y="31"/>
                      <a:pt x="5" y="31"/>
                      <a:pt x="5" y="31"/>
                    </a:cubicBezTo>
                    <a:cubicBezTo>
                      <a:pt x="5" y="19"/>
                      <a:pt x="5" y="19"/>
                      <a:pt x="5" y="19"/>
                    </a:cubicBezTo>
                    <a:cubicBezTo>
                      <a:pt x="15" y="31"/>
                      <a:pt x="15" y="31"/>
                      <a:pt x="15" y="31"/>
                    </a:cubicBezTo>
                    <a:cubicBezTo>
                      <a:pt x="22" y="31"/>
                      <a:pt x="22" y="31"/>
                      <a:pt x="22" y="31"/>
                    </a:cubicBezTo>
                    <a:cubicBezTo>
                      <a:pt x="12" y="18"/>
                      <a:pt x="12" y="18"/>
                      <a:pt x="12"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79" name="Freeform 443"/>
              <p:cNvSpPr>
                <a:spLocks noEditPoints="1"/>
              </p:cNvSpPr>
              <p:nvPr/>
            </p:nvSpPr>
            <p:spPr bwMode="auto">
              <a:xfrm>
                <a:off x="8504238" y="5446713"/>
                <a:ext cx="28575" cy="28575"/>
              </a:xfrm>
              <a:custGeom>
                <a:avLst/>
                <a:gdLst>
                  <a:gd name="T0" fmla="*/ 42 w 53"/>
                  <a:gd name="T1" fmla="*/ 42 h 53"/>
                  <a:gd name="T2" fmla="*/ 26 w 53"/>
                  <a:gd name="T3" fmla="*/ 49 h 53"/>
                  <a:gd name="T4" fmla="*/ 10 w 53"/>
                  <a:gd name="T5" fmla="*/ 42 h 53"/>
                  <a:gd name="T6" fmla="*/ 4 w 53"/>
                  <a:gd name="T7" fmla="*/ 26 h 53"/>
                  <a:gd name="T8" fmla="*/ 10 w 53"/>
                  <a:gd name="T9" fmla="*/ 10 h 53"/>
                  <a:gd name="T10" fmla="*/ 26 w 53"/>
                  <a:gd name="T11" fmla="*/ 4 h 53"/>
                  <a:gd name="T12" fmla="*/ 39 w 53"/>
                  <a:gd name="T13" fmla="*/ 8 h 53"/>
                  <a:gd name="T14" fmla="*/ 46 w 53"/>
                  <a:gd name="T15" fmla="*/ 16 h 53"/>
                  <a:gd name="T16" fmla="*/ 48 w 53"/>
                  <a:gd name="T17" fmla="*/ 26 h 53"/>
                  <a:gd name="T18" fmla="*/ 42 w 53"/>
                  <a:gd name="T19" fmla="*/ 42 h 53"/>
                  <a:gd name="T20" fmla="*/ 48 w 53"/>
                  <a:gd name="T21" fmla="*/ 12 h 53"/>
                  <a:gd name="T22" fmla="*/ 37 w 53"/>
                  <a:gd name="T23" fmla="*/ 2 h 53"/>
                  <a:gd name="T24" fmla="*/ 26 w 53"/>
                  <a:gd name="T25" fmla="*/ 0 h 53"/>
                  <a:gd name="T26" fmla="*/ 9 w 53"/>
                  <a:gd name="T27" fmla="*/ 6 h 53"/>
                  <a:gd name="T28" fmla="*/ 2 w 53"/>
                  <a:gd name="T29" fmla="*/ 15 h 53"/>
                  <a:gd name="T30" fmla="*/ 0 w 53"/>
                  <a:gd name="T31" fmla="*/ 26 h 53"/>
                  <a:gd name="T32" fmla="*/ 7 w 53"/>
                  <a:gd name="T33" fmla="*/ 45 h 53"/>
                  <a:gd name="T34" fmla="*/ 26 w 53"/>
                  <a:gd name="T35" fmla="*/ 53 h 53"/>
                  <a:gd name="T36" fmla="*/ 45 w 53"/>
                  <a:gd name="T37" fmla="*/ 45 h 53"/>
                  <a:gd name="T38" fmla="*/ 53 w 53"/>
                  <a:gd name="T39" fmla="*/ 26 h 53"/>
                  <a:gd name="T40" fmla="*/ 48 w 53"/>
                  <a:gd name="T41"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3">
                    <a:moveTo>
                      <a:pt x="42" y="42"/>
                    </a:moveTo>
                    <a:cubicBezTo>
                      <a:pt x="37" y="47"/>
                      <a:pt x="32" y="49"/>
                      <a:pt x="26" y="49"/>
                    </a:cubicBezTo>
                    <a:cubicBezTo>
                      <a:pt x="20" y="49"/>
                      <a:pt x="15" y="47"/>
                      <a:pt x="10" y="42"/>
                    </a:cubicBezTo>
                    <a:cubicBezTo>
                      <a:pt x="6" y="38"/>
                      <a:pt x="4" y="33"/>
                      <a:pt x="4" y="26"/>
                    </a:cubicBezTo>
                    <a:cubicBezTo>
                      <a:pt x="4" y="20"/>
                      <a:pt x="6" y="15"/>
                      <a:pt x="10" y="10"/>
                    </a:cubicBezTo>
                    <a:cubicBezTo>
                      <a:pt x="15" y="6"/>
                      <a:pt x="20" y="4"/>
                      <a:pt x="26" y="4"/>
                    </a:cubicBezTo>
                    <a:cubicBezTo>
                      <a:pt x="31" y="4"/>
                      <a:pt x="35" y="5"/>
                      <a:pt x="39" y="8"/>
                    </a:cubicBezTo>
                    <a:cubicBezTo>
                      <a:pt x="42" y="10"/>
                      <a:pt x="44" y="12"/>
                      <a:pt x="46" y="16"/>
                    </a:cubicBezTo>
                    <a:cubicBezTo>
                      <a:pt x="47" y="19"/>
                      <a:pt x="48" y="23"/>
                      <a:pt x="48" y="26"/>
                    </a:cubicBezTo>
                    <a:cubicBezTo>
                      <a:pt x="48" y="33"/>
                      <a:pt x="46" y="38"/>
                      <a:pt x="42" y="42"/>
                    </a:cubicBezTo>
                    <a:moveTo>
                      <a:pt x="48" y="12"/>
                    </a:moveTo>
                    <a:cubicBezTo>
                      <a:pt x="45" y="7"/>
                      <a:pt x="42" y="4"/>
                      <a:pt x="37" y="2"/>
                    </a:cubicBezTo>
                    <a:cubicBezTo>
                      <a:pt x="34" y="1"/>
                      <a:pt x="30" y="0"/>
                      <a:pt x="26" y="0"/>
                    </a:cubicBezTo>
                    <a:cubicBezTo>
                      <a:pt x="20" y="0"/>
                      <a:pt x="14" y="2"/>
                      <a:pt x="9" y="6"/>
                    </a:cubicBezTo>
                    <a:cubicBezTo>
                      <a:pt x="6" y="8"/>
                      <a:pt x="4" y="11"/>
                      <a:pt x="2" y="15"/>
                    </a:cubicBezTo>
                    <a:cubicBezTo>
                      <a:pt x="0" y="18"/>
                      <a:pt x="0" y="22"/>
                      <a:pt x="0" y="26"/>
                    </a:cubicBezTo>
                    <a:cubicBezTo>
                      <a:pt x="0" y="34"/>
                      <a:pt x="2" y="40"/>
                      <a:pt x="7" y="45"/>
                    </a:cubicBezTo>
                    <a:cubicBezTo>
                      <a:pt x="13" y="50"/>
                      <a:pt x="19" y="53"/>
                      <a:pt x="26" y="53"/>
                    </a:cubicBezTo>
                    <a:cubicBezTo>
                      <a:pt x="33" y="53"/>
                      <a:pt x="40" y="50"/>
                      <a:pt x="45" y="45"/>
                    </a:cubicBezTo>
                    <a:cubicBezTo>
                      <a:pt x="50" y="40"/>
                      <a:pt x="53" y="34"/>
                      <a:pt x="53" y="26"/>
                    </a:cubicBezTo>
                    <a:cubicBezTo>
                      <a:pt x="53" y="21"/>
                      <a:pt x="51" y="16"/>
                      <a:pt x="48" y="1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6" name="Group 365"/>
            <p:cNvGrpSpPr/>
            <p:nvPr/>
          </p:nvGrpSpPr>
          <p:grpSpPr>
            <a:xfrm>
              <a:off x="285738" y="6096000"/>
              <a:ext cx="589790" cy="159517"/>
              <a:chOff x="4114800" y="5276850"/>
              <a:chExt cx="1338262" cy="361951"/>
            </a:xfrm>
          </p:grpSpPr>
          <p:sp>
            <p:nvSpPr>
              <p:cNvPr id="464" name="Freeform 444"/>
              <p:cNvSpPr>
                <a:spLocks/>
              </p:cNvSpPr>
              <p:nvPr/>
            </p:nvSpPr>
            <p:spPr bwMode="auto">
              <a:xfrm>
                <a:off x="5124450" y="5327650"/>
                <a:ext cx="130175" cy="103188"/>
              </a:xfrm>
              <a:custGeom>
                <a:avLst/>
                <a:gdLst>
                  <a:gd name="T0" fmla="*/ 91 w 240"/>
                  <a:gd name="T1" fmla="*/ 131 h 189"/>
                  <a:gd name="T2" fmla="*/ 111 w 240"/>
                  <a:gd name="T3" fmla="*/ 189 h 189"/>
                  <a:gd name="T4" fmla="*/ 139 w 240"/>
                  <a:gd name="T5" fmla="*/ 126 h 189"/>
                  <a:gd name="T6" fmla="*/ 231 w 240"/>
                  <a:gd name="T7" fmla="*/ 131 h 189"/>
                  <a:gd name="T8" fmla="*/ 163 w 240"/>
                  <a:gd name="T9" fmla="*/ 88 h 189"/>
                  <a:gd name="T10" fmla="*/ 218 w 240"/>
                  <a:gd name="T11" fmla="*/ 32 h 189"/>
                  <a:gd name="T12" fmla="*/ 155 w 240"/>
                  <a:gd name="T13" fmla="*/ 42 h 189"/>
                  <a:gd name="T14" fmla="*/ 133 w 240"/>
                  <a:gd name="T15" fmla="*/ 0 h 189"/>
                  <a:gd name="T16" fmla="*/ 102 w 240"/>
                  <a:gd name="T17" fmla="*/ 53 h 189"/>
                  <a:gd name="T18" fmla="*/ 41 w 240"/>
                  <a:gd name="T19" fmla="*/ 43 h 189"/>
                  <a:gd name="T20" fmla="*/ 82 w 240"/>
                  <a:gd name="T21" fmla="*/ 92 h 189"/>
                  <a:gd name="T22" fmla="*/ 14 w 240"/>
                  <a:gd name="T23" fmla="*/ 155 h 189"/>
                  <a:gd name="T24" fmla="*/ 91 w 240"/>
                  <a:gd name="T25" fmla="*/ 13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189">
                    <a:moveTo>
                      <a:pt x="91" y="131"/>
                    </a:moveTo>
                    <a:cubicBezTo>
                      <a:pt x="100" y="139"/>
                      <a:pt x="73" y="189"/>
                      <a:pt x="111" y="189"/>
                    </a:cubicBezTo>
                    <a:cubicBezTo>
                      <a:pt x="143" y="189"/>
                      <a:pt x="119" y="138"/>
                      <a:pt x="139" y="126"/>
                    </a:cubicBezTo>
                    <a:cubicBezTo>
                      <a:pt x="158" y="115"/>
                      <a:pt x="223" y="162"/>
                      <a:pt x="231" y="131"/>
                    </a:cubicBezTo>
                    <a:cubicBezTo>
                      <a:pt x="240" y="96"/>
                      <a:pt x="162" y="110"/>
                      <a:pt x="163" y="88"/>
                    </a:cubicBezTo>
                    <a:cubicBezTo>
                      <a:pt x="164" y="68"/>
                      <a:pt x="231" y="55"/>
                      <a:pt x="218" y="32"/>
                    </a:cubicBezTo>
                    <a:cubicBezTo>
                      <a:pt x="204" y="6"/>
                      <a:pt x="165" y="50"/>
                      <a:pt x="155" y="42"/>
                    </a:cubicBezTo>
                    <a:cubicBezTo>
                      <a:pt x="144" y="33"/>
                      <a:pt x="164" y="0"/>
                      <a:pt x="133" y="0"/>
                    </a:cubicBezTo>
                    <a:cubicBezTo>
                      <a:pt x="105" y="0"/>
                      <a:pt x="118" y="46"/>
                      <a:pt x="102" y="53"/>
                    </a:cubicBezTo>
                    <a:cubicBezTo>
                      <a:pt x="87" y="59"/>
                      <a:pt x="53" y="22"/>
                      <a:pt x="41" y="43"/>
                    </a:cubicBezTo>
                    <a:cubicBezTo>
                      <a:pt x="28" y="64"/>
                      <a:pt x="82" y="74"/>
                      <a:pt x="82" y="92"/>
                    </a:cubicBezTo>
                    <a:cubicBezTo>
                      <a:pt x="81" y="108"/>
                      <a:pt x="0" y="132"/>
                      <a:pt x="14" y="155"/>
                    </a:cubicBezTo>
                    <a:cubicBezTo>
                      <a:pt x="27" y="176"/>
                      <a:pt x="82" y="122"/>
                      <a:pt x="91" y="131"/>
                    </a:cubicBezTo>
                  </a:path>
                </a:pathLst>
              </a:custGeom>
              <a:solidFill>
                <a:srgbClr val="003B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65" name="Freeform 445"/>
              <p:cNvSpPr>
                <a:spLocks/>
              </p:cNvSpPr>
              <p:nvPr/>
            </p:nvSpPr>
            <p:spPr bwMode="auto">
              <a:xfrm>
                <a:off x="4114800" y="5276850"/>
                <a:ext cx="198437" cy="292100"/>
              </a:xfrm>
              <a:custGeom>
                <a:avLst/>
                <a:gdLst>
                  <a:gd name="T0" fmla="*/ 92 w 362"/>
                  <a:gd name="T1" fmla="*/ 167 h 536"/>
                  <a:gd name="T2" fmla="*/ 263 w 362"/>
                  <a:gd name="T3" fmla="*/ 73 h 536"/>
                  <a:gd name="T4" fmla="*/ 241 w 362"/>
                  <a:gd name="T5" fmla="*/ 160 h 536"/>
                  <a:gd name="T6" fmla="*/ 267 w 362"/>
                  <a:gd name="T7" fmla="*/ 187 h 536"/>
                  <a:gd name="T8" fmla="*/ 304 w 362"/>
                  <a:gd name="T9" fmla="*/ 54 h 536"/>
                  <a:gd name="T10" fmla="*/ 124 w 362"/>
                  <a:gd name="T11" fmla="*/ 65 h 536"/>
                  <a:gd name="T12" fmla="*/ 43 w 362"/>
                  <a:gd name="T13" fmla="*/ 152 h 536"/>
                  <a:gd name="T14" fmla="*/ 211 w 362"/>
                  <a:gd name="T15" fmla="*/ 318 h 536"/>
                  <a:gd name="T16" fmla="*/ 313 w 362"/>
                  <a:gd name="T17" fmla="*/ 421 h 536"/>
                  <a:gd name="T18" fmla="*/ 106 w 362"/>
                  <a:gd name="T19" fmla="*/ 434 h 536"/>
                  <a:gd name="T20" fmla="*/ 121 w 362"/>
                  <a:gd name="T21" fmla="*/ 390 h 536"/>
                  <a:gd name="T22" fmla="*/ 87 w 362"/>
                  <a:gd name="T23" fmla="*/ 364 h 536"/>
                  <a:gd name="T24" fmla="*/ 170 w 362"/>
                  <a:gd name="T25" fmla="*/ 528 h 536"/>
                  <a:gd name="T26" fmla="*/ 361 w 362"/>
                  <a:gd name="T27" fmla="*/ 420 h 536"/>
                  <a:gd name="T28" fmla="*/ 92 w 362"/>
                  <a:gd name="T29" fmla="*/ 16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2" h="536">
                    <a:moveTo>
                      <a:pt x="92" y="167"/>
                    </a:moveTo>
                    <a:cubicBezTo>
                      <a:pt x="107" y="115"/>
                      <a:pt x="229" y="30"/>
                      <a:pt x="263" y="73"/>
                    </a:cubicBezTo>
                    <a:cubicBezTo>
                      <a:pt x="276" y="88"/>
                      <a:pt x="245" y="128"/>
                      <a:pt x="241" y="160"/>
                    </a:cubicBezTo>
                    <a:cubicBezTo>
                      <a:pt x="237" y="188"/>
                      <a:pt x="260" y="191"/>
                      <a:pt x="267" y="187"/>
                    </a:cubicBezTo>
                    <a:cubicBezTo>
                      <a:pt x="303" y="171"/>
                      <a:pt x="329" y="91"/>
                      <a:pt x="304" y="54"/>
                    </a:cubicBezTo>
                    <a:cubicBezTo>
                      <a:pt x="261" y="0"/>
                      <a:pt x="173" y="30"/>
                      <a:pt x="124" y="65"/>
                    </a:cubicBezTo>
                    <a:cubicBezTo>
                      <a:pt x="86" y="92"/>
                      <a:pt x="56" y="113"/>
                      <a:pt x="43" y="152"/>
                    </a:cubicBezTo>
                    <a:cubicBezTo>
                      <a:pt x="13" y="245"/>
                      <a:pt x="188" y="308"/>
                      <a:pt x="211" y="318"/>
                    </a:cubicBezTo>
                    <a:cubicBezTo>
                      <a:pt x="243" y="332"/>
                      <a:pt x="330" y="370"/>
                      <a:pt x="313" y="421"/>
                    </a:cubicBezTo>
                    <a:cubicBezTo>
                      <a:pt x="277" y="512"/>
                      <a:pt x="105" y="501"/>
                      <a:pt x="106" y="434"/>
                    </a:cubicBezTo>
                    <a:cubicBezTo>
                      <a:pt x="106" y="414"/>
                      <a:pt x="113" y="406"/>
                      <a:pt x="121" y="390"/>
                    </a:cubicBezTo>
                    <a:cubicBezTo>
                      <a:pt x="135" y="362"/>
                      <a:pt x="97" y="351"/>
                      <a:pt x="87" y="364"/>
                    </a:cubicBezTo>
                    <a:cubicBezTo>
                      <a:pt x="0" y="471"/>
                      <a:pt x="104" y="519"/>
                      <a:pt x="170" y="528"/>
                    </a:cubicBezTo>
                    <a:cubicBezTo>
                      <a:pt x="236" y="536"/>
                      <a:pt x="359" y="512"/>
                      <a:pt x="361" y="420"/>
                    </a:cubicBezTo>
                    <a:cubicBezTo>
                      <a:pt x="362" y="278"/>
                      <a:pt x="74" y="228"/>
                      <a:pt x="92" y="167"/>
                    </a:cubicBezTo>
                  </a:path>
                </a:pathLst>
              </a:custGeom>
              <a:solidFill>
                <a:srgbClr val="003B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66" name="Freeform 446"/>
              <p:cNvSpPr>
                <a:spLocks noEditPoints="1"/>
              </p:cNvSpPr>
              <p:nvPr/>
            </p:nvSpPr>
            <p:spPr bwMode="auto">
              <a:xfrm>
                <a:off x="4919663" y="5326063"/>
                <a:ext cx="519112" cy="274638"/>
              </a:xfrm>
              <a:custGeom>
                <a:avLst/>
                <a:gdLst>
                  <a:gd name="T0" fmla="*/ 748 w 950"/>
                  <a:gd name="T1" fmla="*/ 349 h 502"/>
                  <a:gd name="T2" fmla="*/ 699 w 950"/>
                  <a:gd name="T3" fmla="*/ 405 h 502"/>
                  <a:gd name="T4" fmla="*/ 601 w 950"/>
                  <a:gd name="T5" fmla="*/ 347 h 502"/>
                  <a:gd name="T6" fmla="*/ 689 w 950"/>
                  <a:gd name="T7" fmla="*/ 277 h 502"/>
                  <a:gd name="T8" fmla="*/ 748 w 950"/>
                  <a:gd name="T9" fmla="*/ 349 h 502"/>
                  <a:gd name="T10" fmla="*/ 188 w 950"/>
                  <a:gd name="T11" fmla="*/ 342 h 502"/>
                  <a:gd name="T12" fmla="*/ 122 w 950"/>
                  <a:gd name="T13" fmla="*/ 399 h 502"/>
                  <a:gd name="T14" fmla="*/ 46 w 950"/>
                  <a:gd name="T15" fmla="*/ 344 h 502"/>
                  <a:gd name="T16" fmla="*/ 132 w 950"/>
                  <a:gd name="T17" fmla="*/ 277 h 502"/>
                  <a:gd name="T18" fmla="*/ 188 w 950"/>
                  <a:gd name="T19" fmla="*/ 342 h 502"/>
                  <a:gd name="T20" fmla="*/ 907 w 950"/>
                  <a:gd name="T21" fmla="*/ 385 h 502"/>
                  <a:gd name="T22" fmla="*/ 821 w 950"/>
                  <a:gd name="T23" fmla="*/ 233 h 502"/>
                  <a:gd name="T24" fmla="*/ 813 w 950"/>
                  <a:gd name="T25" fmla="*/ 13 h 502"/>
                  <a:gd name="T26" fmla="*/ 776 w 950"/>
                  <a:gd name="T27" fmla="*/ 267 h 502"/>
                  <a:gd name="T28" fmla="*/ 770 w 950"/>
                  <a:gd name="T29" fmla="*/ 273 h 502"/>
                  <a:gd name="T30" fmla="*/ 684 w 950"/>
                  <a:gd name="T31" fmla="*/ 237 h 502"/>
                  <a:gd name="T32" fmla="*/ 599 w 950"/>
                  <a:gd name="T33" fmla="*/ 266 h 502"/>
                  <a:gd name="T34" fmla="*/ 557 w 950"/>
                  <a:gd name="T35" fmla="*/ 343 h 502"/>
                  <a:gd name="T36" fmla="*/ 564 w 950"/>
                  <a:gd name="T37" fmla="*/ 378 h 502"/>
                  <a:gd name="T38" fmla="*/ 426 w 950"/>
                  <a:gd name="T39" fmla="*/ 393 h 502"/>
                  <a:gd name="T40" fmla="*/ 404 w 950"/>
                  <a:gd name="T41" fmla="*/ 373 h 502"/>
                  <a:gd name="T42" fmla="*/ 431 w 950"/>
                  <a:gd name="T43" fmla="*/ 279 h 502"/>
                  <a:gd name="T44" fmla="*/ 395 w 950"/>
                  <a:gd name="T45" fmla="*/ 274 h 502"/>
                  <a:gd name="T46" fmla="*/ 350 w 950"/>
                  <a:gd name="T47" fmla="*/ 381 h 502"/>
                  <a:gd name="T48" fmla="*/ 264 w 950"/>
                  <a:gd name="T49" fmla="*/ 233 h 502"/>
                  <a:gd name="T50" fmla="*/ 257 w 950"/>
                  <a:gd name="T51" fmla="*/ 17 h 502"/>
                  <a:gd name="T52" fmla="*/ 219 w 950"/>
                  <a:gd name="T53" fmla="*/ 267 h 502"/>
                  <a:gd name="T54" fmla="*/ 212 w 950"/>
                  <a:gd name="T55" fmla="*/ 276 h 502"/>
                  <a:gd name="T56" fmla="*/ 126 w 950"/>
                  <a:gd name="T57" fmla="*/ 237 h 502"/>
                  <a:gd name="T58" fmla="*/ 0 w 950"/>
                  <a:gd name="T59" fmla="*/ 343 h 502"/>
                  <a:gd name="T60" fmla="*/ 199 w 950"/>
                  <a:gd name="T61" fmla="*/ 425 h 502"/>
                  <a:gd name="T62" fmla="*/ 248 w 950"/>
                  <a:gd name="T63" fmla="*/ 339 h 502"/>
                  <a:gd name="T64" fmla="*/ 386 w 950"/>
                  <a:gd name="T65" fmla="*/ 425 h 502"/>
                  <a:gd name="T66" fmla="*/ 588 w 950"/>
                  <a:gd name="T67" fmla="*/ 415 h 502"/>
                  <a:gd name="T68" fmla="*/ 805 w 950"/>
                  <a:gd name="T69" fmla="*/ 339 h 502"/>
                  <a:gd name="T70" fmla="*/ 907 w 950"/>
                  <a:gd name="T71" fmla="*/ 432 h 502"/>
                  <a:gd name="T72" fmla="*/ 949 w 950"/>
                  <a:gd name="T73" fmla="*/ 413 h 502"/>
                  <a:gd name="T74" fmla="*/ 907 w 950"/>
                  <a:gd name="T75" fmla="*/ 38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502">
                    <a:moveTo>
                      <a:pt x="748" y="349"/>
                    </a:moveTo>
                    <a:cubicBezTo>
                      <a:pt x="747" y="377"/>
                      <a:pt x="735" y="396"/>
                      <a:pt x="699" y="405"/>
                    </a:cubicBezTo>
                    <a:cubicBezTo>
                      <a:pt x="657" y="415"/>
                      <a:pt x="601" y="380"/>
                      <a:pt x="601" y="347"/>
                    </a:cubicBezTo>
                    <a:cubicBezTo>
                      <a:pt x="599" y="308"/>
                      <a:pt x="635" y="272"/>
                      <a:pt x="689" y="277"/>
                    </a:cubicBezTo>
                    <a:cubicBezTo>
                      <a:pt x="725" y="280"/>
                      <a:pt x="749" y="329"/>
                      <a:pt x="748" y="349"/>
                    </a:cubicBezTo>
                    <a:moveTo>
                      <a:pt x="188" y="342"/>
                    </a:moveTo>
                    <a:cubicBezTo>
                      <a:pt x="185" y="377"/>
                      <a:pt x="165" y="400"/>
                      <a:pt x="122" y="399"/>
                    </a:cubicBezTo>
                    <a:cubicBezTo>
                      <a:pt x="84" y="397"/>
                      <a:pt x="48" y="372"/>
                      <a:pt x="46" y="344"/>
                    </a:cubicBezTo>
                    <a:cubicBezTo>
                      <a:pt x="45" y="323"/>
                      <a:pt x="70" y="267"/>
                      <a:pt x="132" y="277"/>
                    </a:cubicBezTo>
                    <a:cubicBezTo>
                      <a:pt x="156" y="281"/>
                      <a:pt x="189" y="316"/>
                      <a:pt x="188" y="342"/>
                    </a:cubicBezTo>
                    <a:moveTo>
                      <a:pt x="907" y="385"/>
                    </a:moveTo>
                    <a:cubicBezTo>
                      <a:pt x="826" y="343"/>
                      <a:pt x="816" y="266"/>
                      <a:pt x="821" y="233"/>
                    </a:cubicBezTo>
                    <a:cubicBezTo>
                      <a:pt x="858" y="3"/>
                      <a:pt x="824" y="11"/>
                      <a:pt x="813" y="13"/>
                    </a:cubicBezTo>
                    <a:cubicBezTo>
                      <a:pt x="772" y="22"/>
                      <a:pt x="778" y="222"/>
                      <a:pt x="776" y="267"/>
                    </a:cubicBezTo>
                    <a:cubicBezTo>
                      <a:pt x="770" y="273"/>
                      <a:pt x="770" y="273"/>
                      <a:pt x="770" y="273"/>
                    </a:cubicBezTo>
                    <a:cubicBezTo>
                      <a:pt x="770" y="273"/>
                      <a:pt x="734" y="235"/>
                      <a:pt x="684" y="237"/>
                    </a:cubicBezTo>
                    <a:cubicBezTo>
                      <a:pt x="653" y="237"/>
                      <a:pt x="625" y="246"/>
                      <a:pt x="599" y="266"/>
                    </a:cubicBezTo>
                    <a:cubicBezTo>
                      <a:pt x="571" y="288"/>
                      <a:pt x="560" y="313"/>
                      <a:pt x="557" y="343"/>
                    </a:cubicBezTo>
                    <a:cubicBezTo>
                      <a:pt x="557" y="354"/>
                      <a:pt x="559" y="366"/>
                      <a:pt x="564" y="378"/>
                    </a:cubicBezTo>
                    <a:cubicBezTo>
                      <a:pt x="511" y="402"/>
                      <a:pt x="465" y="398"/>
                      <a:pt x="426" y="393"/>
                    </a:cubicBezTo>
                    <a:cubicBezTo>
                      <a:pt x="408" y="390"/>
                      <a:pt x="401" y="383"/>
                      <a:pt x="404" y="373"/>
                    </a:cubicBezTo>
                    <a:cubicBezTo>
                      <a:pt x="413" y="339"/>
                      <a:pt x="434" y="287"/>
                      <a:pt x="431" y="279"/>
                    </a:cubicBezTo>
                    <a:cubicBezTo>
                      <a:pt x="424" y="267"/>
                      <a:pt x="402" y="265"/>
                      <a:pt x="395" y="274"/>
                    </a:cubicBezTo>
                    <a:cubicBezTo>
                      <a:pt x="367" y="309"/>
                      <a:pt x="352" y="370"/>
                      <a:pt x="350" y="381"/>
                    </a:cubicBezTo>
                    <a:cubicBezTo>
                      <a:pt x="278" y="348"/>
                      <a:pt x="264" y="294"/>
                      <a:pt x="264" y="233"/>
                    </a:cubicBezTo>
                    <a:cubicBezTo>
                      <a:pt x="264" y="189"/>
                      <a:pt x="316" y="0"/>
                      <a:pt x="257" y="17"/>
                    </a:cubicBezTo>
                    <a:cubicBezTo>
                      <a:pt x="211" y="29"/>
                      <a:pt x="221" y="222"/>
                      <a:pt x="219" y="267"/>
                    </a:cubicBezTo>
                    <a:cubicBezTo>
                      <a:pt x="212" y="276"/>
                      <a:pt x="212" y="276"/>
                      <a:pt x="212" y="276"/>
                    </a:cubicBezTo>
                    <a:cubicBezTo>
                      <a:pt x="212" y="276"/>
                      <a:pt x="181" y="239"/>
                      <a:pt x="126" y="237"/>
                    </a:cubicBezTo>
                    <a:cubicBezTo>
                      <a:pt x="48" y="234"/>
                      <a:pt x="0" y="291"/>
                      <a:pt x="0" y="343"/>
                    </a:cubicBezTo>
                    <a:cubicBezTo>
                      <a:pt x="0" y="419"/>
                      <a:pt x="116" y="479"/>
                      <a:pt x="199" y="425"/>
                    </a:cubicBezTo>
                    <a:cubicBezTo>
                      <a:pt x="226" y="407"/>
                      <a:pt x="240" y="367"/>
                      <a:pt x="248" y="339"/>
                    </a:cubicBezTo>
                    <a:cubicBezTo>
                      <a:pt x="262" y="359"/>
                      <a:pt x="296" y="449"/>
                      <a:pt x="386" y="425"/>
                    </a:cubicBezTo>
                    <a:cubicBezTo>
                      <a:pt x="418" y="438"/>
                      <a:pt x="515" y="463"/>
                      <a:pt x="588" y="415"/>
                    </a:cubicBezTo>
                    <a:cubicBezTo>
                      <a:pt x="611" y="435"/>
                      <a:pt x="769" y="502"/>
                      <a:pt x="805" y="339"/>
                    </a:cubicBezTo>
                    <a:cubicBezTo>
                      <a:pt x="819" y="359"/>
                      <a:pt x="862" y="426"/>
                      <a:pt x="907" y="432"/>
                    </a:cubicBezTo>
                    <a:cubicBezTo>
                      <a:pt x="937" y="436"/>
                      <a:pt x="948" y="428"/>
                      <a:pt x="949" y="413"/>
                    </a:cubicBezTo>
                    <a:cubicBezTo>
                      <a:pt x="950" y="388"/>
                      <a:pt x="923" y="394"/>
                      <a:pt x="907" y="385"/>
                    </a:cubicBezTo>
                  </a:path>
                </a:pathLst>
              </a:custGeom>
              <a:solidFill>
                <a:srgbClr val="003B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67" name="Freeform 447"/>
              <p:cNvSpPr>
                <a:spLocks noEditPoints="1"/>
              </p:cNvSpPr>
              <p:nvPr/>
            </p:nvSpPr>
            <p:spPr bwMode="auto">
              <a:xfrm>
                <a:off x="4319588" y="5351463"/>
                <a:ext cx="606425" cy="287338"/>
              </a:xfrm>
              <a:custGeom>
                <a:avLst/>
                <a:gdLst>
                  <a:gd name="T0" fmla="*/ 666 w 1111"/>
                  <a:gd name="T1" fmla="*/ 218 h 526"/>
                  <a:gd name="T2" fmla="*/ 634 w 1111"/>
                  <a:gd name="T3" fmla="*/ 306 h 526"/>
                  <a:gd name="T4" fmla="*/ 666 w 1111"/>
                  <a:gd name="T5" fmla="*/ 218 h 526"/>
                  <a:gd name="T6" fmla="*/ 462 w 1111"/>
                  <a:gd name="T7" fmla="*/ 66 h 526"/>
                  <a:gd name="T8" fmla="*/ 393 w 1111"/>
                  <a:gd name="T9" fmla="*/ 276 h 526"/>
                  <a:gd name="T10" fmla="*/ 462 w 1111"/>
                  <a:gd name="T11" fmla="*/ 66 h 526"/>
                  <a:gd name="T12" fmla="*/ 204 w 1111"/>
                  <a:gd name="T13" fmla="*/ 322 h 526"/>
                  <a:gd name="T14" fmla="*/ 112 w 1111"/>
                  <a:gd name="T15" fmla="*/ 304 h 526"/>
                  <a:gd name="T16" fmla="*/ 185 w 1111"/>
                  <a:gd name="T17" fmla="*/ 201 h 526"/>
                  <a:gd name="T18" fmla="*/ 247 w 1111"/>
                  <a:gd name="T19" fmla="*/ 249 h 526"/>
                  <a:gd name="T20" fmla="*/ 204 w 1111"/>
                  <a:gd name="T21" fmla="*/ 322 h 526"/>
                  <a:gd name="T22" fmla="*/ 995 w 1111"/>
                  <a:gd name="T23" fmla="*/ 214 h 526"/>
                  <a:gd name="T24" fmla="*/ 909 w 1111"/>
                  <a:gd name="T25" fmla="*/ 247 h 526"/>
                  <a:gd name="T26" fmla="*/ 908 w 1111"/>
                  <a:gd name="T27" fmla="*/ 246 h 526"/>
                  <a:gd name="T28" fmla="*/ 866 w 1111"/>
                  <a:gd name="T29" fmla="*/ 268 h 526"/>
                  <a:gd name="T30" fmla="*/ 657 w 1111"/>
                  <a:gd name="T31" fmla="*/ 330 h 526"/>
                  <a:gd name="T32" fmla="*/ 670 w 1111"/>
                  <a:gd name="T33" fmla="*/ 185 h 526"/>
                  <a:gd name="T34" fmla="*/ 602 w 1111"/>
                  <a:gd name="T35" fmla="*/ 223 h 526"/>
                  <a:gd name="T36" fmla="*/ 598 w 1111"/>
                  <a:gd name="T37" fmla="*/ 312 h 526"/>
                  <a:gd name="T38" fmla="*/ 412 w 1111"/>
                  <a:gd name="T39" fmla="*/ 326 h 526"/>
                  <a:gd name="T40" fmla="*/ 499 w 1111"/>
                  <a:gd name="T41" fmla="*/ 147 h 526"/>
                  <a:gd name="T42" fmla="*/ 477 w 1111"/>
                  <a:gd name="T43" fmla="*/ 12 h 526"/>
                  <a:gd name="T44" fmla="*/ 349 w 1111"/>
                  <a:gd name="T45" fmla="*/ 303 h 526"/>
                  <a:gd name="T46" fmla="*/ 252 w 1111"/>
                  <a:gd name="T47" fmla="*/ 337 h 526"/>
                  <a:gd name="T48" fmla="*/ 198 w 1111"/>
                  <a:gd name="T49" fmla="*/ 159 h 526"/>
                  <a:gd name="T50" fmla="*/ 54 w 1111"/>
                  <a:gd name="T51" fmla="*/ 284 h 526"/>
                  <a:gd name="T52" fmla="*/ 5 w 1111"/>
                  <a:gd name="T53" fmla="*/ 303 h 526"/>
                  <a:gd name="T54" fmla="*/ 7 w 1111"/>
                  <a:gd name="T55" fmla="*/ 324 h 526"/>
                  <a:gd name="T56" fmla="*/ 27 w 1111"/>
                  <a:gd name="T57" fmla="*/ 348 h 526"/>
                  <a:gd name="T58" fmla="*/ 34 w 1111"/>
                  <a:gd name="T59" fmla="*/ 526 h 526"/>
                  <a:gd name="T60" fmla="*/ 89 w 1111"/>
                  <a:gd name="T61" fmla="*/ 361 h 526"/>
                  <a:gd name="T62" fmla="*/ 360 w 1111"/>
                  <a:gd name="T63" fmla="*/ 357 h 526"/>
                  <a:gd name="T64" fmla="*/ 607 w 1111"/>
                  <a:gd name="T65" fmla="*/ 351 h 526"/>
                  <a:gd name="T66" fmla="*/ 854 w 1111"/>
                  <a:gd name="T67" fmla="*/ 321 h 526"/>
                  <a:gd name="T68" fmla="*/ 851 w 1111"/>
                  <a:gd name="T69" fmla="*/ 340 h 526"/>
                  <a:gd name="T70" fmla="*/ 859 w 1111"/>
                  <a:gd name="T71" fmla="*/ 388 h 526"/>
                  <a:gd name="T72" fmla="*/ 882 w 1111"/>
                  <a:gd name="T73" fmla="*/ 387 h 526"/>
                  <a:gd name="T74" fmla="*/ 899 w 1111"/>
                  <a:gd name="T75" fmla="*/ 361 h 526"/>
                  <a:gd name="T76" fmla="*/ 998 w 1111"/>
                  <a:gd name="T77" fmla="*/ 257 h 526"/>
                  <a:gd name="T78" fmla="*/ 1045 w 1111"/>
                  <a:gd name="T79" fmla="*/ 324 h 526"/>
                  <a:gd name="T80" fmla="*/ 1088 w 1111"/>
                  <a:gd name="T81" fmla="*/ 383 h 526"/>
                  <a:gd name="T82" fmla="*/ 1075 w 1111"/>
                  <a:gd name="T83" fmla="*/ 273 h 526"/>
                  <a:gd name="T84" fmla="*/ 995 w 1111"/>
                  <a:gd name="T85" fmla="*/ 21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1" h="526">
                    <a:moveTo>
                      <a:pt x="666" y="218"/>
                    </a:moveTo>
                    <a:cubicBezTo>
                      <a:pt x="696" y="231"/>
                      <a:pt x="634" y="306"/>
                      <a:pt x="634" y="306"/>
                    </a:cubicBezTo>
                    <a:cubicBezTo>
                      <a:pt x="634" y="306"/>
                      <a:pt x="620" y="198"/>
                      <a:pt x="666" y="218"/>
                    </a:cubicBezTo>
                    <a:moveTo>
                      <a:pt x="462" y="66"/>
                    </a:moveTo>
                    <a:cubicBezTo>
                      <a:pt x="500" y="79"/>
                      <a:pt x="418" y="250"/>
                      <a:pt x="393" y="276"/>
                    </a:cubicBezTo>
                    <a:cubicBezTo>
                      <a:pt x="379" y="254"/>
                      <a:pt x="418" y="52"/>
                      <a:pt x="462" y="66"/>
                    </a:cubicBezTo>
                    <a:moveTo>
                      <a:pt x="204" y="322"/>
                    </a:moveTo>
                    <a:cubicBezTo>
                      <a:pt x="167" y="335"/>
                      <a:pt x="140" y="335"/>
                      <a:pt x="112" y="304"/>
                    </a:cubicBezTo>
                    <a:cubicBezTo>
                      <a:pt x="80" y="269"/>
                      <a:pt x="137" y="196"/>
                      <a:pt x="185" y="201"/>
                    </a:cubicBezTo>
                    <a:cubicBezTo>
                      <a:pt x="222" y="205"/>
                      <a:pt x="246" y="225"/>
                      <a:pt x="247" y="249"/>
                    </a:cubicBezTo>
                    <a:cubicBezTo>
                      <a:pt x="249" y="281"/>
                      <a:pt x="233" y="312"/>
                      <a:pt x="204" y="322"/>
                    </a:cubicBezTo>
                    <a:moveTo>
                      <a:pt x="995" y="214"/>
                    </a:moveTo>
                    <a:cubicBezTo>
                      <a:pt x="960" y="214"/>
                      <a:pt x="932" y="227"/>
                      <a:pt x="909" y="247"/>
                    </a:cubicBezTo>
                    <a:cubicBezTo>
                      <a:pt x="909" y="247"/>
                      <a:pt x="909" y="247"/>
                      <a:pt x="908" y="246"/>
                    </a:cubicBezTo>
                    <a:cubicBezTo>
                      <a:pt x="865" y="229"/>
                      <a:pt x="868" y="259"/>
                      <a:pt x="866" y="268"/>
                    </a:cubicBezTo>
                    <a:cubicBezTo>
                      <a:pt x="722" y="379"/>
                      <a:pt x="682" y="343"/>
                      <a:pt x="657" y="330"/>
                    </a:cubicBezTo>
                    <a:cubicBezTo>
                      <a:pt x="692" y="299"/>
                      <a:pt x="741" y="207"/>
                      <a:pt x="670" y="185"/>
                    </a:cubicBezTo>
                    <a:cubicBezTo>
                      <a:pt x="645" y="180"/>
                      <a:pt x="617" y="190"/>
                      <a:pt x="602" y="223"/>
                    </a:cubicBezTo>
                    <a:cubicBezTo>
                      <a:pt x="589" y="251"/>
                      <a:pt x="598" y="312"/>
                      <a:pt x="598" y="312"/>
                    </a:cubicBezTo>
                    <a:cubicBezTo>
                      <a:pt x="548" y="337"/>
                      <a:pt x="450" y="360"/>
                      <a:pt x="412" y="326"/>
                    </a:cubicBezTo>
                    <a:cubicBezTo>
                      <a:pt x="421" y="310"/>
                      <a:pt x="477" y="235"/>
                      <a:pt x="499" y="147"/>
                    </a:cubicBezTo>
                    <a:cubicBezTo>
                      <a:pt x="511" y="103"/>
                      <a:pt x="517" y="21"/>
                      <a:pt x="477" y="12"/>
                    </a:cubicBezTo>
                    <a:cubicBezTo>
                      <a:pt x="425" y="0"/>
                      <a:pt x="339" y="119"/>
                      <a:pt x="349" y="303"/>
                    </a:cubicBezTo>
                    <a:cubicBezTo>
                      <a:pt x="320" y="343"/>
                      <a:pt x="252" y="337"/>
                      <a:pt x="252" y="337"/>
                    </a:cubicBezTo>
                    <a:cubicBezTo>
                      <a:pt x="331" y="269"/>
                      <a:pt x="285" y="159"/>
                      <a:pt x="198" y="159"/>
                    </a:cubicBezTo>
                    <a:cubicBezTo>
                      <a:pt x="119" y="158"/>
                      <a:pt x="54" y="213"/>
                      <a:pt x="54" y="284"/>
                    </a:cubicBezTo>
                    <a:cubicBezTo>
                      <a:pt x="5" y="279"/>
                      <a:pt x="5" y="289"/>
                      <a:pt x="5" y="303"/>
                    </a:cubicBezTo>
                    <a:cubicBezTo>
                      <a:pt x="7" y="324"/>
                      <a:pt x="7" y="324"/>
                      <a:pt x="7" y="324"/>
                    </a:cubicBezTo>
                    <a:cubicBezTo>
                      <a:pt x="8" y="341"/>
                      <a:pt x="26" y="348"/>
                      <a:pt x="27" y="348"/>
                    </a:cubicBezTo>
                    <a:cubicBezTo>
                      <a:pt x="26" y="362"/>
                      <a:pt x="0" y="526"/>
                      <a:pt x="34" y="526"/>
                    </a:cubicBezTo>
                    <a:cubicBezTo>
                      <a:pt x="71" y="526"/>
                      <a:pt x="55" y="509"/>
                      <a:pt x="89" y="361"/>
                    </a:cubicBezTo>
                    <a:cubicBezTo>
                      <a:pt x="114" y="367"/>
                      <a:pt x="288" y="412"/>
                      <a:pt x="360" y="357"/>
                    </a:cubicBezTo>
                    <a:cubicBezTo>
                      <a:pt x="410" y="420"/>
                      <a:pt x="606" y="351"/>
                      <a:pt x="607" y="351"/>
                    </a:cubicBezTo>
                    <a:cubicBezTo>
                      <a:pt x="633" y="371"/>
                      <a:pt x="689" y="423"/>
                      <a:pt x="854" y="321"/>
                    </a:cubicBezTo>
                    <a:cubicBezTo>
                      <a:pt x="854" y="326"/>
                      <a:pt x="852" y="332"/>
                      <a:pt x="851" y="340"/>
                    </a:cubicBezTo>
                    <a:cubicBezTo>
                      <a:pt x="848" y="366"/>
                      <a:pt x="844" y="388"/>
                      <a:pt x="859" y="388"/>
                    </a:cubicBezTo>
                    <a:cubicBezTo>
                      <a:pt x="882" y="387"/>
                      <a:pt x="882" y="387"/>
                      <a:pt x="882" y="387"/>
                    </a:cubicBezTo>
                    <a:cubicBezTo>
                      <a:pt x="889" y="387"/>
                      <a:pt x="896" y="379"/>
                      <a:pt x="899" y="361"/>
                    </a:cubicBezTo>
                    <a:cubicBezTo>
                      <a:pt x="920" y="253"/>
                      <a:pt x="970" y="249"/>
                      <a:pt x="998" y="257"/>
                    </a:cubicBezTo>
                    <a:cubicBezTo>
                      <a:pt x="1026" y="264"/>
                      <a:pt x="1037" y="297"/>
                      <a:pt x="1045" y="324"/>
                    </a:cubicBezTo>
                    <a:cubicBezTo>
                      <a:pt x="1053" y="355"/>
                      <a:pt x="1060" y="390"/>
                      <a:pt x="1088" y="383"/>
                    </a:cubicBezTo>
                    <a:cubicBezTo>
                      <a:pt x="1111" y="377"/>
                      <a:pt x="1092" y="312"/>
                      <a:pt x="1075" y="273"/>
                    </a:cubicBezTo>
                    <a:cubicBezTo>
                      <a:pt x="1064" y="249"/>
                      <a:pt x="1048" y="215"/>
                      <a:pt x="995" y="214"/>
                    </a:cubicBezTo>
                  </a:path>
                </a:pathLst>
              </a:custGeom>
              <a:solidFill>
                <a:srgbClr val="003B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68" name="Freeform 448"/>
              <p:cNvSpPr>
                <a:spLocks noEditPoints="1"/>
              </p:cNvSpPr>
              <p:nvPr/>
            </p:nvSpPr>
            <p:spPr bwMode="auto">
              <a:xfrm>
                <a:off x="5429250" y="5340350"/>
                <a:ext cx="14287" cy="20638"/>
              </a:xfrm>
              <a:custGeom>
                <a:avLst/>
                <a:gdLst>
                  <a:gd name="T0" fmla="*/ 7 w 26"/>
                  <a:gd name="T1" fmla="*/ 16 h 36"/>
                  <a:gd name="T2" fmla="*/ 7 w 26"/>
                  <a:gd name="T3" fmla="*/ 6 h 36"/>
                  <a:gd name="T4" fmla="*/ 8 w 26"/>
                  <a:gd name="T5" fmla="*/ 6 h 36"/>
                  <a:gd name="T6" fmla="*/ 15 w 26"/>
                  <a:gd name="T7" fmla="*/ 11 h 36"/>
                  <a:gd name="T8" fmla="*/ 8 w 26"/>
                  <a:gd name="T9" fmla="*/ 16 h 36"/>
                  <a:gd name="T10" fmla="*/ 7 w 26"/>
                  <a:gd name="T11" fmla="*/ 16 h 36"/>
                  <a:gd name="T12" fmla="*/ 15 w 26"/>
                  <a:gd name="T13" fmla="*/ 21 h 36"/>
                  <a:gd name="T14" fmla="*/ 20 w 26"/>
                  <a:gd name="T15" fmla="*/ 17 h 36"/>
                  <a:gd name="T16" fmla="*/ 22 w 26"/>
                  <a:gd name="T17" fmla="*/ 11 h 36"/>
                  <a:gd name="T18" fmla="*/ 18 w 26"/>
                  <a:gd name="T19" fmla="*/ 3 h 36"/>
                  <a:gd name="T20" fmla="*/ 7 w 26"/>
                  <a:gd name="T21" fmla="*/ 0 h 36"/>
                  <a:gd name="T22" fmla="*/ 0 w 26"/>
                  <a:gd name="T23" fmla="*/ 0 h 36"/>
                  <a:gd name="T24" fmla="*/ 0 w 26"/>
                  <a:gd name="T25" fmla="*/ 36 h 36"/>
                  <a:gd name="T26" fmla="*/ 7 w 26"/>
                  <a:gd name="T27" fmla="*/ 36 h 36"/>
                  <a:gd name="T28" fmla="*/ 7 w 26"/>
                  <a:gd name="T29" fmla="*/ 22 h 36"/>
                  <a:gd name="T30" fmla="*/ 18 w 26"/>
                  <a:gd name="T31" fmla="*/ 36 h 36"/>
                  <a:gd name="T32" fmla="*/ 26 w 26"/>
                  <a:gd name="T33" fmla="*/ 36 h 36"/>
                  <a:gd name="T34" fmla="*/ 14 w 26"/>
                  <a:gd name="T35" fmla="*/ 21 h 36"/>
                  <a:gd name="T36" fmla="*/ 15 w 26"/>
                  <a:gd name="T3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6">
                    <a:moveTo>
                      <a:pt x="7" y="16"/>
                    </a:moveTo>
                    <a:cubicBezTo>
                      <a:pt x="7" y="6"/>
                      <a:pt x="7" y="6"/>
                      <a:pt x="7" y="6"/>
                    </a:cubicBezTo>
                    <a:cubicBezTo>
                      <a:pt x="8" y="6"/>
                      <a:pt x="8" y="6"/>
                      <a:pt x="8" y="6"/>
                    </a:cubicBezTo>
                    <a:cubicBezTo>
                      <a:pt x="13" y="6"/>
                      <a:pt x="15" y="8"/>
                      <a:pt x="15" y="11"/>
                    </a:cubicBezTo>
                    <a:cubicBezTo>
                      <a:pt x="15" y="14"/>
                      <a:pt x="13" y="16"/>
                      <a:pt x="8" y="16"/>
                    </a:cubicBezTo>
                    <a:lnTo>
                      <a:pt x="7" y="16"/>
                    </a:lnTo>
                    <a:close/>
                    <a:moveTo>
                      <a:pt x="15" y="21"/>
                    </a:moveTo>
                    <a:cubicBezTo>
                      <a:pt x="17" y="20"/>
                      <a:pt x="19" y="19"/>
                      <a:pt x="20" y="17"/>
                    </a:cubicBezTo>
                    <a:cubicBezTo>
                      <a:pt x="21" y="15"/>
                      <a:pt x="22" y="13"/>
                      <a:pt x="22" y="11"/>
                    </a:cubicBezTo>
                    <a:cubicBezTo>
                      <a:pt x="22" y="8"/>
                      <a:pt x="21" y="5"/>
                      <a:pt x="18" y="3"/>
                    </a:cubicBezTo>
                    <a:cubicBezTo>
                      <a:pt x="16" y="1"/>
                      <a:pt x="12" y="0"/>
                      <a:pt x="7" y="0"/>
                    </a:cubicBezTo>
                    <a:cubicBezTo>
                      <a:pt x="0" y="0"/>
                      <a:pt x="0" y="0"/>
                      <a:pt x="0" y="0"/>
                    </a:cubicBezTo>
                    <a:cubicBezTo>
                      <a:pt x="0" y="36"/>
                      <a:pt x="0" y="36"/>
                      <a:pt x="0" y="36"/>
                    </a:cubicBezTo>
                    <a:cubicBezTo>
                      <a:pt x="7" y="36"/>
                      <a:pt x="7" y="36"/>
                      <a:pt x="7" y="36"/>
                    </a:cubicBezTo>
                    <a:cubicBezTo>
                      <a:pt x="7" y="22"/>
                      <a:pt x="7" y="22"/>
                      <a:pt x="7" y="22"/>
                    </a:cubicBezTo>
                    <a:cubicBezTo>
                      <a:pt x="18" y="36"/>
                      <a:pt x="18" y="36"/>
                      <a:pt x="18" y="36"/>
                    </a:cubicBezTo>
                    <a:cubicBezTo>
                      <a:pt x="26" y="36"/>
                      <a:pt x="26" y="36"/>
                      <a:pt x="26" y="36"/>
                    </a:cubicBezTo>
                    <a:cubicBezTo>
                      <a:pt x="14" y="21"/>
                      <a:pt x="14" y="21"/>
                      <a:pt x="14" y="21"/>
                    </a:cubicBezTo>
                    <a:lnTo>
                      <a:pt x="15" y="21"/>
                    </a:lnTo>
                    <a:close/>
                  </a:path>
                </a:pathLst>
              </a:custGeom>
              <a:solidFill>
                <a:srgbClr val="003B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69" name="Freeform 449"/>
              <p:cNvSpPr>
                <a:spLocks noEditPoints="1"/>
              </p:cNvSpPr>
              <p:nvPr/>
            </p:nvSpPr>
            <p:spPr bwMode="auto">
              <a:xfrm>
                <a:off x="5419725" y="5334000"/>
                <a:ext cx="33337" cy="33338"/>
              </a:xfrm>
              <a:custGeom>
                <a:avLst/>
                <a:gdLst>
                  <a:gd name="T0" fmla="*/ 48 w 61"/>
                  <a:gd name="T1" fmla="*/ 50 h 62"/>
                  <a:gd name="T2" fmla="*/ 30 w 61"/>
                  <a:gd name="T3" fmla="*/ 57 h 62"/>
                  <a:gd name="T4" fmla="*/ 12 w 61"/>
                  <a:gd name="T5" fmla="*/ 50 h 62"/>
                  <a:gd name="T6" fmla="*/ 5 w 61"/>
                  <a:gd name="T7" fmla="*/ 31 h 62"/>
                  <a:gd name="T8" fmla="*/ 12 w 61"/>
                  <a:gd name="T9" fmla="*/ 13 h 62"/>
                  <a:gd name="T10" fmla="*/ 30 w 61"/>
                  <a:gd name="T11" fmla="*/ 5 h 62"/>
                  <a:gd name="T12" fmla="*/ 45 w 61"/>
                  <a:gd name="T13" fmla="*/ 10 h 62"/>
                  <a:gd name="T14" fmla="*/ 53 w 61"/>
                  <a:gd name="T15" fmla="*/ 19 h 62"/>
                  <a:gd name="T16" fmla="*/ 56 w 61"/>
                  <a:gd name="T17" fmla="*/ 31 h 62"/>
                  <a:gd name="T18" fmla="*/ 48 w 61"/>
                  <a:gd name="T19" fmla="*/ 50 h 62"/>
                  <a:gd name="T20" fmla="*/ 56 w 61"/>
                  <a:gd name="T21" fmla="*/ 14 h 62"/>
                  <a:gd name="T22" fmla="*/ 43 w 61"/>
                  <a:gd name="T23" fmla="*/ 3 h 62"/>
                  <a:gd name="T24" fmla="*/ 30 w 61"/>
                  <a:gd name="T25" fmla="*/ 0 h 62"/>
                  <a:gd name="T26" fmla="*/ 11 w 61"/>
                  <a:gd name="T27" fmla="*/ 7 h 62"/>
                  <a:gd name="T28" fmla="*/ 3 w 61"/>
                  <a:gd name="T29" fmla="*/ 18 h 62"/>
                  <a:gd name="T30" fmla="*/ 0 w 61"/>
                  <a:gd name="T31" fmla="*/ 31 h 62"/>
                  <a:gd name="T32" fmla="*/ 9 w 61"/>
                  <a:gd name="T33" fmla="*/ 53 h 62"/>
                  <a:gd name="T34" fmla="*/ 30 w 61"/>
                  <a:gd name="T35" fmla="*/ 62 h 62"/>
                  <a:gd name="T36" fmla="*/ 52 w 61"/>
                  <a:gd name="T37" fmla="*/ 53 h 62"/>
                  <a:gd name="T38" fmla="*/ 61 w 61"/>
                  <a:gd name="T39" fmla="*/ 31 h 62"/>
                  <a:gd name="T40" fmla="*/ 56 w 61"/>
                  <a:gd name="T41"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2">
                    <a:moveTo>
                      <a:pt x="48" y="50"/>
                    </a:moveTo>
                    <a:cubicBezTo>
                      <a:pt x="43" y="55"/>
                      <a:pt x="37" y="57"/>
                      <a:pt x="30" y="57"/>
                    </a:cubicBezTo>
                    <a:cubicBezTo>
                      <a:pt x="23" y="57"/>
                      <a:pt x="17" y="55"/>
                      <a:pt x="12" y="50"/>
                    </a:cubicBezTo>
                    <a:cubicBezTo>
                      <a:pt x="7" y="44"/>
                      <a:pt x="5" y="38"/>
                      <a:pt x="5" y="31"/>
                    </a:cubicBezTo>
                    <a:cubicBezTo>
                      <a:pt x="5" y="24"/>
                      <a:pt x="7" y="18"/>
                      <a:pt x="12" y="13"/>
                    </a:cubicBezTo>
                    <a:cubicBezTo>
                      <a:pt x="17" y="7"/>
                      <a:pt x="23" y="5"/>
                      <a:pt x="30" y="5"/>
                    </a:cubicBezTo>
                    <a:cubicBezTo>
                      <a:pt x="36" y="5"/>
                      <a:pt x="41" y="6"/>
                      <a:pt x="45" y="10"/>
                    </a:cubicBezTo>
                    <a:cubicBezTo>
                      <a:pt x="49" y="12"/>
                      <a:pt x="51" y="15"/>
                      <a:pt x="53" y="19"/>
                    </a:cubicBezTo>
                    <a:cubicBezTo>
                      <a:pt x="55" y="23"/>
                      <a:pt x="56" y="27"/>
                      <a:pt x="56" y="31"/>
                    </a:cubicBezTo>
                    <a:cubicBezTo>
                      <a:pt x="56" y="38"/>
                      <a:pt x="53" y="44"/>
                      <a:pt x="48" y="50"/>
                    </a:cubicBezTo>
                    <a:moveTo>
                      <a:pt x="56" y="14"/>
                    </a:moveTo>
                    <a:cubicBezTo>
                      <a:pt x="53" y="9"/>
                      <a:pt x="48" y="5"/>
                      <a:pt x="43" y="3"/>
                    </a:cubicBezTo>
                    <a:cubicBezTo>
                      <a:pt x="39" y="1"/>
                      <a:pt x="35" y="0"/>
                      <a:pt x="30" y="0"/>
                    </a:cubicBezTo>
                    <a:cubicBezTo>
                      <a:pt x="23" y="0"/>
                      <a:pt x="17" y="3"/>
                      <a:pt x="11" y="7"/>
                    </a:cubicBezTo>
                    <a:cubicBezTo>
                      <a:pt x="7" y="10"/>
                      <a:pt x="5" y="14"/>
                      <a:pt x="3" y="18"/>
                    </a:cubicBezTo>
                    <a:cubicBezTo>
                      <a:pt x="1" y="22"/>
                      <a:pt x="0" y="26"/>
                      <a:pt x="0" y="31"/>
                    </a:cubicBezTo>
                    <a:cubicBezTo>
                      <a:pt x="0" y="39"/>
                      <a:pt x="3" y="47"/>
                      <a:pt x="9" y="53"/>
                    </a:cubicBezTo>
                    <a:cubicBezTo>
                      <a:pt x="15" y="59"/>
                      <a:pt x="22" y="62"/>
                      <a:pt x="30" y="62"/>
                    </a:cubicBezTo>
                    <a:cubicBezTo>
                      <a:pt x="39" y="62"/>
                      <a:pt x="46" y="59"/>
                      <a:pt x="52" y="53"/>
                    </a:cubicBezTo>
                    <a:cubicBezTo>
                      <a:pt x="58" y="47"/>
                      <a:pt x="61" y="39"/>
                      <a:pt x="61" y="31"/>
                    </a:cubicBezTo>
                    <a:cubicBezTo>
                      <a:pt x="61" y="25"/>
                      <a:pt x="59" y="19"/>
                      <a:pt x="56" y="14"/>
                    </a:cubicBezTo>
                  </a:path>
                </a:pathLst>
              </a:custGeom>
              <a:solidFill>
                <a:srgbClr val="003B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7" name="Group 366"/>
            <p:cNvGrpSpPr/>
            <p:nvPr/>
          </p:nvGrpSpPr>
          <p:grpSpPr>
            <a:xfrm>
              <a:off x="1699444" y="4890570"/>
              <a:ext cx="815156" cy="132147"/>
              <a:chOff x="677863" y="5311775"/>
              <a:chExt cx="1743075" cy="282575"/>
            </a:xfrm>
            <a:solidFill>
              <a:schemeClr val="tx1"/>
            </a:solidFill>
          </p:grpSpPr>
          <p:sp>
            <p:nvSpPr>
              <p:cNvPr id="461" name="Freeform 450"/>
              <p:cNvSpPr>
                <a:spLocks noEditPoints="1"/>
              </p:cNvSpPr>
              <p:nvPr/>
            </p:nvSpPr>
            <p:spPr bwMode="auto">
              <a:xfrm>
                <a:off x="2397125" y="5561013"/>
                <a:ext cx="15875" cy="20638"/>
              </a:xfrm>
              <a:custGeom>
                <a:avLst/>
                <a:gdLst>
                  <a:gd name="T0" fmla="*/ 6 w 28"/>
                  <a:gd name="T1" fmla="*/ 16 h 37"/>
                  <a:gd name="T2" fmla="*/ 6 w 28"/>
                  <a:gd name="T3" fmla="*/ 5 h 37"/>
                  <a:gd name="T4" fmla="*/ 13 w 28"/>
                  <a:gd name="T5" fmla="*/ 5 h 37"/>
                  <a:gd name="T6" fmla="*/ 21 w 28"/>
                  <a:gd name="T7" fmla="*/ 10 h 37"/>
                  <a:gd name="T8" fmla="*/ 12 w 28"/>
                  <a:gd name="T9" fmla="*/ 16 h 37"/>
                  <a:gd name="T10" fmla="*/ 6 w 28"/>
                  <a:gd name="T11" fmla="*/ 16 h 37"/>
                  <a:gd name="T12" fmla="*/ 27 w 28"/>
                  <a:gd name="T13" fmla="*/ 11 h 37"/>
                  <a:gd name="T14" fmla="*/ 14 w 28"/>
                  <a:gd name="T15" fmla="*/ 0 h 37"/>
                  <a:gd name="T16" fmla="*/ 0 w 28"/>
                  <a:gd name="T17" fmla="*/ 0 h 37"/>
                  <a:gd name="T18" fmla="*/ 0 w 28"/>
                  <a:gd name="T19" fmla="*/ 37 h 37"/>
                  <a:gd name="T20" fmla="*/ 6 w 28"/>
                  <a:gd name="T21" fmla="*/ 37 h 37"/>
                  <a:gd name="T22" fmla="*/ 6 w 28"/>
                  <a:gd name="T23" fmla="*/ 21 h 37"/>
                  <a:gd name="T24" fmla="*/ 12 w 28"/>
                  <a:gd name="T25" fmla="*/ 21 h 37"/>
                  <a:gd name="T26" fmla="*/ 22 w 28"/>
                  <a:gd name="T27" fmla="*/ 37 h 37"/>
                  <a:gd name="T28" fmla="*/ 28 w 28"/>
                  <a:gd name="T29" fmla="*/ 37 h 37"/>
                  <a:gd name="T30" fmla="*/ 18 w 28"/>
                  <a:gd name="T31" fmla="*/ 21 h 37"/>
                  <a:gd name="T32" fmla="*/ 27 w 28"/>
                  <a:gd name="T33"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7">
                    <a:moveTo>
                      <a:pt x="6" y="16"/>
                    </a:moveTo>
                    <a:cubicBezTo>
                      <a:pt x="6" y="5"/>
                      <a:pt x="6" y="5"/>
                      <a:pt x="6" y="5"/>
                    </a:cubicBezTo>
                    <a:cubicBezTo>
                      <a:pt x="13" y="5"/>
                      <a:pt x="13" y="5"/>
                      <a:pt x="13" y="5"/>
                    </a:cubicBezTo>
                    <a:cubicBezTo>
                      <a:pt x="17" y="5"/>
                      <a:pt x="21" y="6"/>
                      <a:pt x="21" y="10"/>
                    </a:cubicBezTo>
                    <a:cubicBezTo>
                      <a:pt x="21" y="16"/>
                      <a:pt x="17" y="16"/>
                      <a:pt x="12" y="16"/>
                    </a:cubicBezTo>
                    <a:lnTo>
                      <a:pt x="6" y="16"/>
                    </a:lnTo>
                    <a:close/>
                    <a:moveTo>
                      <a:pt x="27" y="11"/>
                    </a:moveTo>
                    <a:cubicBezTo>
                      <a:pt x="27" y="4"/>
                      <a:pt x="23" y="0"/>
                      <a:pt x="14" y="0"/>
                    </a:cubicBezTo>
                    <a:cubicBezTo>
                      <a:pt x="0" y="0"/>
                      <a:pt x="0" y="0"/>
                      <a:pt x="0" y="0"/>
                    </a:cubicBezTo>
                    <a:cubicBezTo>
                      <a:pt x="0" y="37"/>
                      <a:pt x="0" y="37"/>
                      <a:pt x="0" y="37"/>
                    </a:cubicBezTo>
                    <a:cubicBezTo>
                      <a:pt x="6" y="37"/>
                      <a:pt x="6" y="37"/>
                      <a:pt x="6" y="37"/>
                    </a:cubicBezTo>
                    <a:cubicBezTo>
                      <a:pt x="6" y="21"/>
                      <a:pt x="6" y="21"/>
                      <a:pt x="6" y="21"/>
                    </a:cubicBezTo>
                    <a:cubicBezTo>
                      <a:pt x="12" y="21"/>
                      <a:pt x="12" y="21"/>
                      <a:pt x="12" y="21"/>
                    </a:cubicBezTo>
                    <a:cubicBezTo>
                      <a:pt x="22" y="37"/>
                      <a:pt x="22" y="37"/>
                      <a:pt x="22" y="37"/>
                    </a:cubicBezTo>
                    <a:cubicBezTo>
                      <a:pt x="28" y="37"/>
                      <a:pt x="28" y="37"/>
                      <a:pt x="28" y="37"/>
                    </a:cubicBezTo>
                    <a:cubicBezTo>
                      <a:pt x="18" y="21"/>
                      <a:pt x="18" y="21"/>
                      <a:pt x="18" y="21"/>
                    </a:cubicBezTo>
                    <a:cubicBezTo>
                      <a:pt x="23" y="20"/>
                      <a:pt x="27" y="17"/>
                      <a:pt x="27" y="1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62" name="Freeform 451"/>
              <p:cNvSpPr>
                <a:spLocks noEditPoints="1"/>
              </p:cNvSpPr>
              <p:nvPr/>
            </p:nvSpPr>
            <p:spPr bwMode="auto">
              <a:xfrm>
                <a:off x="2386013" y="5554663"/>
                <a:ext cx="34925" cy="34925"/>
              </a:xfrm>
              <a:custGeom>
                <a:avLst/>
                <a:gdLst>
                  <a:gd name="T0" fmla="*/ 32 w 63"/>
                  <a:gd name="T1" fmla="*/ 58 h 63"/>
                  <a:gd name="T2" fmla="*/ 6 w 63"/>
                  <a:gd name="T3" fmla="*/ 31 h 63"/>
                  <a:gd name="T4" fmla="*/ 32 w 63"/>
                  <a:gd name="T5" fmla="*/ 5 h 63"/>
                  <a:gd name="T6" fmla="*/ 57 w 63"/>
                  <a:gd name="T7" fmla="*/ 31 h 63"/>
                  <a:gd name="T8" fmla="*/ 32 w 63"/>
                  <a:gd name="T9" fmla="*/ 58 h 63"/>
                  <a:gd name="T10" fmla="*/ 32 w 63"/>
                  <a:gd name="T11" fmla="*/ 0 h 63"/>
                  <a:gd name="T12" fmla="*/ 0 w 63"/>
                  <a:gd name="T13" fmla="*/ 31 h 63"/>
                  <a:gd name="T14" fmla="*/ 32 w 63"/>
                  <a:gd name="T15" fmla="*/ 63 h 63"/>
                  <a:gd name="T16" fmla="*/ 63 w 63"/>
                  <a:gd name="T17" fmla="*/ 31 h 63"/>
                  <a:gd name="T18" fmla="*/ 32 w 63"/>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3">
                    <a:moveTo>
                      <a:pt x="32" y="58"/>
                    </a:moveTo>
                    <a:cubicBezTo>
                      <a:pt x="17" y="58"/>
                      <a:pt x="6" y="47"/>
                      <a:pt x="6" y="31"/>
                    </a:cubicBezTo>
                    <a:cubicBezTo>
                      <a:pt x="6" y="17"/>
                      <a:pt x="17" y="5"/>
                      <a:pt x="32" y="5"/>
                    </a:cubicBezTo>
                    <a:cubicBezTo>
                      <a:pt x="46" y="5"/>
                      <a:pt x="57" y="17"/>
                      <a:pt x="57" y="31"/>
                    </a:cubicBezTo>
                    <a:cubicBezTo>
                      <a:pt x="57" y="47"/>
                      <a:pt x="46" y="58"/>
                      <a:pt x="32" y="58"/>
                    </a:cubicBezTo>
                    <a:moveTo>
                      <a:pt x="32" y="0"/>
                    </a:moveTo>
                    <a:cubicBezTo>
                      <a:pt x="14" y="0"/>
                      <a:pt x="0" y="13"/>
                      <a:pt x="0" y="31"/>
                    </a:cubicBezTo>
                    <a:cubicBezTo>
                      <a:pt x="0" y="50"/>
                      <a:pt x="14" y="63"/>
                      <a:pt x="32" y="63"/>
                    </a:cubicBezTo>
                    <a:cubicBezTo>
                      <a:pt x="49" y="63"/>
                      <a:pt x="63" y="50"/>
                      <a:pt x="63" y="31"/>
                    </a:cubicBezTo>
                    <a:cubicBezTo>
                      <a:pt x="63" y="13"/>
                      <a:pt x="49" y="0"/>
                      <a:pt x="3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63" name="Freeform 452"/>
              <p:cNvSpPr>
                <a:spLocks noEditPoints="1"/>
              </p:cNvSpPr>
              <p:nvPr/>
            </p:nvSpPr>
            <p:spPr bwMode="auto">
              <a:xfrm>
                <a:off x="677863" y="5311775"/>
                <a:ext cx="1676400" cy="282575"/>
              </a:xfrm>
              <a:custGeom>
                <a:avLst/>
                <a:gdLst>
                  <a:gd name="T0" fmla="*/ 616 w 3069"/>
                  <a:gd name="T1" fmla="*/ 279 h 520"/>
                  <a:gd name="T2" fmla="*/ 349 w 3069"/>
                  <a:gd name="T3" fmla="*/ 279 h 520"/>
                  <a:gd name="T4" fmla="*/ 3069 w 3069"/>
                  <a:gd name="T5" fmla="*/ 520 h 520"/>
                  <a:gd name="T6" fmla="*/ 2970 w 3069"/>
                  <a:gd name="T7" fmla="*/ 279 h 520"/>
                  <a:gd name="T8" fmla="*/ 2877 w 3069"/>
                  <a:gd name="T9" fmla="*/ 465 h 520"/>
                  <a:gd name="T10" fmla="*/ 2970 w 3069"/>
                  <a:gd name="T11" fmla="*/ 279 h 520"/>
                  <a:gd name="T12" fmla="*/ 2797 w 3069"/>
                  <a:gd name="T13" fmla="*/ 336 h 520"/>
                  <a:gd name="T14" fmla="*/ 2743 w 3069"/>
                  <a:gd name="T15" fmla="*/ 388 h 520"/>
                  <a:gd name="T16" fmla="*/ 2571 w 3069"/>
                  <a:gd name="T17" fmla="*/ 435 h 520"/>
                  <a:gd name="T18" fmla="*/ 2502 w 3069"/>
                  <a:gd name="T19" fmla="*/ 279 h 520"/>
                  <a:gd name="T20" fmla="*/ 2160 w 3069"/>
                  <a:gd name="T21" fmla="*/ 461 h 520"/>
                  <a:gd name="T22" fmla="*/ 2306 w 3069"/>
                  <a:gd name="T23" fmla="*/ 401 h 520"/>
                  <a:gd name="T24" fmla="*/ 2068 w 3069"/>
                  <a:gd name="T25" fmla="*/ 279 h 520"/>
                  <a:gd name="T26" fmla="*/ 1999 w 3069"/>
                  <a:gd name="T27" fmla="*/ 435 h 520"/>
                  <a:gd name="T28" fmla="*/ 1850 w 3069"/>
                  <a:gd name="T29" fmla="*/ 279 h 520"/>
                  <a:gd name="T30" fmla="*/ 1731 w 3069"/>
                  <a:gd name="T31" fmla="*/ 465 h 520"/>
                  <a:gd name="T32" fmla="*/ 1639 w 3069"/>
                  <a:gd name="T33" fmla="*/ 279 h 520"/>
                  <a:gd name="T34" fmla="*/ 1466 w 3069"/>
                  <a:gd name="T35" fmla="*/ 465 h 520"/>
                  <a:gd name="T36" fmla="*/ 1288 w 3069"/>
                  <a:gd name="T37" fmla="*/ 465 h 520"/>
                  <a:gd name="T38" fmla="*/ 1140 w 3069"/>
                  <a:gd name="T39" fmla="*/ 279 h 520"/>
                  <a:gd name="T40" fmla="*/ 996 w 3069"/>
                  <a:gd name="T41" fmla="*/ 435 h 520"/>
                  <a:gd name="T42" fmla="*/ 928 w 3069"/>
                  <a:gd name="T43" fmla="*/ 279 h 520"/>
                  <a:gd name="T44" fmla="*/ 884 w 3069"/>
                  <a:gd name="T45" fmla="*/ 465 h 520"/>
                  <a:gd name="T46" fmla="*/ 561 w 3069"/>
                  <a:gd name="T47" fmla="*/ 428 h 520"/>
                  <a:gd name="T48" fmla="*/ 544 w 3069"/>
                  <a:gd name="T49" fmla="*/ 279 h 520"/>
                  <a:gd name="T50" fmla="*/ 314 w 3069"/>
                  <a:gd name="T51" fmla="*/ 465 h 520"/>
                  <a:gd name="T52" fmla="*/ 154 w 3069"/>
                  <a:gd name="T53" fmla="*/ 279 h 520"/>
                  <a:gd name="T54" fmla="*/ 67 w 3069"/>
                  <a:gd name="T55" fmla="*/ 465 h 520"/>
                  <a:gd name="T56" fmla="*/ 14 w 3069"/>
                  <a:gd name="T57" fmla="*/ 14 h 520"/>
                  <a:gd name="T58" fmla="*/ 1428 w 3069"/>
                  <a:gd name="T59" fmla="*/ 279 h 520"/>
                  <a:gd name="T60" fmla="*/ 412 w 3069"/>
                  <a:gd name="T61" fmla="*/ 91 h 520"/>
                  <a:gd name="T62" fmla="*/ 349 w 3069"/>
                  <a:gd name="T63" fmla="*/ 279 h 520"/>
                  <a:gd name="T64" fmla="*/ 2100 w 3069"/>
                  <a:gd name="T65" fmla="*/ 61 h 520"/>
                  <a:gd name="T66" fmla="*/ 2068 w 3069"/>
                  <a:gd name="T67" fmla="*/ 279 h 520"/>
                  <a:gd name="T68" fmla="*/ 2290 w 3069"/>
                  <a:gd name="T69" fmla="*/ 61 h 520"/>
                  <a:gd name="T70" fmla="*/ 2384 w 3069"/>
                  <a:gd name="T71" fmla="*/ 129 h 520"/>
                  <a:gd name="T72" fmla="*/ 2901 w 3069"/>
                  <a:gd name="T73" fmla="*/ 91 h 520"/>
                  <a:gd name="T74" fmla="*/ 2978 w 3069"/>
                  <a:gd name="T75" fmla="*/ 91 h 520"/>
                  <a:gd name="T76" fmla="*/ 99 w 3069"/>
                  <a:gd name="T77" fmla="*/ 129 h 520"/>
                  <a:gd name="T78" fmla="*/ 301 w 3069"/>
                  <a:gd name="T79" fmla="*/ 279 h 520"/>
                  <a:gd name="T80" fmla="*/ 544 w 3069"/>
                  <a:gd name="T81" fmla="*/ 279 h 520"/>
                  <a:gd name="T82" fmla="*/ 713 w 3069"/>
                  <a:gd name="T83" fmla="*/ 86 h 520"/>
                  <a:gd name="T84" fmla="*/ 1255 w 3069"/>
                  <a:gd name="T85" fmla="*/ 279 h 520"/>
                  <a:gd name="T86" fmla="*/ 1424 w 3069"/>
                  <a:gd name="T87" fmla="*/ 86 h 520"/>
                  <a:gd name="T88" fmla="*/ 1817 w 3069"/>
                  <a:gd name="T89" fmla="*/ 58 h 520"/>
                  <a:gd name="T90" fmla="*/ 1639 w 3069"/>
                  <a:gd name="T91" fmla="*/ 279 h 520"/>
                  <a:gd name="T92" fmla="*/ 1703 w 3069"/>
                  <a:gd name="T93" fmla="*/ 252 h 520"/>
                  <a:gd name="T94" fmla="*/ 1872 w 3069"/>
                  <a:gd name="T95" fmla="*/ 171 h 520"/>
                  <a:gd name="T96" fmla="*/ 1106 w 3069"/>
                  <a:gd name="T97" fmla="*/ 58 h 520"/>
                  <a:gd name="T98" fmla="*/ 928 w 3069"/>
                  <a:gd name="T99" fmla="*/ 279 h 520"/>
                  <a:gd name="T100" fmla="*/ 992 w 3069"/>
                  <a:gd name="T101" fmla="*/ 252 h 520"/>
                  <a:gd name="T102" fmla="*/ 1161 w 3069"/>
                  <a:gd name="T103" fmla="*/ 171 h 520"/>
                  <a:gd name="T104" fmla="*/ 2681 w 3069"/>
                  <a:gd name="T105" fmla="*/ 58 h 520"/>
                  <a:gd name="T106" fmla="*/ 2502 w 3069"/>
                  <a:gd name="T107" fmla="*/ 279 h 520"/>
                  <a:gd name="T108" fmla="*/ 2563 w 3069"/>
                  <a:gd name="T109" fmla="*/ 159 h 520"/>
                  <a:gd name="T110" fmla="*/ 2609 w 3069"/>
                  <a:gd name="T111" fmla="*/ 25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69" h="520">
                    <a:moveTo>
                      <a:pt x="591" y="341"/>
                    </a:moveTo>
                    <a:cubicBezTo>
                      <a:pt x="742" y="341"/>
                      <a:pt x="742" y="341"/>
                      <a:pt x="742" y="341"/>
                    </a:cubicBezTo>
                    <a:cubicBezTo>
                      <a:pt x="717" y="279"/>
                      <a:pt x="717" y="279"/>
                      <a:pt x="717" y="279"/>
                    </a:cubicBezTo>
                    <a:cubicBezTo>
                      <a:pt x="717" y="279"/>
                      <a:pt x="717" y="279"/>
                      <a:pt x="717" y="279"/>
                    </a:cubicBezTo>
                    <a:cubicBezTo>
                      <a:pt x="616" y="279"/>
                      <a:pt x="616" y="279"/>
                      <a:pt x="616" y="279"/>
                    </a:cubicBezTo>
                    <a:cubicBezTo>
                      <a:pt x="616" y="279"/>
                      <a:pt x="616" y="279"/>
                      <a:pt x="616" y="279"/>
                    </a:cubicBezTo>
                    <a:lnTo>
                      <a:pt x="591" y="341"/>
                    </a:lnTo>
                    <a:close/>
                    <a:moveTo>
                      <a:pt x="349" y="368"/>
                    </a:moveTo>
                    <a:cubicBezTo>
                      <a:pt x="349" y="279"/>
                      <a:pt x="349" y="279"/>
                      <a:pt x="349" y="279"/>
                    </a:cubicBezTo>
                    <a:cubicBezTo>
                      <a:pt x="349" y="279"/>
                      <a:pt x="349" y="279"/>
                      <a:pt x="349" y="279"/>
                    </a:cubicBezTo>
                    <a:cubicBezTo>
                      <a:pt x="301" y="279"/>
                      <a:pt x="301" y="279"/>
                      <a:pt x="301" y="279"/>
                    </a:cubicBezTo>
                    <a:cubicBezTo>
                      <a:pt x="301" y="279"/>
                      <a:pt x="301" y="279"/>
                      <a:pt x="301" y="279"/>
                    </a:cubicBezTo>
                    <a:lnTo>
                      <a:pt x="349" y="368"/>
                    </a:lnTo>
                    <a:close/>
                    <a:moveTo>
                      <a:pt x="0" y="520"/>
                    </a:moveTo>
                    <a:cubicBezTo>
                      <a:pt x="3069" y="520"/>
                      <a:pt x="3069" y="520"/>
                      <a:pt x="3069" y="520"/>
                    </a:cubicBezTo>
                    <a:cubicBezTo>
                      <a:pt x="3069" y="0"/>
                      <a:pt x="3069" y="0"/>
                      <a:pt x="3069" y="0"/>
                    </a:cubicBezTo>
                    <a:cubicBezTo>
                      <a:pt x="0" y="0"/>
                      <a:pt x="0" y="0"/>
                      <a:pt x="0" y="0"/>
                    </a:cubicBezTo>
                    <a:lnTo>
                      <a:pt x="0" y="520"/>
                    </a:lnTo>
                    <a:close/>
                    <a:moveTo>
                      <a:pt x="3055" y="279"/>
                    </a:moveTo>
                    <a:cubicBezTo>
                      <a:pt x="2970" y="279"/>
                      <a:pt x="2970" y="279"/>
                      <a:pt x="2970" y="279"/>
                    </a:cubicBezTo>
                    <a:cubicBezTo>
                      <a:pt x="2970" y="279"/>
                      <a:pt x="2970" y="279"/>
                      <a:pt x="2970" y="279"/>
                    </a:cubicBezTo>
                    <a:cubicBezTo>
                      <a:pt x="2970" y="397"/>
                      <a:pt x="2970" y="397"/>
                      <a:pt x="2970" y="397"/>
                    </a:cubicBezTo>
                    <a:cubicBezTo>
                      <a:pt x="2970" y="411"/>
                      <a:pt x="2973" y="424"/>
                      <a:pt x="2978" y="435"/>
                    </a:cubicBezTo>
                    <a:cubicBezTo>
                      <a:pt x="2984" y="447"/>
                      <a:pt x="2992" y="457"/>
                      <a:pt x="3002" y="465"/>
                    </a:cubicBezTo>
                    <a:cubicBezTo>
                      <a:pt x="2877" y="465"/>
                      <a:pt x="2877" y="465"/>
                      <a:pt x="2877" y="465"/>
                    </a:cubicBezTo>
                    <a:cubicBezTo>
                      <a:pt x="2887" y="457"/>
                      <a:pt x="2895" y="447"/>
                      <a:pt x="2901" y="435"/>
                    </a:cubicBezTo>
                    <a:cubicBezTo>
                      <a:pt x="2906" y="424"/>
                      <a:pt x="2909" y="411"/>
                      <a:pt x="2909" y="397"/>
                    </a:cubicBezTo>
                    <a:cubicBezTo>
                      <a:pt x="2909" y="279"/>
                      <a:pt x="2909" y="279"/>
                      <a:pt x="2909" y="279"/>
                    </a:cubicBezTo>
                    <a:cubicBezTo>
                      <a:pt x="2909" y="279"/>
                      <a:pt x="2909" y="279"/>
                      <a:pt x="2909" y="279"/>
                    </a:cubicBezTo>
                    <a:cubicBezTo>
                      <a:pt x="2970" y="279"/>
                      <a:pt x="2970" y="279"/>
                      <a:pt x="2970" y="279"/>
                    </a:cubicBezTo>
                    <a:cubicBezTo>
                      <a:pt x="2909" y="279"/>
                      <a:pt x="2909" y="279"/>
                      <a:pt x="2909" y="279"/>
                    </a:cubicBezTo>
                    <a:cubicBezTo>
                      <a:pt x="2909" y="279"/>
                      <a:pt x="2909" y="279"/>
                      <a:pt x="2909" y="279"/>
                    </a:cubicBezTo>
                    <a:cubicBezTo>
                      <a:pt x="2765" y="279"/>
                      <a:pt x="2765" y="279"/>
                      <a:pt x="2765" y="279"/>
                    </a:cubicBezTo>
                    <a:cubicBezTo>
                      <a:pt x="2765" y="279"/>
                      <a:pt x="2765" y="279"/>
                      <a:pt x="2765" y="279"/>
                    </a:cubicBezTo>
                    <a:cubicBezTo>
                      <a:pt x="2792" y="301"/>
                      <a:pt x="2797" y="336"/>
                      <a:pt x="2797" y="336"/>
                    </a:cubicBezTo>
                    <a:cubicBezTo>
                      <a:pt x="2808" y="408"/>
                      <a:pt x="2808" y="408"/>
                      <a:pt x="2808" y="408"/>
                    </a:cubicBezTo>
                    <a:cubicBezTo>
                      <a:pt x="2813" y="450"/>
                      <a:pt x="2842" y="465"/>
                      <a:pt x="2842" y="465"/>
                    </a:cubicBezTo>
                    <a:cubicBezTo>
                      <a:pt x="2773" y="465"/>
                      <a:pt x="2773" y="465"/>
                      <a:pt x="2773" y="465"/>
                    </a:cubicBezTo>
                    <a:cubicBezTo>
                      <a:pt x="2743" y="465"/>
                      <a:pt x="2743" y="424"/>
                      <a:pt x="2743" y="424"/>
                    </a:cubicBezTo>
                    <a:cubicBezTo>
                      <a:pt x="2743" y="388"/>
                      <a:pt x="2743" y="388"/>
                      <a:pt x="2743" y="388"/>
                    </a:cubicBezTo>
                    <a:cubicBezTo>
                      <a:pt x="2738" y="355"/>
                      <a:pt x="2738" y="353"/>
                      <a:pt x="2717" y="329"/>
                    </a:cubicBezTo>
                    <a:cubicBezTo>
                      <a:pt x="2694" y="303"/>
                      <a:pt x="2643" y="304"/>
                      <a:pt x="2643" y="304"/>
                    </a:cubicBezTo>
                    <a:cubicBezTo>
                      <a:pt x="2563" y="304"/>
                      <a:pt x="2563" y="304"/>
                      <a:pt x="2563" y="304"/>
                    </a:cubicBezTo>
                    <a:cubicBezTo>
                      <a:pt x="2563" y="396"/>
                      <a:pt x="2563" y="396"/>
                      <a:pt x="2563" y="396"/>
                    </a:cubicBezTo>
                    <a:cubicBezTo>
                      <a:pt x="2563" y="410"/>
                      <a:pt x="2566" y="423"/>
                      <a:pt x="2571" y="435"/>
                    </a:cubicBezTo>
                    <a:cubicBezTo>
                      <a:pt x="2576" y="446"/>
                      <a:pt x="2584" y="457"/>
                      <a:pt x="2595" y="465"/>
                    </a:cubicBezTo>
                    <a:cubicBezTo>
                      <a:pt x="2470" y="465"/>
                      <a:pt x="2470" y="465"/>
                      <a:pt x="2470" y="465"/>
                    </a:cubicBezTo>
                    <a:cubicBezTo>
                      <a:pt x="2481" y="457"/>
                      <a:pt x="2489" y="446"/>
                      <a:pt x="2494" y="435"/>
                    </a:cubicBezTo>
                    <a:cubicBezTo>
                      <a:pt x="2499" y="423"/>
                      <a:pt x="2502" y="410"/>
                      <a:pt x="2502" y="396"/>
                    </a:cubicBezTo>
                    <a:cubicBezTo>
                      <a:pt x="2502" y="279"/>
                      <a:pt x="2502" y="279"/>
                      <a:pt x="2502" y="279"/>
                    </a:cubicBezTo>
                    <a:cubicBezTo>
                      <a:pt x="2502" y="279"/>
                      <a:pt x="2502" y="279"/>
                      <a:pt x="2502" y="279"/>
                    </a:cubicBezTo>
                    <a:cubicBezTo>
                      <a:pt x="2384" y="279"/>
                      <a:pt x="2384" y="279"/>
                      <a:pt x="2384" y="279"/>
                    </a:cubicBezTo>
                    <a:cubicBezTo>
                      <a:pt x="2384" y="367"/>
                      <a:pt x="2384" y="367"/>
                      <a:pt x="2384" y="367"/>
                    </a:cubicBezTo>
                    <a:cubicBezTo>
                      <a:pt x="2384" y="403"/>
                      <a:pt x="2355" y="479"/>
                      <a:pt x="2264" y="479"/>
                    </a:cubicBezTo>
                    <a:cubicBezTo>
                      <a:pt x="2208" y="479"/>
                      <a:pt x="2178" y="452"/>
                      <a:pt x="2160" y="461"/>
                    </a:cubicBezTo>
                    <a:cubicBezTo>
                      <a:pt x="2155" y="463"/>
                      <a:pt x="2148" y="465"/>
                      <a:pt x="2144" y="480"/>
                    </a:cubicBezTo>
                    <a:cubicBezTo>
                      <a:pt x="2144" y="329"/>
                      <a:pt x="2144" y="329"/>
                      <a:pt x="2144" y="329"/>
                    </a:cubicBezTo>
                    <a:cubicBezTo>
                      <a:pt x="2148" y="369"/>
                      <a:pt x="2166" y="386"/>
                      <a:pt x="2187" y="401"/>
                    </a:cubicBezTo>
                    <a:cubicBezTo>
                      <a:pt x="2213" y="420"/>
                      <a:pt x="2233" y="423"/>
                      <a:pt x="2256" y="423"/>
                    </a:cubicBezTo>
                    <a:cubicBezTo>
                      <a:pt x="2287" y="423"/>
                      <a:pt x="2306" y="401"/>
                      <a:pt x="2306" y="401"/>
                    </a:cubicBezTo>
                    <a:cubicBezTo>
                      <a:pt x="2306" y="401"/>
                      <a:pt x="2323" y="385"/>
                      <a:pt x="2323" y="358"/>
                    </a:cubicBezTo>
                    <a:cubicBezTo>
                      <a:pt x="2323" y="279"/>
                      <a:pt x="2323" y="279"/>
                      <a:pt x="2323" y="279"/>
                    </a:cubicBezTo>
                    <a:cubicBezTo>
                      <a:pt x="2323" y="279"/>
                      <a:pt x="2323" y="279"/>
                      <a:pt x="2323" y="279"/>
                    </a:cubicBezTo>
                    <a:cubicBezTo>
                      <a:pt x="2323" y="279"/>
                      <a:pt x="2323" y="279"/>
                      <a:pt x="2323" y="279"/>
                    </a:cubicBezTo>
                    <a:cubicBezTo>
                      <a:pt x="2068" y="279"/>
                      <a:pt x="2068" y="279"/>
                      <a:pt x="2068" y="279"/>
                    </a:cubicBezTo>
                    <a:cubicBezTo>
                      <a:pt x="2068" y="397"/>
                      <a:pt x="2068" y="397"/>
                      <a:pt x="2068" y="397"/>
                    </a:cubicBezTo>
                    <a:cubicBezTo>
                      <a:pt x="2068" y="411"/>
                      <a:pt x="2071" y="424"/>
                      <a:pt x="2076" y="435"/>
                    </a:cubicBezTo>
                    <a:cubicBezTo>
                      <a:pt x="2082" y="447"/>
                      <a:pt x="2090" y="457"/>
                      <a:pt x="2100" y="465"/>
                    </a:cubicBezTo>
                    <a:cubicBezTo>
                      <a:pt x="1975" y="465"/>
                      <a:pt x="1975" y="465"/>
                      <a:pt x="1975" y="465"/>
                    </a:cubicBezTo>
                    <a:cubicBezTo>
                      <a:pt x="1986" y="457"/>
                      <a:pt x="1994" y="447"/>
                      <a:pt x="1999" y="435"/>
                    </a:cubicBezTo>
                    <a:cubicBezTo>
                      <a:pt x="2004" y="424"/>
                      <a:pt x="2007" y="411"/>
                      <a:pt x="2007" y="397"/>
                    </a:cubicBezTo>
                    <a:cubicBezTo>
                      <a:pt x="2007" y="279"/>
                      <a:pt x="2007" y="279"/>
                      <a:pt x="2007" y="279"/>
                    </a:cubicBezTo>
                    <a:cubicBezTo>
                      <a:pt x="2007" y="279"/>
                      <a:pt x="2007" y="279"/>
                      <a:pt x="2007" y="279"/>
                    </a:cubicBezTo>
                    <a:cubicBezTo>
                      <a:pt x="1851" y="279"/>
                      <a:pt x="1851" y="279"/>
                      <a:pt x="1851" y="279"/>
                    </a:cubicBezTo>
                    <a:cubicBezTo>
                      <a:pt x="1851" y="279"/>
                      <a:pt x="1851" y="279"/>
                      <a:pt x="1850" y="279"/>
                    </a:cubicBezTo>
                    <a:cubicBezTo>
                      <a:pt x="1827" y="286"/>
                      <a:pt x="1739" y="305"/>
                      <a:pt x="1726" y="309"/>
                    </a:cubicBezTo>
                    <a:cubicBezTo>
                      <a:pt x="1716" y="311"/>
                      <a:pt x="1699" y="320"/>
                      <a:pt x="1699" y="345"/>
                    </a:cubicBezTo>
                    <a:cubicBezTo>
                      <a:pt x="1699" y="396"/>
                      <a:pt x="1699" y="396"/>
                      <a:pt x="1699" y="396"/>
                    </a:cubicBezTo>
                    <a:cubicBezTo>
                      <a:pt x="1699" y="410"/>
                      <a:pt x="1702" y="423"/>
                      <a:pt x="1707" y="435"/>
                    </a:cubicBezTo>
                    <a:cubicBezTo>
                      <a:pt x="1713" y="446"/>
                      <a:pt x="1721" y="457"/>
                      <a:pt x="1731" y="465"/>
                    </a:cubicBezTo>
                    <a:cubicBezTo>
                      <a:pt x="1606" y="465"/>
                      <a:pt x="1606" y="465"/>
                      <a:pt x="1606" y="465"/>
                    </a:cubicBezTo>
                    <a:cubicBezTo>
                      <a:pt x="1617" y="457"/>
                      <a:pt x="1625" y="446"/>
                      <a:pt x="1630" y="435"/>
                    </a:cubicBezTo>
                    <a:cubicBezTo>
                      <a:pt x="1636" y="423"/>
                      <a:pt x="1638" y="410"/>
                      <a:pt x="1638" y="396"/>
                    </a:cubicBezTo>
                    <a:cubicBezTo>
                      <a:pt x="1639" y="279"/>
                      <a:pt x="1639" y="279"/>
                      <a:pt x="1639" y="279"/>
                    </a:cubicBezTo>
                    <a:cubicBezTo>
                      <a:pt x="1639" y="279"/>
                      <a:pt x="1639" y="279"/>
                      <a:pt x="1639" y="279"/>
                    </a:cubicBezTo>
                    <a:cubicBezTo>
                      <a:pt x="1500" y="279"/>
                      <a:pt x="1500" y="279"/>
                      <a:pt x="1500" y="279"/>
                    </a:cubicBezTo>
                    <a:cubicBezTo>
                      <a:pt x="1500" y="279"/>
                      <a:pt x="1500" y="279"/>
                      <a:pt x="1500" y="279"/>
                    </a:cubicBezTo>
                    <a:cubicBezTo>
                      <a:pt x="1550" y="406"/>
                      <a:pt x="1550" y="406"/>
                      <a:pt x="1550" y="406"/>
                    </a:cubicBezTo>
                    <a:cubicBezTo>
                      <a:pt x="1567" y="442"/>
                      <a:pt x="1584" y="456"/>
                      <a:pt x="1595" y="465"/>
                    </a:cubicBezTo>
                    <a:cubicBezTo>
                      <a:pt x="1466" y="465"/>
                      <a:pt x="1466" y="465"/>
                      <a:pt x="1466" y="465"/>
                    </a:cubicBezTo>
                    <a:cubicBezTo>
                      <a:pt x="1481" y="450"/>
                      <a:pt x="1483" y="435"/>
                      <a:pt x="1483" y="428"/>
                    </a:cubicBezTo>
                    <a:cubicBezTo>
                      <a:pt x="1483" y="422"/>
                      <a:pt x="1481" y="385"/>
                      <a:pt x="1443" y="385"/>
                    </a:cubicBezTo>
                    <a:cubicBezTo>
                      <a:pt x="1312" y="385"/>
                      <a:pt x="1312" y="385"/>
                      <a:pt x="1312" y="385"/>
                    </a:cubicBezTo>
                    <a:cubicBezTo>
                      <a:pt x="1274" y="385"/>
                      <a:pt x="1272" y="422"/>
                      <a:pt x="1272" y="428"/>
                    </a:cubicBezTo>
                    <a:cubicBezTo>
                      <a:pt x="1272" y="435"/>
                      <a:pt x="1274" y="450"/>
                      <a:pt x="1288" y="465"/>
                    </a:cubicBezTo>
                    <a:cubicBezTo>
                      <a:pt x="1160" y="465"/>
                      <a:pt x="1160" y="465"/>
                      <a:pt x="1160" y="465"/>
                    </a:cubicBezTo>
                    <a:cubicBezTo>
                      <a:pt x="1171" y="456"/>
                      <a:pt x="1188" y="442"/>
                      <a:pt x="1205" y="406"/>
                    </a:cubicBezTo>
                    <a:cubicBezTo>
                      <a:pt x="1255" y="279"/>
                      <a:pt x="1255" y="279"/>
                      <a:pt x="1255" y="279"/>
                    </a:cubicBezTo>
                    <a:cubicBezTo>
                      <a:pt x="1255" y="279"/>
                      <a:pt x="1255" y="279"/>
                      <a:pt x="1255" y="279"/>
                    </a:cubicBezTo>
                    <a:cubicBezTo>
                      <a:pt x="1140" y="279"/>
                      <a:pt x="1140" y="279"/>
                      <a:pt x="1140" y="279"/>
                    </a:cubicBezTo>
                    <a:cubicBezTo>
                      <a:pt x="1140" y="279"/>
                      <a:pt x="1140" y="279"/>
                      <a:pt x="1139" y="279"/>
                    </a:cubicBezTo>
                    <a:cubicBezTo>
                      <a:pt x="1117" y="286"/>
                      <a:pt x="1028" y="305"/>
                      <a:pt x="1015" y="309"/>
                    </a:cubicBezTo>
                    <a:cubicBezTo>
                      <a:pt x="1005" y="311"/>
                      <a:pt x="988" y="320"/>
                      <a:pt x="988" y="345"/>
                    </a:cubicBezTo>
                    <a:cubicBezTo>
                      <a:pt x="988" y="396"/>
                      <a:pt x="988" y="396"/>
                      <a:pt x="988" y="396"/>
                    </a:cubicBezTo>
                    <a:cubicBezTo>
                      <a:pt x="988" y="410"/>
                      <a:pt x="991" y="423"/>
                      <a:pt x="996" y="435"/>
                    </a:cubicBezTo>
                    <a:cubicBezTo>
                      <a:pt x="1002" y="446"/>
                      <a:pt x="1010" y="457"/>
                      <a:pt x="1020" y="465"/>
                    </a:cubicBezTo>
                    <a:cubicBezTo>
                      <a:pt x="895" y="465"/>
                      <a:pt x="895" y="465"/>
                      <a:pt x="895" y="465"/>
                    </a:cubicBezTo>
                    <a:cubicBezTo>
                      <a:pt x="906" y="457"/>
                      <a:pt x="914" y="446"/>
                      <a:pt x="919" y="435"/>
                    </a:cubicBezTo>
                    <a:cubicBezTo>
                      <a:pt x="925" y="423"/>
                      <a:pt x="927" y="410"/>
                      <a:pt x="927" y="396"/>
                    </a:cubicBezTo>
                    <a:cubicBezTo>
                      <a:pt x="928" y="279"/>
                      <a:pt x="928" y="279"/>
                      <a:pt x="928" y="279"/>
                    </a:cubicBezTo>
                    <a:cubicBezTo>
                      <a:pt x="928" y="279"/>
                      <a:pt x="928" y="279"/>
                      <a:pt x="928" y="279"/>
                    </a:cubicBezTo>
                    <a:cubicBezTo>
                      <a:pt x="789" y="279"/>
                      <a:pt x="789" y="279"/>
                      <a:pt x="789" y="279"/>
                    </a:cubicBezTo>
                    <a:cubicBezTo>
                      <a:pt x="789" y="279"/>
                      <a:pt x="789" y="279"/>
                      <a:pt x="789" y="279"/>
                    </a:cubicBezTo>
                    <a:cubicBezTo>
                      <a:pt x="839" y="406"/>
                      <a:pt x="839" y="406"/>
                      <a:pt x="839" y="406"/>
                    </a:cubicBezTo>
                    <a:cubicBezTo>
                      <a:pt x="855" y="442"/>
                      <a:pt x="873" y="456"/>
                      <a:pt x="884" y="465"/>
                    </a:cubicBezTo>
                    <a:cubicBezTo>
                      <a:pt x="755" y="465"/>
                      <a:pt x="755" y="465"/>
                      <a:pt x="755" y="465"/>
                    </a:cubicBezTo>
                    <a:cubicBezTo>
                      <a:pt x="770" y="450"/>
                      <a:pt x="772" y="435"/>
                      <a:pt x="772" y="428"/>
                    </a:cubicBezTo>
                    <a:cubicBezTo>
                      <a:pt x="772" y="422"/>
                      <a:pt x="770" y="385"/>
                      <a:pt x="732" y="385"/>
                    </a:cubicBezTo>
                    <a:cubicBezTo>
                      <a:pt x="601" y="385"/>
                      <a:pt x="601" y="385"/>
                      <a:pt x="601" y="385"/>
                    </a:cubicBezTo>
                    <a:cubicBezTo>
                      <a:pt x="563" y="385"/>
                      <a:pt x="561" y="422"/>
                      <a:pt x="561" y="428"/>
                    </a:cubicBezTo>
                    <a:cubicBezTo>
                      <a:pt x="561" y="435"/>
                      <a:pt x="563" y="450"/>
                      <a:pt x="577" y="465"/>
                    </a:cubicBezTo>
                    <a:cubicBezTo>
                      <a:pt x="449" y="465"/>
                      <a:pt x="449" y="465"/>
                      <a:pt x="449" y="465"/>
                    </a:cubicBezTo>
                    <a:cubicBezTo>
                      <a:pt x="460" y="456"/>
                      <a:pt x="477" y="442"/>
                      <a:pt x="494" y="406"/>
                    </a:cubicBezTo>
                    <a:cubicBezTo>
                      <a:pt x="544" y="279"/>
                      <a:pt x="544" y="279"/>
                      <a:pt x="544" y="279"/>
                    </a:cubicBezTo>
                    <a:cubicBezTo>
                      <a:pt x="544" y="279"/>
                      <a:pt x="544" y="279"/>
                      <a:pt x="544" y="279"/>
                    </a:cubicBezTo>
                    <a:cubicBezTo>
                      <a:pt x="404" y="279"/>
                      <a:pt x="404" y="279"/>
                      <a:pt x="404" y="279"/>
                    </a:cubicBezTo>
                    <a:cubicBezTo>
                      <a:pt x="404" y="279"/>
                      <a:pt x="404" y="279"/>
                      <a:pt x="404" y="279"/>
                    </a:cubicBezTo>
                    <a:cubicBezTo>
                      <a:pt x="404" y="279"/>
                      <a:pt x="404" y="450"/>
                      <a:pt x="404" y="455"/>
                    </a:cubicBezTo>
                    <a:cubicBezTo>
                      <a:pt x="404" y="459"/>
                      <a:pt x="405" y="462"/>
                      <a:pt x="408" y="465"/>
                    </a:cubicBezTo>
                    <a:cubicBezTo>
                      <a:pt x="314" y="465"/>
                      <a:pt x="314" y="465"/>
                      <a:pt x="314" y="465"/>
                    </a:cubicBezTo>
                    <a:cubicBezTo>
                      <a:pt x="314" y="465"/>
                      <a:pt x="318" y="462"/>
                      <a:pt x="318" y="457"/>
                    </a:cubicBezTo>
                    <a:cubicBezTo>
                      <a:pt x="319" y="453"/>
                      <a:pt x="317" y="449"/>
                      <a:pt x="317" y="449"/>
                    </a:cubicBezTo>
                    <a:cubicBezTo>
                      <a:pt x="225" y="279"/>
                      <a:pt x="225" y="279"/>
                      <a:pt x="225" y="279"/>
                    </a:cubicBezTo>
                    <a:cubicBezTo>
                      <a:pt x="225" y="279"/>
                      <a:pt x="225" y="279"/>
                      <a:pt x="225" y="279"/>
                    </a:cubicBezTo>
                    <a:cubicBezTo>
                      <a:pt x="154" y="279"/>
                      <a:pt x="154" y="279"/>
                      <a:pt x="154" y="279"/>
                    </a:cubicBezTo>
                    <a:cubicBezTo>
                      <a:pt x="154" y="279"/>
                      <a:pt x="154" y="279"/>
                      <a:pt x="154" y="279"/>
                    </a:cubicBezTo>
                    <a:cubicBezTo>
                      <a:pt x="154" y="396"/>
                      <a:pt x="154" y="396"/>
                      <a:pt x="154" y="396"/>
                    </a:cubicBezTo>
                    <a:cubicBezTo>
                      <a:pt x="153" y="410"/>
                      <a:pt x="157" y="423"/>
                      <a:pt x="162" y="435"/>
                    </a:cubicBezTo>
                    <a:cubicBezTo>
                      <a:pt x="168" y="446"/>
                      <a:pt x="176" y="457"/>
                      <a:pt x="186" y="465"/>
                    </a:cubicBezTo>
                    <a:cubicBezTo>
                      <a:pt x="67" y="465"/>
                      <a:pt x="67" y="465"/>
                      <a:pt x="67" y="465"/>
                    </a:cubicBezTo>
                    <a:cubicBezTo>
                      <a:pt x="78" y="457"/>
                      <a:pt x="86" y="446"/>
                      <a:pt x="91" y="435"/>
                    </a:cubicBezTo>
                    <a:cubicBezTo>
                      <a:pt x="97" y="423"/>
                      <a:pt x="99" y="410"/>
                      <a:pt x="99" y="396"/>
                    </a:cubicBezTo>
                    <a:cubicBezTo>
                      <a:pt x="99" y="279"/>
                      <a:pt x="99" y="279"/>
                      <a:pt x="99" y="279"/>
                    </a:cubicBezTo>
                    <a:cubicBezTo>
                      <a:pt x="14" y="279"/>
                      <a:pt x="14" y="279"/>
                      <a:pt x="14" y="279"/>
                    </a:cubicBezTo>
                    <a:cubicBezTo>
                      <a:pt x="14" y="14"/>
                      <a:pt x="14" y="14"/>
                      <a:pt x="14" y="14"/>
                    </a:cubicBezTo>
                    <a:cubicBezTo>
                      <a:pt x="3055" y="14"/>
                      <a:pt x="3055" y="14"/>
                      <a:pt x="3055" y="14"/>
                    </a:cubicBezTo>
                    <a:lnTo>
                      <a:pt x="3055" y="279"/>
                    </a:lnTo>
                    <a:close/>
                    <a:moveTo>
                      <a:pt x="1302" y="341"/>
                    </a:moveTo>
                    <a:cubicBezTo>
                      <a:pt x="1453" y="341"/>
                      <a:pt x="1453" y="341"/>
                      <a:pt x="1453" y="341"/>
                    </a:cubicBezTo>
                    <a:cubicBezTo>
                      <a:pt x="1428" y="279"/>
                      <a:pt x="1428" y="279"/>
                      <a:pt x="1428" y="279"/>
                    </a:cubicBezTo>
                    <a:cubicBezTo>
                      <a:pt x="1428" y="279"/>
                      <a:pt x="1428" y="279"/>
                      <a:pt x="1428" y="279"/>
                    </a:cubicBezTo>
                    <a:cubicBezTo>
                      <a:pt x="1327" y="279"/>
                      <a:pt x="1327" y="279"/>
                      <a:pt x="1327" y="279"/>
                    </a:cubicBezTo>
                    <a:cubicBezTo>
                      <a:pt x="1327" y="279"/>
                      <a:pt x="1327" y="279"/>
                      <a:pt x="1327" y="279"/>
                    </a:cubicBezTo>
                    <a:lnTo>
                      <a:pt x="1302" y="341"/>
                    </a:lnTo>
                    <a:close/>
                    <a:moveTo>
                      <a:pt x="412" y="91"/>
                    </a:moveTo>
                    <a:cubicBezTo>
                      <a:pt x="417" y="79"/>
                      <a:pt x="425" y="69"/>
                      <a:pt x="436" y="61"/>
                    </a:cubicBezTo>
                    <a:cubicBezTo>
                      <a:pt x="317" y="61"/>
                      <a:pt x="317" y="61"/>
                      <a:pt x="317" y="61"/>
                    </a:cubicBezTo>
                    <a:cubicBezTo>
                      <a:pt x="327" y="69"/>
                      <a:pt x="335" y="79"/>
                      <a:pt x="341" y="91"/>
                    </a:cubicBezTo>
                    <a:cubicBezTo>
                      <a:pt x="346" y="102"/>
                      <a:pt x="349" y="115"/>
                      <a:pt x="349" y="129"/>
                    </a:cubicBezTo>
                    <a:cubicBezTo>
                      <a:pt x="349" y="279"/>
                      <a:pt x="349" y="279"/>
                      <a:pt x="349" y="279"/>
                    </a:cubicBezTo>
                    <a:cubicBezTo>
                      <a:pt x="404" y="279"/>
                      <a:pt x="404" y="279"/>
                      <a:pt x="404" y="279"/>
                    </a:cubicBezTo>
                    <a:cubicBezTo>
                      <a:pt x="404" y="129"/>
                      <a:pt x="404" y="129"/>
                      <a:pt x="404" y="129"/>
                    </a:cubicBezTo>
                    <a:cubicBezTo>
                      <a:pt x="404" y="115"/>
                      <a:pt x="406" y="102"/>
                      <a:pt x="412" y="91"/>
                    </a:cubicBezTo>
                    <a:moveTo>
                      <a:pt x="2076" y="91"/>
                    </a:moveTo>
                    <a:cubicBezTo>
                      <a:pt x="2082" y="79"/>
                      <a:pt x="2090" y="69"/>
                      <a:pt x="2100" y="61"/>
                    </a:cubicBezTo>
                    <a:cubicBezTo>
                      <a:pt x="1975" y="61"/>
                      <a:pt x="1975" y="61"/>
                      <a:pt x="1975" y="61"/>
                    </a:cubicBezTo>
                    <a:cubicBezTo>
                      <a:pt x="1986" y="69"/>
                      <a:pt x="1994" y="79"/>
                      <a:pt x="1999" y="91"/>
                    </a:cubicBezTo>
                    <a:cubicBezTo>
                      <a:pt x="2004" y="102"/>
                      <a:pt x="2007" y="115"/>
                      <a:pt x="2007" y="129"/>
                    </a:cubicBezTo>
                    <a:cubicBezTo>
                      <a:pt x="2007" y="279"/>
                      <a:pt x="2007" y="279"/>
                      <a:pt x="2007" y="279"/>
                    </a:cubicBezTo>
                    <a:cubicBezTo>
                      <a:pt x="2068" y="279"/>
                      <a:pt x="2068" y="279"/>
                      <a:pt x="2068" y="279"/>
                    </a:cubicBezTo>
                    <a:cubicBezTo>
                      <a:pt x="2068" y="129"/>
                      <a:pt x="2068" y="129"/>
                      <a:pt x="2068" y="129"/>
                    </a:cubicBezTo>
                    <a:cubicBezTo>
                      <a:pt x="2068" y="115"/>
                      <a:pt x="2071" y="102"/>
                      <a:pt x="2076" y="91"/>
                    </a:cubicBezTo>
                    <a:moveTo>
                      <a:pt x="2392" y="91"/>
                    </a:moveTo>
                    <a:cubicBezTo>
                      <a:pt x="2397" y="79"/>
                      <a:pt x="2405" y="69"/>
                      <a:pt x="2416" y="61"/>
                    </a:cubicBezTo>
                    <a:cubicBezTo>
                      <a:pt x="2290" y="61"/>
                      <a:pt x="2290" y="61"/>
                      <a:pt x="2290" y="61"/>
                    </a:cubicBezTo>
                    <a:cubicBezTo>
                      <a:pt x="2301" y="69"/>
                      <a:pt x="2309" y="79"/>
                      <a:pt x="2315" y="91"/>
                    </a:cubicBezTo>
                    <a:cubicBezTo>
                      <a:pt x="2320" y="102"/>
                      <a:pt x="2323" y="115"/>
                      <a:pt x="2323" y="129"/>
                    </a:cubicBezTo>
                    <a:cubicBezTo>
                      <a:pt x="2323" y="279"/>
                      <a:pt x="2323" y="279"/>
                      <a:pt x="2323" y="279"/>
                    </a:cubicBezTo>
                    <a:cubicBezTo>
                      <a:pt x="2384" y="279"/>
                      <a:pt x="2384" y="279"/>
                      <a:pt x="2384" y="279"/>
                    </a:cubicBezTo>
                    <a:cubicBezTo>
                      <a:pt x="2384" y="129"/>
                      <a:pt x="2384" y="129"/>
                      <a:pt x="2384" y="129"/>
                    </a:cubicBezTo>
                    <a:cubicBezTo>
                      <a:pt x="2384" y="115"/>
                      <a:pt x="2387" y="102"/>
                      <a:pt x="2392" y="91"/>
                    </a:cubicBezTo>
                    <a:moveTo>
                      <a:pt x="2978" y="91"/>
                    </a:moveTo>
                    <a:cubicBezTo>
                      <a:pt x="2984" y="79"/>
                      <a:pt x="2992" y="69"/>
                      <a:pt x="3002" y="61"/>
                    </a:cubicBezTo>
                    <a:cubicBezTo>
                      <a:pt x="2877" y="61"/>
                      <a:pt x="2877" y="61"/>
                      <a:pt x="2877" y="61"/>
                    </a:cubicBezTo>
                    <a:cubicBezTo>
                      <a:pt x="2887" y="69"/>
                      <a:pt x="2895" y="79"/>
                      <a:pt x="2901" y="91"/>
                    </a:cubicBezTo>
                    <a:cubicBezTo>
                      <a:pt x="2906" y="102"/>
                      <a:pt x="2909" y="115"/>
                      <a:pt x="2909" y="129"/>
                    </a:cubicBezTo>
                    <a:cubicBezTo>
                      <a:pt x="2909" y="279"/>
                      <a:pt x="2909" y="279"/>
                      <a:pt x="2909" y="279"/>
                    </a:cubicBezTo>
                    <a:cubicBezTo>
                      <a:pt x="2970" y="279"/>
                      <a:pt x="2970" y="279"/>
                      <a:pt x="2970" y="279"/>
                    </a:cubicBezTo>
                    <a:cubicBezTo>
                      <a:pt x="2970" y="129"/>
                      <a:pt x="2970" y="129"/>
                      <a:pt x="2970" y="129"/>
                    </a:cubicBezTo>
                    <a:cubicBezTo>
                      <a:pt x="2970" y="115"/>
                      <a:pt x="2973" y="102"/>
                      <a:pt x="2978" y="91"/>
                    </a:cubicBezTo>
                    <a:moveTo>
                      <a:pt x="193" y="76"/>
                    </a:moveTo>
                    <a:cubicBezTo>
                      <a:pt x="192" y="74"/>
                      <a:pt x="188" y="67"/>
                      <a:pt x="195" y="61"/>
                    </a:cubicBezTo>
                    <a:cubicBezTo>
                      <a:pt x="67" y="61"/>
                      <a:pt x="67" y="61"/>
                      <a:pt x="67" y="61"/>
                    </a:cubicBezTo>
                    <a:cubicBezTo>
                      <a:pt x="78" y="69"/>
                      <a:pt x="86" y="79"/>
                      <a:pt x="91" y="91"/>
                    </a:cubicBezTo>
                    <a:cubicBezTo>
                      <a:pt x="97" y="102"/>
                      <a:pt x="99" y="115"/>
                      <a:pt x="99" y="129"/>
                    </a:cubicBezTo>
                    <a:cubicBezTo>
                      <a:pt x="99" y="279"/>
                      <a:pt x="99" y="279"/>
                      <a:pt x="99" y="279"/>
                    </a:cubicBezTo>
                    <a:cubicBezTo>
                      <a:pt x="154" y="279"/>
                      <a:pt x="154" y="279"/>
                      <a:pt x="154" y="279"/>
                    </a:cubicBezTo>
                    <a:cubicBezTo>
                      <a:pt x="154" y="145"/>
                      <a:pt x="154" y="145"/>
                      <a:pt x="154" y="145"/>
                    </a:cubicBezTo>
                    <a:cubicBezTo>
                      <a:pt x="166" y="169"/>
                      <a:pt x="223" y="276"/>
                      <a:pt x="225" y="279"/>
                    </a:cubicBezTo>
                    <a:cubicBezTo>
                      <a:pt x="301" y="279"/>
                      <a:pt x="301" y="279"/>
                      <a:pt x="301" y="279"/>
                    </a:cubicBezTo>
                    <a:cubicBezTo>
                      <a:pt x="300" y="276"/>
                      <a:pt x="193" y="77"/>
                      <a:pt x="193" y="76"/>
                    </a:cubicBezTo>
                    <a:moveTo>
                      <a:pt x="719" y="61"/>
                    </a:moveTo>
                    <a:cubicBezTo>
                      <a:pt x="614" y="61"/>
                      <a:pt x="614" y="61"/>
                      <a:pt x="614" y="61"/>
                    </a:cubicBezTo>
                    <a:cubicBezTo>
                      <a:pt x="616" y="63"/>
                      <a:pt x="626" y="70"/>
                      <a:pt x="620" y="86"/>
                    </a:cubicBezTo>
                    <a:cubicBezTo>
                      <a:pt x="544" y="279"/>
                      <a:pt x="544" y="279"/>
                      <a:pt x="544" y="279"/>
                    </a:cubicBezTo>
                    <a:cubicBezTo>
                      <a:pt x="616" y="279"/>
                      <a:pt x="616" y="279"/>
                      <a:pt x="616" y="279"/>
                    </a:cubicBezTo>
                    <a:cubicBezTo>
                      <a:pt x="666" y="151"/>
                      <a:pt x="666" y="151"/>
                      <a:pt x="666" y="151"/>
                    </a:cubicBezTo>
                    <a:cubicBezTo>
                      <a:pt x="717" y="279"/>
                      <a:pt x="717" y="279"/>
                      <a:pt x="717" y="279"/>
                    </a:cubicBezTo>
                    <a:cubicBezTo>
                      <a:pt x="789" y="279"/>
                      <a:pt x="789" y="279"/>
                      <a:pt x="789" y="279"/>
                    </a:cubicBezTo>
                    <a:cubicBezTo>
                      <a:pt x="713" y="86"/>
                      <a:pt x="713" y="86"/>
                      <a:pt x="713" y="86"/>
                    </a:cubicBezTo>
                    <a:cubicBezTo>
                      <a:pt x="707" y="70"/>
                      <a:pt x="716" y="63"/>
                      <a:pt x="719" y="61"/>
                    </a:cubicBezTo>
                    <a:moveTo>
                      <a:pt x="1430" y="61"/>
                    </a:moveTo>
                    <a:cubicBezTo>
                      <a:pt x="1325" y="61"/>
                      <a:pt x="1325" y="61"/>
                      <a:pt x="1325" y="61"/>
                    </a:cubicBezTo>
                    <a:cubicBezTo>
                      <a:pt x="1327" y="63"/>
                      <a:pt x="1337" y="70"/>
                      <a:pt x="1331" y="86"/>
                    </a:cubicBezTo>
                    <a:cubicBezTo>
                      <a:pt x="1255" y="279"/>
                      <a:pt x="1255" y="279"/>
                      <a:pt x="1255" y="279"/>
                    </a:cubicBezTo>
                    <a:cubicBezTo>
                      <a:pt x="1327" y="279"/>
                      <a:pt x="1327" y="279"/>
                      <a:pt x="1327" y="279"/>
                    </a:cubicBezTo>
                    <a:cubicBezTo>
                      <a:pt x="1377" y="151"/>
                      <a:pt x="1377" y="151"/>
                      <a:pt x="1377" y="151"/>
                    </a:cubicBezTo>
                    <a:cubicBezTo>
                      <a:pt x="1428" y="279"/>
                      <a:pt x="1428" y="279"/>
                      <a:pt x="1428" y="279"/>
                    </a:cubicBezTo>
                    <a:cubicBezTo>
                      <a:pt x="1500" y="279"/>
                      <a:pt x="1500" y="279"/>
                      <a:pt x="1500" y="279"/>
                    </a:cubicBezTo>
                    <a:cubicBezTo>
                      <a:pt x="1424" y="86"/>
                      <a:pt x="1424" y="86"/>
                      <a:pt x="1424" y="86"/>
                    </a:cubicBezTo>
                    <a:cubicBezTo>
                      <a:pt x="1418" y="70"/>
                      <a:pt x="1428" y="63"/>
                      <a:pt x="1430" y="61"/>
                    </a:cubicBezTo>
                    <a:moveTo>
                      <a:pt x="1920" y="228"/>
                    </a:moveTo>
                    <a:cubicBezTo>
                      <a:pt x="1929" y="213"/>
                      <a:pt x="1935" y="194"/>
                      <a:pt x="1935" y="173"/>
                    </a:cubicBezTo>
                    <a:cubicBezTo>
                      <a:pt x="1935" y="138"/>
                      <a:pt x="1922" y="106"/>
                      <a:pt x="1898" y="86"/>
                    </a:cubicBezTo>
                    <a:cubicBezTo>
                      <a:pt x="1884" y="75"/>
                      <a:pt x="1862" y="58"/>
                      <a:pt x="1817" y="58"/>
                    </a:cubicBezTo>
                    <a:cubicBezTo>
                      <a:pt x="1811" y="58"/>
                      <a:pt x="1733" y="61"/>
                      <a:pt x="1671" y="61"/>
                    </a:cubicBezTo>
                    <a:cubicBezTo>
                      <a:pt x="1606" y="61"/>
                      <a:pt x="1606" y="61"/>
                      <a:pt x="1606" y="61"/>
                    </a:cubicBezTo>
                    <a:cubicBezTo>
                      <a:pt x="1617" y="69"/>
                      <a:pt x="1625" y="79"/>
                      <a:pt x="1630" y="91"/>
                    </a:cubicBezTo>
                    <a:cubicBezTo>
                      <a:pt x="1636" y="102"/>
                      <a:pt x="1639" y="115"/>
                      <a:pt x="1639" y="129"/>
                    </a:cubicBezTo>
                    <a:cubicBezTo>
                      <a:pt x="1639" y="279"/>
                      <a:pt x="1639" y="279"/>
                      <a:pt x="1639" y="279"/>
                    </a:cubicBezTo>
                    <a:cubicBezTo>
                      <a:pt x="1851" y="279"/>
                      <a:pt x="1851" y="279"/>
                      <a:pt x="1851" y="279"/>
                    </a:cubicBezTo>
                    <a:cubicBezTo>
                      <a:pt x="1861" y="276"/>
                      <a:pt x="1870" y="272"/>
                      <a:pt x="1876" y="269"/>
                    </a:cubicBezTo>
                    <a:cubicBezTo>
                      <a:pt x="1898" y="255"/>
                      <a:pt x="1910" y="244"/>
                      <a:pt x="1920" y="228"/>
                    </a:cubicBezTo>
                    <a:moveTo>
                      <a:pt x="1826" y="229"/>
                    </a:moveTo>
                    <a:cubicBezTo>
                      <a:pt x="1790" y="238"/>
                      <a:pt x="1726" y="249"/>
                      <a:pt x="1703" y="252"/>
                    </a:cubicBezTo>
                    <a:cubicBezTo>
                      <a:pt x="1698" y="253"/>
                      <a:pt x="1699" y="249"/>
                      <a:pt x="1699" y="249"/>
                    </a:cubicBezTo>
                    <a:cubicBezTo>
                      <a:pt x="1699" y="135"/>
                      <a:pt x="1699" y="135"/>
                      <a:pt x="1699" y="135"/>
                    </a:cubicBezTo>
                    <a:cubicBezTo>
                      <a:pt x="1699" y="124"/>
                      <a:pt x="1701" y="124"/>
                      <a:pt x="1713" y="122"/>
                    </a:cubicBezTo>
                    <a:cubicBezTo>
                      <a:pt x="1729" y="120"/>
                      <a:pt x="1751" y="117"/>
                      <a:pt x="1778" y="114"/>
                    </a:cubicBezTo>
                    <a:cubicBezTo>
                      <a:pt x="1814" y="110"/>
                      <a:pt x="1870" y="113"/>
                      <a:pt x="1872" y="171"/>
                    </a:cubicBezTo>
                    <a:cubicBezTo>
                      <a:pt x="1873" y="193"/>
                      <a:pt x="1859" y="221"/>
                      <a:pt x="1826" y="229"/>
                    </a:cubicBezTo>
                    <a:moveTo>
                      <a:pt x="1209" y="228"/>
                    </a:moveTo>
                    <a:cubicBezTo>
                      <a:pt x="1218" y="213"/>
                      <a:pt x="1224" y="194"/>
                      <a:pt x="1224" y="173"/>
                    </a:cubicBezTo>
                    <a:cubicBezTo>
                      <a:pt x="1224" y="138"/>
                      <a:pt x="1211" y="106"/>
                      <a:pt x="1187" y="86"/>
                    </a:cubicBezTo>
                    <a:cubicBezTo>
                      <a:pt x="1173" y="75"/>
                      <a:pt x="1151" y="58"/>
                      <a:pt x="1106" y="58"/>
                    </a:cubicBezTo>
                    <a:cubicBezTo>
                      <a:pt x="1100" y="58"/>
                      <a:pt x="1022" y="61"/>
                      <a:pt x="960" y="61"/>
                    </a:cubicBezTo>
                    <a:cubicBezTo>
                      <a:pt x="896" y="61"/>
                      <a:pt x="896" y="61"/>
                      <a:pt x="896" y="61"/>
                    </a:cubicBezTo>
                    <a:cubicBezTo>
                      <a:pt x="906" y="69"/>
                      <a:pt x="914" y="79"/>
                      <a:pt x="919" y="91"/>
                    </a:cubicBezTo>
                    <a:cubicBezTo>
                      <a:pt x="925" y="102"/>
                      <a:pt x="928" y="115"/>
                      <a:pt x="928" y="129"/>
                    </a:cubicBezTo>
                    <a:cubicBezTo>
                      <a:pt x="928" y="279"/>
                      <a:pt x="928" y="279"/>
                      <a:pt x="928" y="279"/>
                    </a:cubicBezTo>
                    <a:cubicBezTo>
                      <a:pt x="1140" y="279"/>
                      <a:pt x="1140" y="279"/>
                      <a:pt x="1140" y="279"/>
                    </a:cubicBezTo>
                    <a:cubicBezTo>
                      <a:pt x="1150" y="275"/>
                      <a:pt x="1160" y="272"/>
                      <a:pt x="1165" y="269"/>
                    </a:cubicBezTo>
                    <a:cubicBezTo>
                      <a:pt x="1187" y="255"/>
                      <a:pt x="1199" y="244"/>
                      <a:pt x="1209" y="228"/>
                    </a:cubicBezTo>
                    <a:moveTo>
                      <a:pt x="1115" y="229"/>
                    </a:moveTo>
                    <a:cubicBezTo>
                      <a:pt x="1079" y="238"/>
                      <a:pt x="1015" y="249"/>
                      <a:pt x="992" y="252"/>
                    </a:cubicBezTo>
                    <a:cubicBezTo>
                      <a:pt x="987" y="253"/>
                      <a:pt x="988" y="249"/>
                      <a:pt x="988" y="249"/>
                    </a:cubicBezTo>
                    <a:cubicBezTo>
                      <a:pt x="988" y="135"/>
                      <a:pt x="988" y="135"/>
                      <a:pt x="988" y="135"/>
                    </a:cubicBezTo>
                    <a:cubicBezTo>
                      <a:pt x="988" y="124"/>
                      <a:pt x="990" y="124"/>
                      <a:pt x="1002" y="122"/>
                    </a:cubicBezTo>
                    <a:cubicBezTo>
                      <a:pt x="1018" y="120"/>
                      <a:pt x="1040" y="117"/>
                      <a:pt x="1067" y="114"/>
                    </a:cubicBezTo>
                    <a:cubicBezTo>
                      <a:pt x="1103" y="110"/>
                      <a:pt x="1159" y="113"/>
                      <a:pt x="1161" y="171"/>
                    </a:cubicBezTo>
                    <a:cubicBezTo>
                      <a:pt x="1162" y="193"/>
                      <a:pt x="1148" y="221"/>
                      <a:pt x="1115" y="229"/>
                    </a:cubicBezTo>
                    <a:moveTo>
                      <a:pt x="2734" y="260"/>
                    </a:moveTo>
                    <a:cubicBezTo>
                      <a:pt x="2804" y="239"/>
                      <a:pt x="2812" y="187"/>
                      <a:pt x="2812" y="158"/>
                    </a:cubicBezTo>
                    <a:cubicBezTo>
                      <a:pt x="2812" y="130"/>
                      <a:pt x="2793" y="105"/>
                      <a:pt x="2793" y="105"/>
                    </a:cubicBezTo>
                    <a:cubicBezTo>
                      <a:pt x="2759" y="54"/>
                      <a:pt x="2681" y="58"/>
                      <a:pt x="2681" y="58"/>
                    </a:cubicBezTo>
                    <a:cubicBezTo>
                      <a:pt x="2675" y="58"/>
                      <a:pt x="2596" y="61"/>
                      <a:pt x="2535" y="61"/>
                    </a:cubicBezTo>
                    <a:cubicBezTo>
                      <a:pt x="2470" y="61"/>
                      <a:pt x="2470" y="61"/>
                      <a:pt x="2470" y="61"/>
                    </a:cubicBezTo>
                    <a:cubicBezTo>
                      <a:pt x="2481" y="69"/>
                      <a:pt x="2489" y="79"/>
                      <a:pt x="2494" y="91"/>
                    </a:cubicBezTo>
                    <a:cubicBezTo>
                      <a:pt x="2499" y="102"/>
                      <a:pt x="2502" y="115"/>
                      <a:pt x="2502" y="129"/>
                    </a:cubicBezTo>
                    <a:cubicBezTo>
                      <a:pt x="2502" y="279"/>
                      <a:pt x="2502" y="279"/>
                      <a:pt x="2502" y="279"/>
                    </a:cubicBezTo>
                    <a:cubicBezTo>
                      <a:pt x="2765" y="279"/>
                      <a:pt x="2765" y="279"/>
                      <a:pt x="2765" y="279"/>
                    </a:cubicBezTo>
                    <a:cubicBezTo>
                      <a:pt x="2755" y="271"/>
                      <a:pt x="2743" y="264"/>
                      <a:pt x="2728" y="262"/>
                    </a:cubicBezTo>
                    <a:lnTo>
                      <a:pt x="2734" y="260"/>
                    </a:lnTo>
                    <a:close/>
                    <a:moveTo>
                      <a:pt x="2563" y="250"/>
                    </a:moveTo>
                    <a:cubicBezTo>
                      <a:pt x="2563" y="159"/>
                      <a:pt x="2563" y="159"/>
                      <a:pt x="2563" y="159"/>
                    </a:cubicBezTo>
                    <a:cubicBezTo>
                      <a:pt x="2563" y="159"/>
                      <a:pt x="2562" y="136"/>
                      <a:pt x="2574" y="125"/>
                    </a:cubicBezTo>
                    <a:cubicBezTo>
                      <a:pt x="2582" y="119"/>
                      <a:pt x="2604" y="115"/>
                      <a:pt x="2619" y="114"/>
                    </a:cubicBezTo>
                    <a:cubicBezTo>
                      <a:pt x="2639" y="112"/>
                      <a:pt x="2685" y="114"/>
                      <a:pt x="2702" y="117"/>
                    </a:cubicBezTo>
                    <a:cubicBezTo>
                      <a:pt x="2725" y="122"/>
                      <a:pt x="2748" y="133"/>
                      <a:pt x="2748" y="167"/>
                    </a:cubicBezTo>
                    <a:cubicBezTo>
                      <a:pt x="2748" y="201"/>
                      <a:pt x="2712" y="250"/>
                      <a:pt x="2609" y="250"/>
                    </a:cubicBezTo>
                    <a:lnTo>
                      <a:pt x="2563" y="2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8" name="Group 367"/>
            <p:cNvGrpSpPr/>
            <p:nvPr/>
          </p:nvGrpSpPr>
          <p:grpSpPr>
            <a:xfrm>
              <a:off x="1127764" y="5520224"/>
              <a:ext cx="484045" cy="270976"/>
              <a:chOff x="4003675" y="3273425"/>
              <a:chExt cx="1035050" cy="579438"/>
            </a:xfrm>
            <a:solidFill>
              <a:schemeClr val="tx1"/>
            </a:solidFill>
          </p:grpSpPr>
          <p:sp>
            <p:nvSpPr>
              <p:cNvPr id="439" name="Freeform 470"/>
              <p:cNvSpPr>
                <a:spLocks/>
              </p:cNvSpPr>
              <p:nvPr/>
            </p:nvSpPr>
            <p:spPr bwMode="auto">
              <a:xfrm>
                <a:off x="4243388" y="3348038"/>
                <a:ext cx="179387" cy="306388"/>
              </a:xfrm>
              <a:custGeom>
                <a:avLst/>
                <a:gdLst>
                  <a:gd name="T0" fmla="*/ 226 w 327"/>
                  <a:gd name="T1" fmla="*/ 278 h 563"/>
                  <a:gd name="T2" fmla="*/ 305 w 327"/>
                  <a:gd name="T3" fmla="*/ 270 h 563"/>
                  <a:gd name="T4" fmla="*/ 327 w 327"/>
                  <a:gd name="T5" fmla="*/ 252 h 563"/>
                  <a:gd name="T6" fmla="*/ 301 w 327"/>
                  <a:gd name="T7" fmla="*/ 252 h 563"/>
                  <a:gd name="T8" fmla="*/ 190 w 327"/>
                  <a:gd name="T9" fmla="*/ 233 h 563"/>
                  <a:gd name="T10" fmla="*/ 149 w 327"/>
                  <a:gd name="T11" fmla="*/ 136 h 563"/>
                  <a:gd name="T12" fmla="*/ 171 w 327"/>
                  <a:gd name="T13" fmla="*/ 55 h 563"/>
                  <a:gd name="T14" fmla="*/ 301 w 327"/>
                  <a:gd name="T15" fmla="*/ 17 h 563"/>
                  <a:gd name="T16" fmla="*/ 323 w 327"/>
                  <a:gd name="T17" fmla="*/ 17 h 563"/>
                  <a:gd name="T18" fmla="*/ 324 w 327"/>
                  <a:gd name="T19" fmla="*/ 0 h 563"/>
                  <a:gd name="T20" fmla="*/ 271 w 327"/>
                  <a:gd name="T21" fmla="*/ 0 h 563"/>
                  <a:gd name="T22" fmla="*/ 107 w 327"/>
                  <a:gd name="T23" fmla="*/ 35 h 563"/>
                  <a:gd name="T24" fmla="*/ 62 w 327"/>
                  <a:gd name="T25" fmla="*/ 128 h 563"/>
                  <a:gd name="T26" fmla="*/ 105 w 327"/>
                  <a:gd name="T27" fmla="*/ 220 h 563"/>
                  <a:gd name="T28" fmla="*/ 236 w 327"/>
                  <a:gd name="T29" fmla="*/ 264 h 563"/>
                  <a:gd name="T30" fmla="*/ 128 w 327"/>
                  <a:gd name="T31" fmla="*/ 308 h 563"/>
                  <a:gd name="T32" fmla="*/ 81 w 327"/>
                  <a:gd name="T33" fmla="*/ 431 h 563"/>
                  <a:gd name="T34" fmla="*/ 78 w 327"/>
                  <a:gd name="T35" fmla="*/ 513 h 563"/>
                  <a:gd name="T36" fmla="*/ 38 w 327"/>
                  <a:gd name="T37" fmla="*/ 544 h 563"/>
                  <a:gd name="T38" fmla="*/ 5 w 327"/>
                  <a:gd name="T39" fmla="*/ 533 h 563"/>
                  <a:gd name="T40" fmla="*/ 0 w 327"/>
                  <a:gd name="T41" fmla="*/ 547 h 563"/>
                  <a:gd name="T42" fmla="*/ 57 w 327"/>
                  <a:gd name="T43" fmla="*/ 563 h 563"/>
                  <a:gd name="T44" fmla="*/ 132 w 327"/>
                  <a:gd name="T45" fmla="*/ 533 h 563"/>
                  <a:gd name="T46" fmla="*/ 170 w 327"/>
                  <a:gd name="T47" fmla="*/ 410 h 563"/>
                  <a:gd name="T48" fmla="*/ 170 w 327"/>
                  <a:gd name="T49" fmla="*/ 393 h 563"/>
                  <a:gd name="T50" fmla="*/ 226 w 327"/>
                  <a:gd name="T51" fmla="*/ 278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7" h="563">
                    <a:moveTo>
                      <a:pt x="226" y="278"/>
                    </a:moveTo>
                    <a:cubicBezTo>
                      <a:pt x="248" y="271"/>
                      <a:pt x="269" y="269"/>
                      <a:pt x="305" y="270"/>
                    </a:cubicBezTo>
                    <a:cubicBezTo>
                      <a:pt x="312" y="264"/>
                      <a:pt x="320" y="258"/>
                      <a:pt x="327" y="252"/>
                    </a:cubicBezTo>
                    <a:cubicBezTo>
                      <a:pt x="301" y="252"/>
                      <a:pt x="301" y="252"/>
                      <a:pt x="301" y="252"/>
                    </a:cubicBezTo>
                    <a:cubicBezTo>
                      <a:pt x="267" y="252"/>
                      <a:pt x="220" y="252"/>
                      <a:pt x="190" y="233"/>
                    </a:cubicBezTo>
                    <a:cubicBezTo>
                      <a:pt x="159" y="213"/>
                      <a:pt x="149" y="173"/>
                      <a:pt x="149" y="136"/>
                    </a:cubicBezTo>
                    <a:cubicBezTo>
                      <a:pt x="149" y="111"/>
                      <a:pt x="155" y="75"/>
                      <a:pt x="171" y="55"/>
                    </a:cubicBezTo>
                    <a:cubicBezTo>
                      <a:pt x="200" y="16"/>
                      <a:pt x="255" y="17"/>
                      <a:pt x="301" y="17"/>
                    </a:cubicBezTo>
                    <a:cubicBezTo>
                      <a:pt x="323" y="17"/>
                      <a:pt x="323" y="17"/>
                      <a:pt x="323" y="17"/>
                    </a:cubicBezTo>
                    <a:cubicBezTo>
                      <a:pt x="323" y="11"/>
                      <a:pt x="323" y="5"/>
                      <a:pt x="324" y="0"/>
                    </a:cubicBezTo>
                    <a:cubicBezTo>
                      <a:pt x="271" y="0"/>
                      <a:pt x="271" y="0"/>
                      <a:pt x="271" y="0"/>
                    </a:cubicBezTo>
                    <a:cubicBezTo>
                      <a:pt x="210" y="0"/>
                      <a:pt x="151" y="0"/>
                      <a:pt x="107" y="35"/>
                    </a:cubicBezTo>
                    <a:cubicBezTo>
                      <a:pt x="84" y="52"/>
                      <a:pt x="62" y="82"/>
                      <a:pt x="62" y="128"/>
                    </a:cubicBezTo>
                    <a:cubicBezTo>
                      <a:pt x="62" y="163"/>
                      <a:pt x="75" y="195"/>
                      <a:pt x="105" y="220"/>
                    </a:cubicBezTo>
                    <a:cubicBezTo>
                      <a:pt x="151" y="258"/>
                      <a:pt x="214" y="263"/>
                      <a:pt x="236" y="264"/>
                    </a:cubicBezTo>
                    <a:cubicBezTo>
                      <a:pt x="196" y="269"/>
                      <a:pt x="158" y="282"/>
                      <a:pt x="128" y="308"/>
                    </a:cubicBezTo>
                    <a:cubicBezTo>
                      <a:pt x="91" y="342"/>
                      <a:pt x="81" y="383"/>
                      <a:pt x="81" y="431"/>
                    </a:cubicBezTo>
                    <a:cubicBezTo>
                      <a:pt x="81" y="491"/>
                      <a:pt x="81" y="503"/>
                      <a:pt x="78" y="513"/>
                    </a:cubicBezTo>
                    <a:cubicBezTo>
                      <a:pt x="71" y="534"/>
                      <a:pt x="55" y="544"/>
                      <a:pt x="38" y="544"/>
                    </a:cubicBezTo>
                    <a:cubicBezTo>
                      <a:pt x="25" y="544"/>
                      <a:pt x="15" y="538"/>
                      <a:pt x="5" y="533"/>
                    </a:cubicBezTo>
                    <a:cubicBezTo>
                      <a:pt x="0" y="547"/>
                      <a:pt x="0" y="547"/>
                      <a:pt x="0" y="547"/>
                    </a:cubicBezTo>
                    <a:cubicBezTo>
                      <a:pt x="11" y="554"/>
                      <a:pt x="26" y="563"/>
                      <a:pt x="57" y="563"/>
                    </a:cubicBezTo>
                    <a:cubicBezTo>
                      <a:pt x="96" y="563"/>
                      <a:pt x="120" y="546"/>
                      <a:pt x="132" y="533"/>
                    </a:cubicBezTo>
                    <a:cubicBezTo>
                      <a:pt x="168" y="500"/>
                      <a:pt x="169" y="454"/>
                      <a:pt x="170" y="410"/>
                    </a:cubicBezTo>
                    <a:cubicBezTo>
                      <a:pt x="170" y="393"/>
                      <a:pt x="170" y="393"/>
                      <a:pt x="170" y="393"/>
                    </a:cubicBezTo>
                    <a:cubicBezTo>
                      <a:pt x="170" y="357"/>
                      <a:pt x="170" y="297"/>
                      <a:pt x="226" y="27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0" name="Freeform 471"/>
              <p:cNvSpPr>
                <a:spLocks/>
              </p:cNvSpPr>
              <p:nvPr/>
            </p:nvSpPr>
            <p:spPr bwMode="auto">
              <a:xfrm>
                <a:off x="4425950" y="3479800"/>
                <a:ext cx="85725" cy="173038"/>
              </a:xfrm>
              <a:custGeom>
                <a:avLst/>
                <a:gdLst>
                  <a:gd name="T0" fmla="*/ 103 w 155"/>
                  <a:gd name="T1" fmla="*/ 291 h 315"/>
                  <a:gd name="T2" fmla="*/ 79 w 155"/>
                  <a:gd name="T3" fmla="*/ 260 h 315"/>
                  <a:gd name="T4" fmla="*/ 79 w 155"/>
                  <a:gd name="T5" fmla="*/ 0 h 315"/>
                  <a:gd name="T6" fmla="*/ 0 w 155"/>
                  <a:gd name="T7" fmla="*/ 70 h 315"/>
                  <a:gd name="T8" fmla="*/ 0 w 155"/>
                  <a:gd name="T9" fmla="*/ 315 h 315"/>
                  <a:gd name="T10" fmla="*/ 49 w 155"/>
                  <a:gd name="T11" fmla="*/ 315 h 315"/>
                  <a:gd name="T12" fmla="*/ 49 w 155"/>
                  <a:gd name="T13" fmla="*/ 315 h 315"/>
                  <a:gd name="T14" fmla="*/ 155 w 155"/>
                  <a:gd name="T15" fmla="*/ 315 h 315"/>
                  <a:gd name="T16" fmla="*/ 155 w 155"/>
                  <a:gd name="T17" fmla="*/ 300 h 315"/>
                  <a:gd name="T18" fmla="*/ 145 w 155"/>
                  <a:gd name="T19" fmla="*/ 300 h 315"/>
                  <a:gd name="T20" fmla="*/ 103 w 155"/>
                  <a:gd name="T21"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315">
                    <a:moveTo>
                      <a:pt x="103" y="291"/>
                    </a:moveTo>
                    <a:cubicBezTo>
                      <a:pt x="103" y="291"/>
                      <a:pt x="80" y="283"/>
                      <a:pt x="79" y="260"/>
                    </a:cubicBezTo>
                    <a:cubicBezTo>
                      <a:pt x="79" y="0"/>
                      <a:pt x="79" y="0"/>
                      <a:pt x="79" y="0"/>
                    </a:cubicBezTo>
                    <a:cubicBezTo>
                      <a:pt x="47" y="21"/>
                      <a:pt x="21" y="44"/>
                      <a:pt x="0" y="70"/>
                    </a:cubicBezTo>
                    <a:cubicBezTo>
                      <a:pt x="0" y="315"/>
                      <a:pt x="0" y="315"/>
                      <a:pt x="0" y="315"/>
                    </a:cubicBezTo>
                    <a:cubicBezTo>
                      <a:pt x="49" y="315"/>
                      <a:pt x="49" y="315"/>
                      <a:pt x="49" y="315"/>
                    </a:cubicBezTo>
                    <a:cubicBezTo>
                      <a:pt x="49" y="315"/>
                      <a:pt x="49" y="315"/>
                      <a:pt x="49" y="315"/>
                    </a:cubicBezTo>
                    <a:cubicBezTo>
                      <a:pt x="155" y="315"/>
                      <a:pt x="155" y="315"/>
                      <a:pt x="155" y="315"/>
                    </a:cubicBezTo>
                    <a:cubicBezTo>
                      <a:pt x="155" y="300"/>
                      <a:pt x="155" y="300"/>
                      <a:pt x="155" y="300"/>
                    </a:cubicBezTo>
                    <a:cubicBezTo>
                      <a:pt x="145" y="300"/>
                      <a:pt x="145" y="300"/>
                      <a:pt x="145" y="300"/>
                    </a:cubicBezTo>
                    <a:cubicBezTo>
                      <a:pt x="140" y="299"/>
                      <a:pt x="118" y="297"/>
                      <a:pt x="103" y="29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1" name="Freeform 472"/>
              <p:cNvSpPr>
                <a:spLocks noEditPoints="1"/>
              </p:cNvSpPr>
              <p:nvPr/>
            </p:nvSpPr>
            <p:spPr bwMode="auto">
              <a:xfrm>
                <a:off x="4352925" y="3273425"/>
                <a:ext cx="449262" cy="455613"/>
              </a:xfrm>
              <a:custGeom>
                <a:avLst/>
                <a:gdLst>
                  <a:gd name="T0" fmla="*/ 285 w 824"/>
                  <a:gd name="T1" fmla="*/ 784 h 836"/>
                  <a:gd name="T2" fmla="*/ 140 w 824"/>
                  <a:gd name="T3" fmla="*/ 713 h 836"/>
                  <a:gd name="T4" fmla="*/ 125 w 824"/>
                  <a:gd name="T5" fmla="*/ 695 h 836"/>
                  <a:gd name="T6" fmla="*/ 114 w 824"/>
                  <a:gd name="T7" fmla="*/ 680 h 836"/>
                  <a:gd name="T8" fmla="*/ 135 w 824"/>
                  <a:gd name="T9" fmla="*/ 433 h 836"/>
                  <a:gd name="T10" fmla="*/ 207 w 824"/>
                  <a:gd name="T11" fmla="*/ 371 h 836"/>
                  <a:gd name="T12" fmla="*/ 217 w 824"/>
                  <a:gd name="T13" fmla="*/ 365 h 836"/>
                  <a:gd name="T14" fmla="*/ 450 w 824"/>
                  <a:gd name="T15" fmla="*/ 691 h 836"/>
                  <a:gd name="T16" fmla="*/ 201 w 824"/>
                  <a:gd name="T17" fmla="*/ 128 h 836"/>
                  <a:gd name="T18" fmla="*/ 305 w 824"/>
                  <a:gd name="T19" fmla="*/ 19 h 836"/>
                  <a:gd name="T20" fmla="*/ 412 w 824"/>
                  <a:gd name="T21" fmla="*/ 137 h 836"/>
                  <a:gd name="T22" fmla="*/ 285 w 824"/>
                  <a:gd name="T23" fmla="*/ 299 h 836"/>
                  <a:gd name="T24" fmla="*/ 219 w 824"/>
                  <a:gd name="T25" fmla="*/ 200 h 836"/>
                  <a:gd name="T26" fmla="*/ 214 w 824"/>
                  <a:gd name="T27" fmla="*/ 187 h 836"/>
                  <a:gd name="T28" fmla="*/ 806 w 824"/>
                  <a:gd name="T29" fmla="*/ 733 h 836"/>
                  <a:gd name="T30" fmla="*/ 554 w 824"/>
                  <a:gd name="T31" fmla="*/ 683 h 836"/>
                  <a:gd name="T32" fmla="*/ 522 w 824"/>
                  <a:gd name="T33" fmla="*/ 636 h 836"/>
                  <a:gd name="T34" fmla="*/ 621 w 824"/>
                  <a:gd name="T35" fmla="*/ 439 h 836"/>
                  <a:gd name="T36" fmla="*/ 644 w 824"/>
                  <a:gd name="T37" fmla="*/ 530 h 836"/>
                  <a:gd name="T38" fmla="*/ 757 w 824"/>
                  <a:gd name="T39" fmla="*/ 700 h 836"/>
                  <a:gd name="T40" fmla="*/ 776 w 824"/>
                  <a:gd name="T41" fmla="*/ 681 h 836"/>
                  <a:gd name="T42" fmla="*/ 686 w 824"/>
                  <a:gd name="T43" fmla="*/ 445 h 836"/>
                  <a:gd name="T44" fmla="*/ 752 w 824"/>
                  <a:gd name="T45" fmla="*/ 265 h 836"/>
                  <a:gd name="T46" fmla="*/ 484 w 824"/>
                  <a:gd name="T47" fmla="*/ 138 h 836"/>
                  <a:gd name="T48" fmla="*/ 644 w 824"/>
                  <a:gd name="T49" fmla="*/ 192 h 836"/>
                  <a:gd name="T50" fmla="*/ 513 w 824"/>
                  <a:gd name="T51" fmla="*/ 389 h 836"/>
                  <a:gd name="T52" fmla="*/ 400 w 824"/>
                  <a:gd name="T53" fmla="*/ 263 h 836"/>
                  <a:gd name="T54" fmla="*/ 479 w 824"/>
                  <a:gd name="T55" fmla="*/ 408 h 836"/>
                  <a:gd name="T56" fmla="*/ 591 w 824"/>
                  <a:gd name="T57" fmla="*/ 418 h 836"/>
                  <a:gd name="T58" fmla="*/ 513 w 824"/>
                  <a:gd name="T59" fmla="*/ 612 h 836"/>
                  <a:gd name="T60" fmla="*/ 504 w 824"/>
                  <a:gd name="T61" fmla="*/ 612 h 836"/>
                  <a:gd name="T62" fmla="*/ 295 w 824"/>
                  <a:gd name="T63" fmla="*/ 321 h 836"/>
                  <a:gd name="T64" fmla="*/ 400 w 824"/>
                  <a:gd name="T65" fmla="*/ 249 h 836"/>
                  <a:gd name="T66" fmla="*/ 422 w 824"/>
                  <a:gd name="T67" fmla="*/ 37 h 836"/>
                  <a:gd name="T68" fmla="*/ 136 w 824"/>
                  <a:gd name="T69" fmla="*/ 133 h 836"/>
                  <a:gd name="T70" fmla="*/ 134 w 824"/>
                  <a:gd name="T71" fmla="*/ 149 h 836"/>
                  <a:gd name="T72" fmla="*/ 134 w 824"/>
                  <a:gd name="T73" fmla="*/ 154 h 836"/>
                  <a:gd name="T74" fmla="*/ 135 w 824"/>
                  <a:gd name="T75" fmla="*/ 183 h 836"/>
                  <a:gd name="T76" fmla="*/ 206 w 824"/>
                  <a:gd name="T77" fmla="*/ 345 h 836"/>
                  <a:gd name="T78" fmla="*/ 123 w 824"/>
                  <a:gd name="T79" fmla="*/ 407 h 836"/>
                  <a:gd name="T80" fmla="*/ 34 w 824"/>
                  <a:gd name="T81" fmla="*/ 728 h 836"/>
                  <a:gd name="T82" fmla="*/ 460 w 824"/>
                  <a:gd name="T83" fmla="*/ 716 h 836"/>
                  <a:gd name="T84" fmla="*/ 677 w 824"/>
                  <a:gd name="T85" fmla="*/ 836 h 836"/>
                  <a:gd name="T86" fmla="*/ 806 w 824"/>
                  <a:gd name="T87" fmla="*/ 733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4" h="836">
                    <a:moveTo>
                      <a:pt x="450" y="695"/>
                    </a:moveTo>
                    <a:cubicBezTo>
                      <a:pt x="449" y="697"/>
                      <a:pt x="449" y="697"/>
                      <a:pt x="449" y="697"/>
                    </a:cubicBezTo>
                    <a:cubicBezTo>
                      <a:pt x="399" y="755"/>
                      <a:pt x="344" y="784"/>
                      <a:pt x="285" y="784"/>
                    </a:cubicBezTo>
                    <a:cubicBezTo>
                      <a:pt x="232" y="784"/>
                      <a:pt x="183" y="761"/>
                      <a:pt x="141" y="714"/>
                    </a:cubicBezTo>
                    <a:cubicBezTo>
                      <a:pt x="141" y="714"/>
                      <a:pt x="141" y="714"/>
                      <a:pt x="141" y="714"/>
                    </a:cubicBezTo>
                    <a:cubicBezTo>
                      <a:pt x="140" y="713"/>
                      <a:pt x="140" y="713"/>
                      <a:pt x="140" y="713"/>
                    </a:cubicBezTo>
                    <a:cubicBezTo>
                      <a:pt x="138" y="711"/>
                      <a:pt x="138" y="711"/>
                      <a:pt x="138" y="711"/>
                    </a:cubicBezTo>
                    <a:cubicBezTo>
                      <a:pt x="135" y="708"/>
                      <a:pt x="132" y="704"/>
                      <a:pt x="129" y="700"/>
                    </a:cubicBezTo>
                    <a:cubicBezTo>
                      <a:pt x="128" y="698"/>
                      <a:pt x="126" y="697"/>
                      <a:pt x="125" y="695"/>
                    </a:cubicBezTo>
                    <a:cubicBezTo>
                      <a:pt x="122" y="691"/>
                      <a:pt x="122" y="691"/>
                      <a:pt x="122" y="691"/>
                    </a:cubicBezTo>
                    <a:cubicBezTo>
                      <a:pt x="120" y="689"/>
                      <a:pt x="120" y="689"/>
                      <a:pt x="120" y="689"/>
                    </a:cubicBezTo>
                    <a:cubicBezTo>
                      <a:pt x="118" y="686"/>
                      <a:pt x="116" y="683"/>
                      <a:pt x="114" y="680"/>
                    </a:cubicBezTo>
                    <a:cubicBezTo>
                      <a:pt x="90" y="644"/>
                      <a:pt x="77" y="605"/>
                      <a:pt x="77" y="566"/>
                    </a:cubicBezTo>
                    <a:cubicBezTo>
                      <a:pt x="77" y="532"/>
                      <a:pt x="90" y="496"/>
                      <a:pt x="114" y="460"/>
                    </a:cubicBezTo>
                    <a:cubicBezTo>
                      <a:pt x="120" y="451"/>
                      <a:pt x="127" y="442"/>
                      <a:pt x="135" y="433"/>
                    </a:cubicBezTo>
                    <a:cubicBezTo>
                      <a:pt x="150" y="415"/>
                      <a:pt x="168" y="399"/>
                      <a:pt x="188" y="385"/>
                    </a:cubicBezTo>
                    <a:cubicBezTo>
                      <a:pt x="189" y="384"/>
                      <a:pt x="189" y="384"/>
                      <a:pt x="189" y="384"/>
                    </a:cubicBezTo>
                    <a:cubicBezTo>
                      <a:pt x="195" y="380"/>
                      <a:pt x="201" y="375"/>
                      <a:pt x="207" y="371"/>
                    </a:cubicBezTo>
                    <a:cubicBezTo>
                      <a:pt x="209" y="370"/>
                      <a:pt x="212" y="368"/>
                      <a:pt x="214" y="367"/>
                    </a:cubicBezTo>
                    <a:cubicBezTo>
                      <a:pt x="214" y="367"/>
                      <a:pt x="214" y="367"/>
                      <a:pt x="214" y="367"/>
                    </a:cubicBezTo>
                    <a:cubicBezTo>
                      <a:pt x="217" y="365"/>
                      <a:pt x="217" y="365"/>
                      <a:pt x="217" y="365"/>
                    </a:cubicBezTo>
                    <a:cubicBezTo>
                      <a:pt x="219" y="364"/>
                      <a:pt x="222" y="364"/>
                      <a:pt x="224" y="367"/>
                    </a:cubicBezTo>
                    <a:cubicBezTo>
                      <a:pt x="275" y="433"/>
                      <a:pt x="334" y="517"/>
                      <a:pt x="400" y="616"/>
                    </a:cubicBezTo>
                    <a:cubicBezTo>
                      <a:pt x="416" y="640"/>
                      <a:pt x="433" y="665"/>
                      <a:pt x="450" y="691"/>
                    </a:cubicBezTo>
                    <a:cubicBezTo>
                      <a:pt x="451" y="692"/>
                      <a:pt x="451" y="693"/>
                      <a:pt x="450" y="695"/>
                    </a:cubicBezTo>
                    <a:moveTo>
                      <a:pt x="201" y="137"/>
                    </a:moveTo>
                    <a:cubicBezTo>
                      <a:pt x="201" y="134"/>
                      <a:pt x="201" y="131"/>
                      <a:pt x="201" y="128"/>
                    </a:cubicBezTo>
                    <a:cubicBezTo>
                      <a:pt x="201" y="97"/>
                      <a:pt x="210" y="71"/>
                      <a:pt x="229" y="50"/>
                    </a:cubicBezTo>
                    <a:cubicBezTo>
                      <a:pt x="248" y="29"/>
                      <a:pt x="274" y="19"/>
                      <a:pt x="305" y="19"/>
                    </a:cubicBezTo>
                    <a:cubicBezTo>
                      <a:pt x="305" y="19"/>
                      <a:pt x="305" y="19"/>
                      <a:pt x="305" y="19"/>
                    </a:cubicBezTo>
                    <a:cubicBezTo>
                      <a:pt x="306" y="19"/>
                      <a:pt x="306" y="19"/>
                      <a:pt x="306" y="19"/>
                    </a:cubicBezTo>
                    <a:cubicBezTo>
                      <a:pt x="338" y="19"/>
                      <a:pt x="364" y="30"/>
                      <a:pt x="383" y="52"/>
                    </a:cubicBezTo>
                    <a:cubicBezTo>
                      <a:pt x="402" y="73"/>
                      <a:pt x="412" y="102"/>
                      <a:pt x="412" y="137"/>
                    </a:cubicBezTo>
                    <a:cubicBezTo>
                      <a:pt x="412" y="138"/>
                      <a:pt x="412" y="138"/>
                      <a:pt x="412" y="138"/>
                    </a:cubicBezTo>
                    <a:cubicBezTo>
                      <a:pt x="412" y="155"/>
                      <a:pt x="408" y="172"/>
                      <a:pt x="400" y="189"/>
                    </a:cubicBezTo>
                    <a:cubicBezTo>
                      <a:pt x="382" y="228"/>
                      <a:pt x="344" y="265"/>
                      <a:pt x="285" y="299"/>
                    </a:cubicBezTo>
                    <a:cubicBezTo>
                      <a:pt x="282" y="301"/>
                      <a:pt x="279" y="300"/>
                      <a:pt x="277" y="298"/>
                    </a:cubicBezTo>
                    <a:cubicBezTo>
                      <a:pt x="252" y="263"/>
                      <a:pt x="233" y="231"/>
                      <a:pt x="221" y="203"/>
                    </a:cubicBezTo>
                    <a:cubicBezTo>
                      <a:pt x="219" y="200"/>
                      <a:pt x="219" y="200"/>
                      <a:pt x="219" y="200"/>
                    </a:cubicBezTo>
                    <a:cubicBezTo>
                      <a:pt x="218" y="198"/>
                      <a:pt x="218" y="196"/>
                      <a:pt x="217" y="193"/>
                    </a:cubicBezTo>
                    <a:cubicBezTo>
                      <a:pt x="216" y="191"/>
                      <a:pt x="215" y="189"/>
                      <a:pt x="214" y="188"/>
                    </a:cubicBezTo>
                    <a:cubicBezTo>
                      <a:pt x="214" y="187"/>
                      <a:pt x="214" y="187"/>
                      <a:pt x="214" y="187"/>
                    </a:cubicBezTo>
                    <a:cubicBezTo>
                      <a:pt x="212" y="183"/>
                      <a:pt x="212" y="183"/>
                      <a:pt x="212" y="183"/>
                    </a:cubicBezTo>
                    <a:cubicBezTo>
                      <a:pt x="206" y="166"/>
                      <a:pt x="202" y="151"/>
                      <a:pt x="201" y="137"/>
                    </a:cubicBezTo>
                    <a:moveTo>
                      <a:pt x="806" y="733"/>
                    </a:moveTo>
                    <a:cubicBezTo>
                      <a:pt x="784" y="770"/>
                      <a:pt x="753" y="789"/>
                      <a:pt x="713" y="789"/>
                    </a:cubicBezTo>
                    <a:cubicBezTo>
                      <a:pt x="683" y="789"/>
                      <a:pt x="655" y="780"/>
                      <a:pt x="629" y="762"/>
                    </a:cubicBezTo>
                    <a:cubicBezTo>
                      <a:pt x="609" y="749"/>
                      <a:pt x="585" y="723"/>
                      <a:pt x="554" y="683"/>
                    </a:cubicBezTo>
                    <a:cubicBezTo>
                      <a:pt x="552" y="680"/>
                      <a:pt x="552" y="680"/>
                      <a:pt x="552" y="680"/>
                    </a:cubicBezTo>
                    <a:cubicBezTo>
                      <a:pt x="543" y="668"/>
                      <a:pt x="533" y="654"/>
                      <a:pt x="523" y="640"/>
                    </a:cubicBezTo>
                    <a:cubicBezTo>
                      <a:pt x="522" y="636"/>
                      <a:pt x="522" y="636"/>
                      <a:pt x="522" y="636"/>
                    </a:cubicBezTo>
                    <a:cubicBezTo>
                      <a:pt x="523" y="633"/>
                      <a:pt x="523" y="633"/>
                      <a:pt x="523" y="633"/>
                    </a:cubicBezTo>
                    <a:cubicBezTo>
                      <a:pt x="541" y="609"/>
                      <a:pt x="562" y="570"/>
                      <a:pt x="584" y="517"/>
                    </a:cubicBezTo>
                    <a:cubicBezTo>
                      <a:pt x="596" y="487"/>
                      <a:pt x="609" y="461"/>
                      <a:pt x="621" y="439"/>
                    </a:cubicBezTo>
                    <a:cubicBezTo>
                      <a:pt x="624" y="442"/>
                      <a:pt x="627" y="445"/>
                      <a:pt x="629" y="448"/>
                    </a:cubicBezTo>
                    <a:cubicBezTo>
                      <a:pt x="629" y="448"/>
                      <a:pt x="629" y="448"/>
                      <a:pt x="629" y="448"/>
                    </a:cubicBezTo>
                    <a:cubicBezTo>
                      <a:pt x="644" y="474"/>
                      <a:pt x="644" y="507"/>
                      <a:pt x="644" y="530"/>
                    </a:cubicBezTo>
                    <a:cubicBezTo>
                      <a:pt x="644" y="547"/>
                      <a:pt x="644" y="547"/>
                      <a:pt x="644" y="547"/>
                    </a:cubicBezTo>
                    <a:cubicBezTo>
                      <a:pt x="645" y="591"/>
                      <a:pt x="647" y="637"/>
                      <a:pt x="682" y="670"/>
                    </a:cubicBezTo>
                    <a:cubicBezTo>
                      <a:pt x="695" y="683"/>
                      <a:pt x="719" y="700"/>
                      <a:pt x="757" y="700"/>
                    </a:cubicBezTo>
                    <a:cubicBezTo>
                      <a:pt x="788" y="700"/>
                      <a:pt x="804" y="691"/>
                      <a:pt x="815" y="684"/>
                    </a:cubicBezTo>
                    <a:cubicBezTo>
                      <a:pt x="809" y="670"/>
                      <a:pt x="809" y="670"/>
                      <a:pt x="809" y="670"/>
                    </a:cubicBezTo>
                    <a:cubicBezTo>
                      <a:pt x="800" y="675"/>
                      <a:pt x="790" y="681"/>
                      <a:pt x="776" y="681"/>
                    </a:cubicBezTo>
                    <a:cubicBezTo>
                      <a:pt x="760" y="681"/>
                      <a:pt x="743" y="671"/>
                      <a:pt x="737" y="650"/>
                    </a:cubicBezTo>
                    <a:cubicBezTo>
                      <a:pt x="734" y="640"/>
                      <a:pt x="734" y="628"/>
                      <a:pt x="734" y="569"/>
                    </a:cubicBezTo>
                    <a:cubicBezTo>
                      <a:pt x="734" y="521"/>
                      <a:pt x="723" y="479"/>
                      <a:pt x="686" y="445"/>
                    </a:cubicBezTo>
                    <a:cubicBezTo>
                      <a:pt x="657" y="419"/>
                      <a:pt x="618" y="406"/>
                      <a:pt x="579" y="401"/>
                    </a:cubicBezTo>
                    <a:cubicBezTo>
                      <a:pt x="600" y="400"/>
                      <a:pt x="663" y="395"/>
                      <a:pt x="709" y="357"/>
                    </a:cubicBezTo>
                    <a:cubicBezTo>
                      <a:pt x="739" y="332"/>
                      <a:pt x="752" y="300"/>
                      <a:pt x="752" y="265"/>
                    </a:cubicBezTo>
                    <a:cubicBezTo>
                      <a:pt x="752" y="220"/>
                      <a:pt x="730" y="190"/>
                      <a:pt x="707" y="172"/>
                    </a:cubicBezTo>
                    <a:cubicBezTo>
                      <a:pt x="663" y="138"/>
                      <a:pt x="604" y="138"/>
                      <a:pt x="543" y="138"/>
                    </a:cubicBezTo>
                    <a:cubicBezTo>
                      <a:pt x="484" y="138"/>
                      <a:pt x="484" y="138"/>
                      <a:pt x="484" y="138"/>
                    </a:cubicBezTo>
                    <a:cubicBezTo>
                      <a:pt x="484" y="143"/>
                      <a:pt x="483" y="149"/>
                      <a:pt x="482" y="154"/>
                    </a:cubicBezTo>
                    <a:cubicBezTo>
                      <a:pt x="513" y="154"/>
                      <a:pt x="513" y="154"/>
                      <a:pt x="513" y="154"/>
                    </a:cubicBezTo>
                    <a:cubicBezTo>
                      <a:pt x="559" y="154"/>
                      <a:pt x="614" y="153"/>
                      <a:pt x="644" y="192"/>
                    </a:cubicBezTo>
                    <a:cubicBezTo>
                      <a:pt x="659" y="213"/>
                      <a:pt x="666" y="248"/>
                      <a:pt x="666" y="273"/>
                    </a:cubicBezTo>
                    <a:cubicBezTo>
                      <a:pt x="666" y="311"/>
                      <a:pt x="655" y="350"/>
                      <a:pt x="625" y="371"/>
                    </a:cubicBezTo>
                    <a:cubicBezTo>
                      <a:pt x="595" y="389"/>
                      <a:pt x="547" y="389"/>
                      <a:pt x="513" y="389"/>
                    </a:cubicBezTo>
                    <a:cubicBezTo>
                      <a:pt x="479" y="389"/>
                      <a:pt x="479" y="389"/>
                      <a:pt x="479" y="389"/>
                    </a:cubicBezTo>
                    <a:cubicBezTo>
                      <a:pt x="479" y="165"/>
                      <a:pt x="479" y="165"/>
                      <a:pt x="479" y="165"/>
                    </a:cubicBezTo>
                    <a:cubicBezTo>
                      <a:pt x="469" y="198"/>
                      <a:pt x="443" y="231"/>
                      <a:pt x="400" y="263"/>
                    </a:cubicBezTo>
                    <a:cubicBezTo>
                      <a:pt x="400" y="447"/>
                      <a:pt x="400" y="447"/>
                      <a:pt x="400" y="447"/>
                    </a:cubicBezTo>
                    <a:cubicBezTo>
                      <a:pt x="427" y="484"/>
                      <a:pt x="454" y="521"/>
                      <a:pt x="479" y="557"/>
                    </a:cubicBezTo>
                    <a:cubicBezTo>
                      <a:pt x="479" y="408"/>
                      <a:pt x="479" y="408"/>
                      <a:pt x="479" y="408"/>
                    </a:cubicBezTo>
                    <a:cubicBezTo>
                      <a:pt x="529" y="406"/>
                      <a:pt x="555" y="406"/>
                      <a:pt x="579" y="413"/>
                    </a:cubicBezTo>
                    <a:cubicBezTo>
                      <a:pt x="579" y="412"/>
                      <a:pt x="579" y="412"/>
                      <a:pt x="579" y="412"/>
                    </a:cubicBezTo>
                    <a:cubicBezTo>
                      <a:pt x="581" y="414"/>
                      <a:pt x="586" y="416"/>
                      <a:pt x="591" y="418"/>
                    </a:cubicBezTo>
                    <a:cubicBezTo>
                      <a:pt x="591" y="420"/>
                      <a:pt x="591" y="421"/>
                      <a:pt x="591" y="422"/>
                    </a:cubicBezTo>
                    <a:cubicBezTo>
                      <a:pt x="591" y="443"/>
                      <a:pt x="584" y="472"/>
                      <a:pt x="570" y="507"/>
                    </a:cubicBezTo>
                    <a:cubicBezTo>
                      <a:pt x="556" y="543"/>
                      <a:pt x="537" y="578"/>
                      <a:pt x="513" y="612"/>
                    </a:cubicBezTo>
                    <a:cubicBezTo>
                      <a:pt x="512" y="613"/>
                      <a:pt x="510" y="614"/>
                      <a:pt x="509" y="614"/>
                    </a:cubicBezTo>
                    <a:cubicBezTo>
                      <a:pt x="509" y="614"/>
                      <a:pt x="509" y="614"/>
                      <a:pt x="509" y="614"/>
                    </a:cubicBezTo>
                    <a:cubicBezTo>
                      <a:pt x="507" y="614"/>
                      <a:pt x="505" y="613"/>
                      <a:pt x="504" y="612"/>
                    </a:cubicBezTo>
                    <a:cubicBezTo>
                      <a:pt x="496" y="600"/>
                      <a:pt x="488" y="588"/>
                      <a:pt x="479" y="577"/>
                    </a:cubicBezTo>
                    <a:cubicBezTo>
                      <a:pt x="454" y="540"/>
                      <a:pt x="427" y="503"/>
                      <a:pt x="400" y="466"/>
                    </a:cubicBezTo>
                    <a:cubicBezTo>
                      <a:pt x="366" y="418"/>
                      <a:pt x="331" y="370"/>
                      <a:pt x="295" y="321"/>
                    </a:cubicBezTo>
                    <a:cubicBezTo>
                      <a:pt x="294" y="320"/>
                      <a:pt x="294" y="318"/>
                      <a:pt x="294" y="317"/>
                    </a:cubicBezTo>
                    <a:cubicBezTo>
                      <a:pt x="294" y="315"/>
                      <a:pt x="295" y="314"/>
                      <a:pt x="297" y="313"/>
                    </a:cubicBezTo>
                    <a:cubicBezTo>
                      <a:pt x="339" y="292"/>
                      <a:pt x="373" y="271"/>
                      <a:pt x="400" y="249"/>
                    </a:cubicBezTo>
                    <a:cubicBezTo>
                      <a:pt x="447" y="212"/>
                      <a:pt x="471" y="175"/>
                      <a:pt x="473" y="138"/>
                    </a:cubicBezTo>
                    <a:cubicBezTo>
                      <a:pt x="473" y="136"/>
                      <a:pt x="473" y="134"/>
                      <a:pt x="473" y="132"/>
                    </a:cubicBezTo>
                    <a:cubicBezTo>
                      <a:pt x="473" y="92"/>
                      <a:pt x="456" y="61"/>
                      <a:pt x="422" y="37"/>
                    </a:cubicBezTo>
                    <a:cubicBezTo>
                      <a:pt x="387" y="12"/>
                      <a:pt x="347" y="0"/>
                      <a:pt x="303" y="0"/>
                    </a:cubicBezTo>
                    <a:cubicBezTo>
                      <a:pt x="255" y="0"/>
                      <a:pt x="214" y="16"/>
                      <a:pt x="182" y="49"/>
                    </a:cubicBezTo>
                    <a:cubicBezTo>
                      <a:pt x="157" y="74"/>
                      <a:pt x="142" y="102"/>
                      <a:pt x="136" y="133"/>
                    </a:cubicBezTo>
                    <a:cubicBezTo>
                      <a:pt x="136" y="134"/>
                      <a:pt x="136" y="136"/>
                      <a:pt x="136" y="137"/>
                    </a:cubicBezTo>
                    <a:cubicBezTo>
                      <a:pt x="135" y="137"/>
                      <a:pt x="135" y="137"/>
                      <a:pt x="135" y="137"/>
                    </a:cubicBezTo>
                    <a:cubicBezTo>
                      <a:pt x="135" y="141"/>
                      <a:pt x="134" y="145"/>
                      <a:pt x="134" y="149"/>
                    </a:cubicBezTo>
                    <a:cubicBezTo>
                      <a:pt x="134" y="149"/>
                      <a:pt x="134" y="149"/>
                      <a:pt x="134" y="149"/>
                    </a:cubicBezTo>
                    <a:cubicBezTo>
                      <a:pt x="134" y="151"/>
                      <a:pt x="134" y="152"/>
                      <a:pt x="134" y="154"/>
                    </a:cubicBezTo>
                    <a:cubicBezTo>
                      <a:pt x="134" y="154"/>
                      <a:pt x="134" y="154"/>
                      <a:pt x="134" y="154"/>
                    </a:cubicBezTo>
                    <a:cubicBezTo>
                      <a:pt x="134" y="156"/>
                      <a:pt x="134" y="158"/>
                      <a:pt x="134" y="161"/>
                    </a:cubicBezTo>
                    <a:cubicBezTo>
                      <a:pt x="134" y="164"/>
                      <a:pt x="134" y="168"/>
                      <a:pt x="134" y="171"/>
                    </a:cubicBezTo>
                    <a:cubicBezTo>
                      <a:pt x="134" y="175"/>
                      <a:pt x="135" y="179"/>
                      <a:pt x="135" y="183"/>
                    </a:cubicBezTo>
                    <a:cubicBezTo>
                      <a:pt x="135" y="187"/>
                      <a:pt x="135" y="187"/>
                      <a:pt x="135" y="187"/>
                    </a:cubicBezTo>
                    <a:cubicBezTo>
                      <a:pt x="141" y="234"/>
                      <a:pt x="165" y="285"/>
                      <a:pt x="205" y="341"/>
                    </a:cubicBezTo>
                    <a:cubicBezTo>
                      <a:pt x="206" y="342"/>
                      <a:pt x="206" y="344"/>
                      <a:pt x="206" y="345"/>
                    </a:cubicBezTo>
                    <a:cubicBezTo>
                      <a:pt x="205" y="347"/>
                      <a:pt x="205" y="348"/>
                      <a:pt x="203" y="349"/>
                    </a:cubicBezTo>
                    <a:cubicBezTo>
                      <a:pt x="172" y="370"/>
                      <a:pt x="145" y="389"/>
                      <a:pt x="122" y="407"/>
                    </a:cubicBezTo>
                    <a:cubicBezTo>
                      <a:pt x="123" y="407"/>
                      <a:pt x="123" y="407"/>
                      <a:pt x="123" y="407"/>
                    </a:cubicBezTo>
                    <a:cubicBezTo>
                      <a:pt x="86" y="436"/>
                      <a:pt x="59" y="461"/>
                      <a:pt x="42" y="482"/>
                    </a:cubicBezTo>
                    <a:cubicBezTo>
                      <a:pt x="14" y="516"/>
                      <a:pt x="0" y="559"/>
                      <a:pt x="0" y="610"/>
                    </a:cubicBezTo>
                    <a:cubicBezTo>
                      <a:pt x="0" y="655"/>
                      <a:pt x="11" y="694"/>
                      <a:pt x="34" y="728"/>
                    </a:cubicBezTo>
                    <a:cubicBezTo>
                      <a:pt x="56" y="762"/>
                      <a:pt x="85" y="789"/>
                      <a:pt x="120" y="808"/>
                    </a:cubicBezTo>
                    <a:cubicBezTo>
                      <a:pt x="156" y="826"/>
                      <a:pt x="193" y="836"/>
                      <a:pt x="232" y="836"/>
                    </a:cubicBezTo>
                    <a:cubicBezTo>
                      <a:pt x="311" y="836"/>
                      <a:pt x="388" y="795"/>
                      <a:pt x="460" y="716"/>
                    </a:cubicBezTo>
                    <a:cubicBezTo>
                      <a:pt x="461" y="714"/>
                      <a:pt x="462" y="714"/>
                      <a:pt x="464" y="714"/>
                    </a:cubicBezTo>
                    <a:cubicBezTo>
                      <a:pt x="466" y="714"/>
                      <a:pt x="467" y="715"/>
                      <a:pt x="468" y="716"/>
                    </a:cubicBezTo>
                    <a:cubicBezTo>
                      <a:pt x="528" y="795"/>
                      <a:pt x="599" y="836"/>
                      <a:pt x="677" y="836"/>
                    </a:cubicBezTo>
                    <a:cubicBezTo>
                      <a:pt x="713" y="836"/>
                      <a:pt x="745" y="826"/>
                      <a:pt x="773" y="805"/>
                    </a:cubicBezTo>
                    <a:cubicBezTo>
                      <a:pt x="798" y="787"/>
                      <a:pt x="815" y="762"/>
                      <a:pt x="824" y="733"/>
                    </a:cubicBezTo>
                    <a:lnTo>
                      <a:pt x="806" y="7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2" name="Freeform 474"/>
              <p:cNvSpPr>
                <a:spLocks/>
              </p:cNvSpPr>
              <p:nvPr/>
            </p:nvSpPr>
            <p:spPr bwMode="auto">
              <a:xfrm>
                <a:off x="4468813" y="3348038"/>
                <a:ext cx="104775" cy="20638"/>
              </a:xfrm>
              <a:custGeom>
                <a:avLst/>
                <a:gdLst>
                  <a:gd name="T0" fmla="*/ 27 w 192"/>
                  <a:gd name="T1" fmla="*/ 23 h 38"/>
                  <a:gd name="T2" fmla="*/ 59 w 192"/>
                  <a:gd name="T3" fmla="*/ 15 h 38"/>
                  <a:gd name="T4" fmla="*/ 136 w 192"/>
                  <a:gd name="T5" fmla="*/ 15 h 38"/>
                  <a:gd name="T6" fmla="*/ 166 w 192"/>
                  <a:gd name="T7" fmla="*/ 22 h 38"/>
                  <a:gd name="T8" fmla="*/ 185 w 192"/>
                  <a:gd name="T9" fmla="*/ 38 h 38"/>
                  <a:gd name="T10" fmla="*/ 192 w 192"/>
                  <a:gd name="T11" fmla="*/ 1 h 38"/>
                  <a:gd name="T12" fmla="*/ 192 w 192"/>
                  <a:gd name="T13" fmla="*/ 0 h 38"/>
                  <a:gd name="T14" fmla="*/ 192 w 192"/>
                  <a:gd name="T15" fmla="*/ 0 h 38"/>
                  <a:gd name="T16" fmla="*/ 0 w 192"/>
                  <a:gd name="T17" fmla="*/ 0 h 38"/>
                  <a:gd name="T18" fmla="*/ 8 w 192"/>
                  <a:gd name="T19" fmla="*/ 38 h 38"/>
                  <a:gd name="T20" fmla="*/ 27 w 192"/>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38">
                    <a:moveTo>
                      <a:pt x="27" y="23"/>
                    </a:moveTo>
                    <a:cubicBezTo>
                      <a:pt x="37" y="19"/>
                      <a:pt x="50" y="17"/>
                      <a:pt x="59" y="15"/>
                    </a:cubicBezTo>
                    <a:cubicBezTo>
                      <a:pt x="136" y="15"/>
                      <a:pt x="136" y="15"/>
                      <a:pt x="136" y="15"/>
                    </a:cubicBezTo>
                    <a:cubicBezTo>
                      <a:pt x="145" y="17"/>
                      <a:pt x="157" y="19"/>
                      <a:pt x="166" y="22"/>
                    </a:cubicBezTo>
                    <a:cubicBezTo>
                      <a:pt x="166" y="22"/>
                      <a:pt x="178" y="27"/>
                      <a:pt x="185" y="38"/>
                    </a:cubicBezTo>
                    <a:cubicBezTo>
                      <a:pt x="190" y="26"/>
                      <a:pt x="192" y="13"/>
                      <a:pt x="192" y="1"/>
                    </a:cubicBezTo>
                    <a:cubicBezTo>
                      <a:pt x="192" y="0"/>
                      <a:pt x="192" y="0"/>
                      <a:pt x="192" y="0"/>
                    </a:cubicBezTo>
                    <a:cubicBezTo>
                      <a:pt x="192" y="0"/>
                      <a:pt x="192" y="0"/>
                      <a:pt x="192" y="0"/>
                    </a:cubicBezTo>
                    <a:cubicBezTo>
                      <a:pt x="0" y="0"/>
                      <a:pt x="0" y="0"/>
                      <a:pt x="0" y="0"/>
                    </a:cubicBezTo>
                    <a:cubicBezTo>
                      <a:pt x="0" y="11"/>
                      <a:pt x="3" y="24"/>
                      <a:pt x="8" y="38"/>
                    </a:cubicBezTo>
                    <a:cubicBezTo>
                      <a:pt x="15" y="27"/>
                      <a:pt x="27" y="23"/>
                      <a:pt x="27" y="2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3" name="Freeform 475"/>
              <p:cNvSpPr>
                <a:spLocks/>
              </p:cNvSpPr>
              <p:nvPr/>
            </p:nvSpPr>
            <p:spPr bwMode="auto">
              <a:xfrm>
                <a:off x="4530725" y="3619500"/>
                <a:ext cx="61912" cy="33338"/>
              </a:xfrm>
              <a:custGeom>
                <a:avLst/>
                <a:gdLst>
                  <a:gd name="T0" fmla="*/ 75 w 113"/>
                  <a:gd name="T1" fmla="*/ 5 h 59"/>
                  <a:gd name="T2" fmla="*/ 52 w 113"/>
                  <a:gd name="T3" fmla="*/ 36 h 59"/>
                  <a:gd name="T4" fmla="*/ 12 w 113"/>
                  <a:gd name="T5" fmla="*/ 44 h 59"/>
                  <a:gd name="T6" fmla="*/ 0 w 113"/>
                  <a:gd name="T7" fmla="*/ 44 h 59"/>
                  <a:gd name="T8" fmla="*/ 0 w 113"/>
                  <a:gd name="T9" fmla="*/ 59 h 59"/>
                  <a:gd name="T10" fmla="*/ 111 w 113"/>
                  <a:gd name="T11" fmla="*/ 59 h 59"/>
                  <a:gd name="T12" fmla="*/ 113 w 113"/>
                  <a:gd name="T13" fmla="*/ 57 h 59"/>
                  <a:gd name="T14" fmla="*/ 75 w 113"/>
                  <a:gd name="T15" fmla="*/ 0 h 59"/>
                  <a:gd name="T16" fmla="*/ 75 w 113"/>
                  <a:gd name="T17"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59">
                    <a:moveTo>
                      <a:pt x="75" y="5"/>
                    </a:moveTo>
                    <a:cubicBezTo>
                      <a:pt x="74" y="28"/>
                      <a:pt x="52" y="36"/>
                      <a:pt x="52" y="36"/>
                    </a:cubicBezTo>
                    <a:cubicBezTo>
                      <a:pt x="38" y="40"/>
                      <a:pt x="20" y="43"/>
                      <a:pt x="12" y="44"/>
                    </a:cubicBezTo>
                    <a:cubicBezTo>
                      <a:pt x="0" y="44"/>
                      <a:pt x="0" y="44"/>
                      <a:pt x="0" y="44"/>
                    </a:cubicBezTo>
                    <a:cubicBezTo>
                      <a:pt x="0" y="59"/>
                      <a:pt x="0" y="59"/>
                      <a:pt x="0" y="59"/>
                    </a:cubicBezTo>
                    <a:cubicBezTo>
                      <a:pt x="111" y="59"/>
                      <a:pt x="111" y="59"/>
                      <a:pt x="111" y="59"/>
                    </a:cubicBezTo>
                    <a:cubicBezTo>
                      <a:pt x="113" y="57"/>
                      <a:pt x="113" y="57"/>
                      <a:pt x="113" y="57"/>
                    </a:cubicBezTo>
                    <a:cubicBezTo>
                      <a:pt x="100" y="38"/>
                      <a:pt x="88" y="19"/>
                      <a:pt x="75" y="0"/>
                    </a:cubicBezTo>
                    <a:lnTo>
                      <a:pt x="75"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4" name="Freeform 476"/>
              <p:cNvSpPr>
                <a:spLocks/>
              </p:cNvSpPr>
              <p:nvPr/>
            </p:nvSpPr>
            <p:spPr bwMode="auto">
              <a:xfrm>
                <a:off x="4425950" y="3398838"/>
                <a:ext cx="31750" cy="84138"/>
              </a:xfrm>
              <a:custGeom>
                <a:avLst/>
                <a:gdLst>
                  <a:gd name="T0" fmla="*/ 0 w 58"/>
                  <a:gd name="T1" fmla="*/ 152 h 152"/>
                  <a:gd name="T2" fmla="*/ 58 w 58"/>
                  <a:gd name="T3" fmla="*/ 111 h 152"/>
                  <a:gd name="T4" fmla="*/ 0 w 58"/>
                  <a:gd name="T5" fmla="*/ 0 h 152"/>
                  <a:gd name="T6" fmla="*/ 0 w 58"/>
                  <a:gd name="T7" fmla="*/ 152 h 152"/>
                </a:gdLst>
                <a:ahLst/>
                <a:cxnLst>
                  <a:cxn ang="0">
                    <a:pos x="T0" y="T1"/>
                  </a:cxn>
                  <a:cxn ang="0">
                    <a:pos x="T2" y="T3"/>
                  </a:cxn>
                  <a:cxn ang="0">
                    <a:pos x="T4" y="T5"/>
                  </a:cxn>
                  <a:cxn ang="0">
                    <a:pos x="T6" y="T7"/>
                  </a:cxn>
                </a:cxnLst>
                <a:rect l="0" t="0" r="r" b="b"/>
                <a:pathLst>
                  <a:path w="58" h="152">
                    <a:moveTo>
                      <a:pt x="0" y="152"/>
                    </a:moveTo>
                    <a:cubicBezTo>
                      <a:pt x="18" y="139"/>
                      <a:pt x="37" y="125"/>
                      <a:pt x="58" y="111"/>
                    </a:cubicBezTo>
                    <a:cubicBezTo>
                      <a:pt x="30" y="72"/>
                      <a:pt x="11" y="35"/>
                      <a:pt x="0" y="0"/>
                    </a:cubicBez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5" name="Freeform 477"/>
              <p:cNvSpPr>
                <a:spLocks noEditPoints="1"/>
              </p:cNvSpPr>
              <p:nvPr/>
            </p:nvSpPr>
            <p:spPr bwMode="auto">
              <a:xfrm>
                <a:off x="4343400" y="3760788"/>
                <a:ext cx="90487" cy="92075"/>
              </a:xfrm>
              <a:custGeom>
                <a:avLst/>
                <a:gdLst>
                  <a:gd name="T0" fmla="*/ 57 w 165"/>
                  <a:gd name="T1" fmla="*/ 155 h 167"/>
                  <a:gd name="T2" fmla="*/ 30 w 165"/>
                  <a:gd name="T3" fmla="*/ 142 h 167"/>
                  <a:gd name="T4" fmla="*/ 18 w 165"/>
                  <a:gd name="T5" fmla="*/ 113 h 167"/>
                  <a:gd name="T6" fmla="*/ 25 w 165"/>
                  <a:gd name="T7" fmla="*/ 93 h 167"/>
                  <a:gd name="T8" fmla="*/ 44 w 165"/>
                  <a:gd name="T9" fmla="*/ 74 h 167"/>
                  <a:gd name="T10" fmla="*/ 89 w 165"/>
                  <a:gd name="T11" fmla="*/ 138 h 167"/>
                  <a:gd name="T12" fmla="*/ 57 w 165"/>
                  <a:gd name="T13" fmla="*/ 155 h 167"/>
                  <a:gd name="T14" fmla="*/ 47 w 165"/>
                  <a:gd name="T15" fmla="*/ 12 h 167"/>
                  <a:gd name="T16" fmla="*/ 61 w 165"/>
                  <a:gd name="T17" fmla="*/ 6 h 167"/>
                  <a:gd name="T18" fmla="*/ 76 w 165"/>
                  <a:gd name="T19" fmla="*/ 12 h 167"/>
                  <a:gd name="T20" fmla="*/ 81 w 165"/>
                  <a:gd name="T21" fmla="*/ 28 h 167"/>
                  <a:gd name="T22" fmla="*/ 57 w 165"/>
                  <a:gd name="T23" fmla="*/ 60 h 167"/>
                  <a:gd name="T24" fmla="*/ 42 w 165"/>
                  <a:gd name="T25" fmla="*/ 27 h 167"/>
                  <a:gd name="T26" fmla="*/ 47 w 165"/>
                  <a:gd name="T27" fmla="*/ 12 h 167"/>
                  <a:gd name="T28" fmla="*/ 142 w 165"/>
                  <a:gd name="T29" fmla="*/ 156 h 167"/>
                  <a:gd name="T30" fmla="*/ 126 w 165"/>
                  <a:gd name="T31" fmla="*/ 151 h 167"/>
                  <a:gd name="T32" fmla="*/ 105 w 165"/>
                  <a:gd name="T33" fmla="*/ 127 h 167"/>
                  <a:gd name="T34" fmla="*/ 117 w 165"/>
                  <a:gd name="T35" fmla="*/ 104 h 167"/>
                  <a:gd name="T36" fmla="*/ 133 w 165"/>
                  <a:gd name="T37" fmla="*/ 78 h 167"/>
                  <a:gd name="T38" fmla="*/ 150 w 165"/>
                  <a:gd name="T39" fmla="*/ 68 h 167"/>
                  <a:gd name="T40" fmla="*/ 150 w 165"/>
                  <a:gd name="T41" fmla="*/ 63 h 167"/>
                  <a:gd name="T42" fmla="*/ 97 w 165"/>
                  <a:gd name="T43" fmla="*/ 63 h 167"/>
                  <a:gd name="T44" fmla="*/ 97 w 165"/>
                  <a:gd name="T45" fmla="*/ 68 h 167"/>
                  <a:gd name="T46" fmla="*/ 117 w 165"/>
                  <a:gd name="T47" fmla="*/ 85 h 167"/>
                  <a:gd name="T48" fmla="*/ 112 w 165"/>
                  <a:gd name="T49" fmla="*/ 101 h 167"/>
                  <a:gd name="T50" fmla="*/ 101 w 165"/>
                  <a:gd name="T51" fmla="*/ 121 h 167"/>
                  <a:gd name="T52" fmla="*/ 60 w 165"/>
                  <a:gd name="T53" fmla="*/ 64 h 167"/>
                  <a:gd name="T54" fmla="*/ 96 w 165"/>
                  <a:gd name="T55" fmla="*/ 27 h 167"/>
                  <a:gd name="T56" fmla="*/ 85 w 165"/>
                  <a:gd name="T57" fmla="*/ 8 h 167"/>
                  <a:gd name="T58" fmla="*/ 61 w 165"/>
                  <a:gd name="T59" fmla="*/ 0 h 167"/>
                  <a:gd name="T60" fmla="*/ 36 w 165"/>
                  <a:gd name="T61" fmla="*/ 10 h 167"/>
                  <a:gd name="T62" fmla="*/ 26 w 165"/>
                  <a:gd name="T63" fmla="*/ 33 h 167"/>
                  <a:gd name="T64" fmla="*/ 41 w 165"/>
                  <a:gd name="T65" fmla="*/ 69 h 167"/>
                  <a:gd name="T66" fmla="*/ 8 w 165"/>
                  <a:gd name="T67" fmla="*/ 96 h 167"/>
                  <a:gd name="T68" fmla="*/ 0 w 165"/>
                  <a:gd name="T69" fmla="*/ 122 h 167"/>
                  <a:gd name="T70" fmla="*/ 7 w 165"/>
                  <a:gd name="T71" fmla="*/ 146 h 167"/>
                  <a:gd name="T72" fmla="*/ 24 w 165"/>
                  <a:gd name="T73" fmla="*/ 162 h 167"/>
                  <a:gd name="T74" fmla="*/ 47 w 165"/>
                  <a:gd name="T75" fmla="*/ 167 h 167"/>
                  <a:gd name="T76" fmla="*/ 93 w 165"/>
                  <a:gd name="T77" fmla="*/ 143 h 167"/>
                  <a:gd name="T78" fmla="*/ 135 w 165"/>
                  <a:gd name="T79" fmla="*/ 167 h 167"/>
                  <a:gd name="T80" fmla="*/ 154 w 165"/>
                  <a:gd name="T81" fmla="*/ 161 h 167"/>
                  <a:gd name="T82" fmla="*/ 165 w 165"/>
                  <a:gd name="T83" fmla="*/ 145 h 167"/>
                  <a:gd name="T84" fmla="*/ 160 w 165"/>
                  <a:gd name="T85" fmla="*/ 145 h 167"/>
                  <a:gd name="T86" fmla="*/ 142 w 165"/>
                  <a:gd name="T87"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67">
                    <a:moveTo>
                      <a:pt x="57" y="155"/>
                    </a:moveTo>
                    <a:cubicBezTo>
                      <a:pt x="47" y="155"/>
                      <a:pt x="38" y="151"/>
                      <a:pt x="30" y="142"/>
                    </a:cubicBezTo>
                    <a:cubicBezTo>
                      <a:pt x="22" y="133"/>
                      <a:pt x="18" y="123"/>
                      <a:pt x="18" y="113"/>
                    </a:cubicBezTo>
                    <a:cubicBezTo>
                      <a:pt x="18" y="107"/>
                      <a:pt x="20" y="100"/>
                      <a:pt x="25" y="93"/>
                    </a:cubicBezTo>
                    <a:cubicBezTo>
                      <a:pt x="29" y="86"/>
                      <a:pt x="36" y="80"/>
                      <a:pt x="44" y="74"/>
                    </a:cubicBezTo>
                    <a:cubicBezTo>
                      <a:pt x="57" y="91"/>
                      <a:pt x="72" y="112"/>
                      <a:pt x="89" y="138"/>
                    </a:cubicBezTo>
                    <a:cubicBezTo>
                      <a:pt x="79" y="149"/>
                      <a:pt x="69" y="155"/>
                      <a:pt x="57" y="155"/>
                    </a:cubicBezTo>
                    <a:moveTo>
                      <a:pt x="47" y="12"/>
                    </a:moveTo>
                    <a:cubicBezTo>
                      <a:pt x="51" y="8"/>
                      <a:pt x="56" y="6"/>
                      <a:pt x="61" y="6"/>
                    </a:cubicBezTo>
                    <a:cubicBezTo>
                      <a:pt x="67" y="6"/>
                      <a:pt x="72" y="8"/>
                      <a:pt x="76" y="12"/>
                    </a:cubicBezTo>
                    <a:cubicBezTo>
                      <a:pt x="79" y="17"/>
                      <a:pt x="81" y="22"/>
                      <a:pt x="81" y="28"/>
                    </a:cubicBezTo>
                    <a:cubicBezTo>
                      <a:pt x="81" y="40"/>
                      <a:pt x="73" y="50"/>
                      <a:pt x="57" y="60"/>
                    </a:cubicBezTo>
                    <a:cubicBezTo>
                      <a:pt x="47" y="46"/>
                      <a:pt x="42" y="35"/>
                      <a:pt x="42" y="27"/>
                    </a:cubicBezTo>
                    <a:cubicBezTo>
                      <a:pt x="42" y="21"/>
                      <a:pt x="44" y="16"/>
                      <a:pt x="47" y="12"/>
                    </a:cubicBezTo>
                    <a:moveTo>
                      <a:pt x="142" y="156"/>
                    </a:moveTo>
                    <a:cubicBezTo>
                      <a:pt x="136" y="156"/>
                      <a:pt x="131" y="154"/>
                      <a:pt x="126" y="151"/>
                    </a:cubicBezTo>
                    <a:cubicBezTo>
                      <a:pt x="121" y="147"/>
                      <a:pt x="114" y="139"/>
                      <a:pt x="105" y="127"/>
                    </a:cubicBezTo>
                    <a:cubicBezTo>
                      <a:pt x="109" y="122"/>
                      <a:pt x="113" y="114"/>
                      <a:pt x="117" y="104"/>
                    </a:cubicBezTo>
                    <a:cubicBezTo>
                      <a:pt x="123" y="91"/>
                      <a:pt x="128" y="82"/>
                      <a:pt x="133" y="78"/>
                    </a:cubicBezTo>
                    <a:cubicBezTo>
                      <a:pt x="138" y="73"/>
                      <a:pt x="143" y="70"/>
                      <a:pt x="150" y="68"/>
                    </a:cubicBezTo>
                    <a:cubicBezTo>
                      <a:pt x="150" y="63"/>
                      <a:pt x="150" y="63"/>
                      <a:pt x="150" y="63"/>
                    </a:cubicBezTo>
                    <a:cubicBezTo>
                      <a:pt x="97" y="63"/>
                      <a:pt x="97" y="63"/>
                      <a:pt x="97" y="63"/>
                    </a:cubicBezTo>
                    <a:cubicBezTo>
                      <a:pt x="97" y="68"/>
                      <a:pt x="97" y="68"/>
                      <a:pt x="97" y="68"/>
                    </a:cubicBezTo>
                    <a:cubicBezTo>
                      <a:pt x="110" y="70"/>
                      <a:pt x="117" y="75"/>
                      <a:pt x="117" y="85"/>
                    </a:cubicBezTo>
                    <a:cubicBezTo>
                      <a:pt x="117" y="89"/>
                      <a:pt x="115" y="94"/>
                      <a:pt x="112" y="101"/>
                    </a:cubicBezTo>
                    <a:cubicBezTo>
                      <a:pt x="110" y="108"/>
                      <a:pt x="106" y="115"/>
                      <a:pt x="101" y="121"/>
                    </a:cubicBezTo>
                    <a:cubicBezTo>
                      <a:pt x="88" y="103"/>
                      <a:pt x="75" y="84"/>
                      <a:pt x="60" y="64"/>
                    </a:cubicBezTo>
                    <a:cubicBezTo>
                      <a:pt x="84" y="52"/>
                      <a:pt x="96" y="40"/>
                      <a:pt x="96" y="27"/>
                    </a:cubicBezTo>
                    <a:cubicBezTo>
                      <a:pt x="96" y="19"/>
                      <a:pt x="92" y="13"/>
                      <a:pt x="85" y="8"/>
                    </a:cubicBezTo>
                    <a:cubicBezTo>
                      <a:pt x="78" y="3"/>
                      <a:pt x="70" y="0"/>
                      <a:pt x="61" y="0"/>
                    </a:cubicBezTo>
                    <a:cubicBezTo>
                      <a:pt x="51" y="0"/>
                      <a:pt x="43" y="4"/>
                      <a:pt x="36" y="10"/>
                    </a:cubicBezTo>
                    <a:cubicBezTo>
                      <a:pt x="30" y="17"/>
                      <a:pt x="26" y="25"/>
                      <a:pt x="26" y="33"/>
                    </a:cubicBezTo>
                    <a:cubicBezTo>
                      <a:pt x="26" y="44"/>
                      <a:pt x="31" y="56"/>
                      <a:pt x="41" y="69"/>
                    </a:cubicBezTo>
                    <a:cubicBezTo>
                      <a:pt x="25" y="80"/>
                      <a:pt x="14" y="89"/>
                      <a:pt x="8" y="96"/>
                    </a:cubicBezTo>
                    <a:cubicBezTo>
                      <a:pt x="3" y="103"/>
                      <a:pt x="0" y="111"/>
                      <a:pt x="0" y="122"/>
                    </a:cubicBezTo>
                    <a:cubicBezTo>
                      <a:pt x="0" y="131"/>
                      <a:pt x="2" y="139"/>
                      <a:pt x="7" y="146"/>
                    </a:cubicBezTo>
                    <a:cubicBezTo>
                      <a:pt x="11" y="152"/>
                      <a:pt x="17" y="158"/>
                      <a:pt x="24" y="162"/>
                    </a:cubicBezTo>
                    <a:cubicBezTo>
                      <a:pt x="32" y="165"/>
                      <a:pt x="39" y="167"/>
                      <a:pt x="47" y="167"/>
                    </a:cubicBezTo>
                    <a:cubicBezTo>
                      <a:pt x="63" y="167"/>
                      <a:pt x="78" y="159"/>
                      <a:pt x="93" y="143"/>
                    </a:cubicBezTo>
                    <a:cubicBezTo>
                      <a:pt x="105" y="159"/>
                      <a:pt x="119" y="167"/>
                      <a:pt x="135" y="167"/>
                    </a:cubicBezTo>
                    <a:cubicBezTo>
                      <a:pt x="142" y="167"/>
                      <a:pt x="149" y="165"/>
                      <a:pt x="154" y="161"/>
                    </a:cubicBezTo>
                    <a:cubicBezTo>
                      <a:pt x="160" y="157"/>
                      <a:pt x="163" y="151"/>
                      <a:pt x="165" y="145"/>
                    </a:cubicBezTo>
                    <a:cubicBezTo>
                      <a:pt x="160" y="145"/>
                      <a:pt x="160" y="145"/>
                      <a:pt x="160" y="145"/>
                    </a:cubicBezTo>
                    <a:cubicBezTo>
                      <a:pt x="155" y="152"/>
                      <a:pt x="150" y="156"/>
                      <a:pt x="142" y="15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6" name="Freeform 478"/>
              <p:cNvSpPr>
                <a:spLocks noEditPoints="1"/>
              </p:cNvSpPr>
              <p:nvPr/>
            </p:nvSpPr>
            <p:spPr bwMode="auto">
              <a:xfrm>
                <a:off x="4003675" y="3784600"/>
                <a:ext cx="57150" cy="57150"/>
              </a:xfrm>
              <a:custGeom>
                <a:avLst/>
                <a:gdLst>
                  <a:gd name="T0" fmla="*/ 35 w 105"/>
                  <a:gd name="T1" fmla="*/ 47 h 105"/>
                  <a:gd name="T2" fmla="*/ 35 w 105"/>
                  <a:gd name="T3" fmla="*/ 4 h 105"/>
                  <a:gd name="T4" fmla="*/ 53 w 105"/>
                  <a:gd name="T5" fmla="*/ 4 h 105"/>
                  <a:gd name="T6" fmla="*/ 63 w 105"/>
                  <a:gd name="T7" fmla="*/ 5 h 105"/>
                  <a:gd name="T8" fmla="*/ 70 w 105"/>
                  <a:gd name="T9" fmla="*/ 10 h 105"/>
                  <a:gd name="T10" fmla="*/ 73 w 105"/>
                  <a:gd name="T11" fmla="*/ 24 h 105"/>
                  <a:gd name="T12" fmla="*/ 70 w 105"/>
                  <a:gd name="T13" fmla="*/ 40 h 105"/>
                  <a:gd name="T14" fmla="*/ 63 w 105"/>
                  <a:gd name="T15" fmla="*/ 46 h 105"/>
                  <a:gd name="T16" fmla="*/ 49 w 105"/>
                  <a:gd name="T17" fmla="*/ 47 h 105"/>
                  <a:gd name="T18" fmla="*/ 35 w 105"/>
                  <a:gd name="T19" fmla="*/ 47 h 105"/>
                  <a:gd name="T20" fmla="*/ 92 w 105"/>
                  <a:gd name="T21" fmla="*/ 97 h 105"/>
                  <a:gd name="T22" fmla="*/ 89 w 105"/>
                  <a:gd name="T23" fmla="*/ 85 h 105"/>
                  <a:gd name="T24" fmla="*/ 81 w 105"/>
                  <a:gd name="T25" fmla="*/ 60 h 105"/>
                  <a:gd name="T26" fmla="*/ 60 w 105"/>
                  <a:gd name="T27" fmla="*/ 50 h 105"/>
                  <a:gd name="T28" fmla="*/ 60 w 105"/>
                  <a:gd name="T29" fmla="*/ 49 h 105"/>
                  <a:gd name="T30" fmla="*/ 86 w 105"/>
                  <a:gd name="T31" fmla="*/ 40 h 105"/>
                  <a:gd name="T32" fmla="*/ 93 w 105"/>
                  <a:gd name="T33" fmla="*/ 24 h 105"/>
                  <a:gd name="T34" fmla="*/ 88 w 105"/>
                  <a:gd name="T35" fmla="*/ 10 h 105"/>
                  <a:gd name="T36" fmla="*/ 76 w 105"/>
                  <a:gd name="T37" fmla="*/ 2 h 105"/>
                  <a:gd name="T38" fmla="*/ 57 w 105"/>
                  <a:gd name="T39" fmla="*/ 0 h 105"/>
                  <a:gd name="T40" fmla="*/ 0 w 105"/>
                  <a:gd name="T41" fmla="*/ 0 h 105"/>
                  <a:gd name="T42" fmla="*/ 0 w 105"/>
                  <a:gd name="T43" fmla="*/ 4 h 105"/>
                  <a:gd name="T44" fmla="*/ 17 w 105"/>
                  <a:gd name="T45" fmla="*/ 4 h 105"/>
                  <a:gd name="T46" fmla="*/ 17 w 105"/>
                  <a:gd name="T47" fmla="*/ 100 h 105"/>
                  <a:gd name="T48" fmla="*/ 0 w 105"/>
                  <a:gd name="T49" fmla="*/ 100 h 105"/>
                  <a:gd name="T50" fmla="*/ 0 w 105"/>
                  <a:gd name="T51" fmla="*/ 104 h 105"/>
                  <a:gd name="T52" fmla="*/ 51 w 105"/>
                  <a:gd name="T53" fmla="*/ 104 h 105"/>
                  <a:gd name="T54" fmla="*/ 51 w 105"/>
                  <a:gd name="T55" fmla="*/ 100 h 105"/>
                  <a:gd name="T56" fmla="*/ 35 w 105"/>
                  <a:gd name="T57" fmla="*/ 100 h 105"/>
                  <a:gd name="T58" fmla="*/ 35 w 105"/>
                  <a:gd name="T59" fmla="*/ 51 h 105"/>
                  <a:gd name="T60" fmla="*/ 45 w 105"/>
                  <a:gd name="T61" fmla="*/ 51 h 105"/>
                  <a:gd name="T62" fmla="*/ 65 w 105"/>
                  <a:gd name="T63" fmla="*/ 58 h 105"/>
                  <a:gd name="T64" fmla="*/ 69 w 105"/>
                  <a:gd name="T65" fmla="*/ 71 h 105"/>
                  <a:gd name="T66" fmla="*/ 69 w 105"/>
                  <a:gd name="T67" fmla="*/ 84 h 105"/>
                  <a:gd name="T68" fmla="*/ 74 w 105"/>
                  <a:gd name="T69" fmla="*/ 98 h 105"/>
                  <a:gd name="T70" fmla="*/ 92 w 105"/>
                  <a:gd name="T71" fmla="*/ 105 h 105"/>
                  <a:gd name="T72" fmla="*/ 105 w 105"/>
                  <a:gd name="T73" fmla="*/ 103 h 105"/>
                  <a:gd name="T74" fmla="*/ 105 w 105"/>
                  <a:gd name="T75" fmla="*/ 99 h 105"/>
                  <a:gd name="T76" fmla="*/ 98 w 105"/>
                  <a:gd name="T77" fmla="*/ 100 h 105"/>
                  <a:gd name="T78" fmla="*/ 92 w 105"/>
                  <a:gd name="T79"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5">
                    <a:moveTo>
                      <a:pt x="35" y="47"/>
                    </a:moveTo>
                    <a:cubicBezTo>
                      <a:pt x="35" y="4"/>
                      <a:pt x="35" y="4"/>
                      <a:pt x="35" y="4"/>
                    </a:cubicBezTo>
                    <a:cubicBezTo>
                      <a:pt x="53" y="4"/>
                      <a:pt x="53" y="4"/>
                      <a:pt x="53" y="4"/>
                    </a:cubicBezTo>
                    <a:cubicBezTo>
                      <a:pt x="57" y="4"/>
                      <a:pt x="61" y="5"/>
                      <a:pt x="63" y="5"/>
                    </a:cubicBezTo>
                    <a:cubicBezTo>
                      <a:pt x="66" y="6"/>
                      <a:pt x="68" y="8"/>
                      <a:pt x="70" y="10"/>
                    </a:cubicBezTo>
                    <a:cubicBezTo>
                      <a:pt x="72" y="13"/>
                      <a:pt x="73" y="18"/>
                      <a:pt x="73" y="24"/>
                    </a:cubicBezTo>
                    <a:cubicBezTo>
                      <a:pt x="73" y="31"/>
                      <a:pt x="72" y="36"/>
                      <a:pt x="70" y="40"/>
                    </a:cubicBezTo>
                    <a:cubicBezTo>
                      <a:pt x="68" y="43"/>
                      <a:pt x="66" y="45"/>
                      <a:pt x="63" y="46"/>
                    </a:cubicBezTo>
                    <a:cubicBezTo>
                      <a:pt x="60" y="47"/>
                      <a:pt x="55" y="47"/>
                      <a:pt x="49" y="47"/>
                    </a:cubicBezTo>
                    <a:lnTo>
                      <a:pt x="35" y="47"/>
                    </a:lnTo>
                    <a:close/>
                    <a:moveTo>
                      <a:pt x="92" y="97"/>
                    </a:moveTo>
                    <a:cubicBezTo>
                      <a:pt x="90" y="96"/>
                      <a:pt x="89" y="91"/>
                      <a:pt x="89" y="85"/>
                    </a:cubicBezTo>
                    <a:cubicBezTo>
                      <a:pt x="89" y="73"/>
                      <a:pt x="87" y="65"/>
                      <a:pt x="81" y="60"/>
                    </a:cubicBezTo>
                    <a:cubicBezTo>
                      <a:pt x="76" y="55"/>
                      <a:pt x="68" y="51"/>
                      <a:pt x="60" y="50"/>
                    </a:cubicBezTo>
                    <a:cubicBezTo>
                      <a:pt x="60" y="49"/>
                      <a:pt x="60" y="49"/>
                      <a:pt x="60" y="49"/>
                    </a:cubicBezTo>
                    <a:cubicBezTo>
                      <a:pt x="72" y="47"/>
                      <a:pt x="80" y="44"/>
                      <a:pt x="86" y="40"/>
                    </a:cubicBezTo>
                    <a:cubicBezTo>
                      <a:pt x="91" y="36"/>
                      <a:pt x="93" y="31"/>
                      <a:pt x="93" y="24"/>
                    </a:cubicBezTo>
                    <a:cubicBezTo>
                      <a:pt x="93" y="19"/>
                      <a:pt x="91" y="14"/>
                      <a:pt x="88" y="10"/>
                    </a:cubicBezTo>
                    <a:cubicBezTo>
                      <a:pt x="84" y="6"/>
                      <a:pt x="80" y="4"/>
                      <a:pt x="76" y="2"/>
                    </a:cubicBezTo>
                    <a:cubicBezTo>
                      <a:pt x="71" y="1"/>
                      <a:pt x="65" y="0"/>
                      <a:pt x="57" y="0"/>
                    </a:cubicBezTo>
                    <a:cubicBezTo>
                      <a:pt x="0" y="0"/>
                      <a:pt x="0" y="0"/>
                      <a:pt x="0" y="0"/>
                    </a:cubicBezTo>
                    <a:cubicBezTo>
                      <a:pt x="0" y="4"/>
                      <a:pt x="0" y="4"/>
                      <a:pt x="0" y="4"/>
                    </a:cubicBezTo>
                    <a:cubicBezTo>
                      <a:pt x="17" y="4"/>
                      <a:pt x="17" y="4"/>
                      <a:pt x="17" y="4"/>
                    </a:cubicBezTo>
                    <a:cubicBezTo>
                      <a:pt x="17" y="100"/>
                      <a:pt x="17" y="100"/>
                      <a:pt x="17" y="100"/>
                    </a:cubicBezTo>
                    <a:cubicBezTo>
                      <a:pt x="0" y="100"/>
                      <a:pt x="0" y="100"/>
                      <a:pt x="0" y="100"/>
                    </a:cubicBezTo>
                    <a:cubicBezTo>
                      <a:pt x="0" y="104"/>
                      <a:pt x="0" y="104"/>
                      <a:pt x="0" y="104"/>
                    </a:cubicBezTo>
                    <a:cubicBezTo>
                      <a:pt x="51" y="104"/>
                      <a:pt x="51" y="104"/>
                      <a:pt x="51" y="104"/>
                    </a:cubicBezTo>
                    <a:cubicBezTo>
                      <a:pt x="51" y="100"/>
                      <a:pt x="51" y="100"/>
                      <a:pt x="51" y="100"/>
                    </a:cubicBezTo>
                    <a:cubicBezTo>
                      <a:pt x="35" y="100"/>
                      <a:pt x="35" y="100"/>
                      <a:pt x="35" y="100"/>
                    </a:cubicBezTo>
                    <a:cubicBezTo>
                      <a:pt x="35" y="51"/>
                      <a:pt x="35" y="51"/>
                      <a:pt x="35" y="51"/>
                    </a:cubicBezTo>
                    <a:cubicBezTo>
                      <a:pt x="45" y="51"/>
                      <a:pt x="45" y="51"/>
                      <a:pt x="45" y="51"/>
                    </a:cubicBezTo>
                    <a:cubicBezTo>
                      <a:pt x="55" y="51"/>
                      <a:pt x="62" y="53"/>
                      <a:pt x="65" y="58"/>
                    </a:cubicBezTo>
                    <a:cubicBezTo>
                      <a:pt x="68" y="62"/>
                      <a:pt x="69" y="67"/>
                      <a:pt x="69" y="71"/>
                    </a:cubicBezTo>
                    <a:cubicBezTo>
                      <a:pt x="69" y="84"/>
                      <a:pt x="69" y="84"/>
                      <a:pt x="69" y="84"/>
                    </a:cubicBezTo>
                    <a:cubicBezTo>
                      <a:pt x="69" y="89"/>
                      <a:pt x="70" y="93"/>
                      <a:pt x="74" y="98"/>
                    </a:cubicBezTo>
                    <a:cubicBezTo>
                      <a:pt x="77" y="103"/>
                      <a:pt x="83" y="105"/>
                      <a:pt x="92" y="105"/>
                    </a:cubicBezTo>
                    <a:cubicBezTo>
                      <a:pt x="96" y="105"/>
                      <a:pt x="100" y="105"/>
                      <a:pt x="105" y="103"/>
                    </a:cubicBezTo>
                    <a:cubicBezTo>
                      <a:pt x="105" y="99"/>
                      <a:pt x="105" y="99"/>
                      <a:pt x="105" y="99"/>
                    </a:cubicBezTo>
                    <a:cubicBezTo>
                      <a:pt x="102" y="100"/>
                      <a:pt x="100" y="100"/>
                      <a:pt x="98" y="100"/>
                    </a:cubicBezTo>
                    <a:cubicBezTo>
                      <a:pt x="96" y="100"/>
                      <a:pt x="93" y="99"/>
                      <a:pt x="92" y="9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7" name="Freeform 479"/>
              <p:cNvSpPr>
                <a:spLocks noEditPoints="1"/>
              </p:cNvSpPr>
              <p:nvPr/>
            </p:nvSpPr>
            <p:spPr bwMode="auto">
              <a:xfrm>
                <a:off x="4084638" y="3783013"/>
                <a:ext cx="52387" cy="58738"/>
              </a:xfrm>
              <a:custGeom>
                <a:avLst/>
                <a:gdLst>
                  <a:gd name="T0" fmla="*/ 72 w 96"/>
                  <a:gd name="T1" fmla="*/ 85 h 109"/>
                  <a:gd name="T2" fmla="*/ 62 w 96"/>
                  <a:gd name="T3" fmla="*/ 101 h 109"/>
                  <a:gd name="T4" fmla="*/ 48 w 96"/>
                  <a:gd name="T5" fmla="*/ 105 h 109"/>
                  <a:gd name="T6" fmla="*/ 30 w 96"/>
                  <a:gd name="T7" fmla="*/ 98 h 109"/>
                  <a:gd name="T8" fmla="*/ 23 w 96"/>
                  <a:gd name="T9" fmla="*/ 82 h 109"/>
                  <a:gd name="T10" fmla="*/ 21 w 96"/>
                  <a:gd name="T11" fmla="*/ 55 h 109"/>
                  <a:gd name="T12" fmla="*/ 24 w 96"/>
                  <a:gd name="T13" fmla="*/ 21 h 109"/>
                  <a:gd name="T14" fmla="*/ 33 w 96"/>
                  <a:gd name="T15" fmla="*/ 8 h 109"/>
                  <a:gd name="T16" fmla="*/ 48 w 96"/>
                  <a:gd name="T17" fmla="*/ 4 h 109"/>
                  <a:gd name="T18" fmla="*/ 63 w 96"/>
                  <a:gd name="T19" fmla="*/ 8 h 109"/>
                  <a:gd name="T20" fmla="*/ 72 w 96"/>
                  <a:gd name="T21" fmla="*/ 20 h 109"/>
                  <a:gd name="T22" fmla="*/ 75 w 96"/>
                  <a:gd name="T23" fmla="*/ 50 h 109"/>
                  <a:gd name="T24" fmla="*/ 72 w 96"/>
                  <a:gd name="T25" fmla="*/ 85 h 109"/>
                  <a:gd name="T26" fmla="*/ 49 w 96"/>
                  <a:gd name="T27" fmla="*/ 0 h 109"/>
                  <a:gd name="T28" fmla="*/ 14 w 96"/>
                  <a:gd name="T29" fmla="*/ 16 h 109"/>
                  <a:gd name="T30" fmla="*/ 0 w 96"/>
                  <a:gd name="T31" fmla="*/ 56 h 109"/>
                  <a:gd name="T32" fmla="*/ 14 w 96"/>
                  <a:gd name="T33" fmla="*/ 92 h 109"/>
                  <a:gd name="T34" fmla="*/ 48 w 96"/>
                  <a:gd name="T35" fmla="*/ 109 h 109"/>
                  <a:gd name="T36" fmla="*/ 82 w 96"/>
                  <a:gd name="T37" fmla="*/ 92 h 109"/>
                  <a:gd name="T38" fmla="*/ 96 w 96"/>
                  <a:gd name="T39" fmla="*/ 54 h 109"/>
                  <a:gd name="T40" fmla="*/ 82 w 96"/>
                  <a:gd name="T41" fmla="*/ 17 h 109"/>
                  <a:gd name="T42" fmla="*/ 49 w 96"/>
                  <a:gd name="T4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09">
                    <a:moveTo>
                      <a:pt x="72" y="85"/>
                    </a:moveTo>
                    <a:cubicBezTo>
                      <a:pt x="71" y="93"/>
                      <a:pt x="67" y="98"/>
                      <a:pt x="62" y="101"/>
                    </a:cubicBezTo>
                    <a:cubicBezTo>
                      <a:pt x="58" y="103"/>
                      <a:pt x="53" y="105"/>
                      <a:pt x="48" y="105"/>
                    </a:cubicBezTo>
                    <a:cubicBezTo>
                      <a:pt x="40" y="105"/>
                      <a:pt x="34" y="102"/>
                      <a:pt x="30" y="98"/>
                    </a:cubicBezTo>
                    <a:cubicBezTo>
                      <a:pt x="26" y="94"/>
                      <a:pt x="24" y="88"/>
                      <a:pt x="23" y="82"/>
                    </a:cubicBezTo>
                    <a:cubicBezTo>
                      <a:pt x="22" y="75"/>
                      <a:pt x="21" y="66"/>
                      <a:pt x="21" y="55"/>
                    </a:cubicBezTo>
                    <a:cubicBezTo>
                      <a:pt x="21" y="39"/>
                      <a:pt x="22" y="28"/>
                      <a:pt x="24" y="21"/>
                    </a:cubicBezTo>
                    <a:cubicBezTo>
                      <a:pt x="25" y="15"/>
                      <a:pt x="28" y="10"/>
                      <a:pt x="33" y="8"/>
                    </a:cubicBezTo>
                    <a:cubicBezTo>
                      <a:pt x="37" y="5"/>
                      <a:pt x="43" y="4"/>
                      <a:pt x="48" y="4"/>
                    </a:cubicBezTo>
                    <a:cubicBezTo>
                      <a:pt x="54" y="4"/>
                      <a:pt x="59" y="5"/>
                      <a:pt x="63" y="8"/>
                    </a:cubicBezTo>
                    <a:cubicBezTo>
                      <a:pt x="67" y="10"/>
                      <a:pt x="70" y="14"/>
                      <a:pt x="72" y="20"/>
                    </a:cubicBezTo>
                    <a:cubicBezTo>
                      <a:pt x="74" y="25"/>
                      <a:pt x="75" y="35"/>
                      <a:pt x="75" y="50"/>
                    </a:cubicBezTo>
                    <a:cubicBezTo>
                      <a:pt x="75" y="66"/>
                      <a:pt x="74" y="77"/>
                      <a:pt x="72" y="85"/>
                    </a:cubicBezTo>
                    <a:moveTo>
                      <a:pt x="49" y="0"/>
                    </a:moveTo>
                    <a:cubicBezTo>
                      <a:pt x="36" y="0"/>
                      <a:pt x="24" y="5"/>
                      <a:pt x="14" y="16"/>
                    </a:cubicBezTo>
                    <a:cubicBezTo>
                      <a:pt x="5" y="27"/>
                      <a:pt x="0" y="40"/>
                      <a:pt x="0" y="56"/>
                    </a:cubicBezTo>
                    <a:cubicBezTo>
                      <a:pt x="0" y="68"/>
                      <a:pt x="4" y="80"/>
                      <a:pt x="14" y="92"/>
                    </a:cubicBezTo>
                    <a:cubicBezTo>
                      <a:pt x="23" y="103"/>
                      <a:pt x="35" y="109"/>
                      <a:pt x="48" y="109"/>
                    </a:cubicBezTo>
                    <a:cubicBezTo>
                      <a:pt x="61" y="109"/>
                      <a:pt x="72" y="103"/>
                      <a:pt x="82" y="92"/>
                    </a:cubicBezTo>
                    <a:cubicBezTo>
                      <a:pt x="91" y="81"/>
                      <a:pt x="96" y="69"/>
                      <a:pt x="96" y="54"/>
                    </a:cubicBezTo>
                    <a:cubicBezTo>
                      <a:pt x="96" y="40"/>
                      <a:pt x="91" y="28"/>
                      <a:pt x="82" y="17"/>
                    </a:cubicBezTo>
                    <a:cubicBezTo>
                      <a:pt x="72" y="5"/>
                      <a:pt x="61" y="0"/>
                      <a:pt x="49"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8" name="Freeform 480"/>
              <p:cNvSpPr>
                <a:spLocks/>
              </p:cNvSpPr>
              <p:nvPr/>
            </p:nvSpPr>
            <p:spPr bwMode="auto">
              <a:xfrm>
                <a:off x="4162425" y="3783013"/>
                <a:ext cx="42862" cy="58738"/>
              </a:xfrm>
              <a:custGeom>
                <a:avLst/>
                <a:gdLst>
                  <a:gd name="T0" fmla="*/ 62 w 79"/>
                  <a:gd name="T1" fmla="*/ 98 h 109"/>
                  <a:gd name="T2" fmla="*/ 45 w 79"/>
                  <a:gd name="T3" fmla="*/ 105 h 109"/>
                  <a:gd name="T4" fmla="*/ 32 w 79"/>
                  <a:gd name="T5" fmla="*/ 101 h 109"/>
                  <a:gd name="T6" fmla="*/ 23 w 79"/>
                  <a:gd name="T7" fmla="*/ 88 h 109"/>
                  <a:gd name="T8" fmla="*/ 21 w 79"/>
                  <a:gd name="T9" fmla="*/ 53 h 109"/>
                  <a:gd name="T10" fmla="*/ 27 w 79"/>
                  <a:gd name="T11" fmla="*/ 13 h 109"/>
                  <a:gd name="T12" fmla="*/ 44 w 79"/>
                  <a:gd name="T13" fmla="*/ 4 h 109"/>
                  <a:gd name="T14" fmla="*/ 72 w 79"/>
                  <a:gd name="T15" fmla="*/ 32 h 109"/>
                  <a:gd name="T16" fmla="*/ 76 w 79"/>
                  <a:gd name="T17" fmla="*/ 32 h 109"/>
                  <a:gd name="T18" fmla="*/ 76 w 79"/>
                  <a:gd name="T19" fmla="*/ 1 h 109"/>
                  <a:gd name="T20" fmla="*/ 72 w 79"/>
                  <a:gd name="T21" fmla="*/ 1 h 109"/>
                  <a:gd name="T22" fmla="*/ 68 w 79"/>
                  <a:gd name="T23" fmla="*/ 10 h 109"/>
                  <a:gd name="T24" fmla="*/ 44 w 79"/>
                  <a:gd name="T25" fmla="*/ 0 h 109"/>
                  <a:gd name="T26" fmla="*/ 13 w 79"/>
                  <a:gd name="T27" fmla="*/ 16 h 109"/>
                  <a:gd name="T28" fmla="*/ 0 w 79"/>
                  <a:gd name="T29" fmla="*/ 55 h 109"/>
                  <a:gd name="T30" fmla="*/ 14 w 79"/>
                  <a:gd name="T31" fmla="*/ 93 h 109"/>
                  <a:gd name="T32" fmla="*/ 43 w 79"/>
                  <a:gd name="T33" fmla="*/ 109 h 109"/>
                  <a:gd name="T34" fmla="*/ 69 w 79"/>
                  <a:gd name="T35" fmla="*/ 98 h 109"/>
                  <a:gd name="T36" fmla="*/ 74 w 79"/>
                  <a:gd name="T37" fmla="*/ 107 h 109"/>
                  <a:gd name="T38" fmla="*/ 77 w 79"/>
                  <a:gd name="T39" fmla="*/ 107 h 109"/>
                  <a:gd name="T40" fmla="*/ 79 w 79"/>
                  <a:gd name="T41" fmla="*/ 75 h 109"/>
                  <a:gd name="T42" fmla="*/ 75 w 79"/>
                  <a:gd name="T43" fmla="*/ 75 h 109"/>
                  <a:gd name="T44" fmla="*/ 62 w 79"/>
                  <a:gd name="T45" fmla="*/ 9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109">
                    <a:moveTo>
                      <a:pt x="62" y="98"/>
                    </a:moveTo>
                    <a:cubicBezTo>
                      <a:pt x="57" y="102"/>
                      <a:pt x="51" y="105"/>
                      <a:pt x="45" y="105"/>
                    </a:cubicBezTo>
                    <a:cubicBezTo>
                      <a:pt x="40" y="105"/>
                      <a:pt x="36" y="103"/>
                      <a:pt x="32" y="101"/>
                    </a:cubicBezTo>
                    <a:cubicBezTo>
                      <a:pt x="28" y="98"/>
                      <a:pt x="25" y="94"/>
                      <a:pt x="23" y="88"/>
                    </a:cubicBezTo>
                    <a:cubicBezTo>
                      <a:pt x="22" y="82"/>
                      <a:pt x="21" y="70"/>
                      <a:pt x="21" y="53"/>
                    </a:cubicBezTo>
                    <a:cubicBezTo>
                      <a:pt x="21" y="33"/>
                      <a:pt x="23" y="20"/>
                      <a:pt x="27" y="13"/>
                    </a:cubicBezTo>
                    <a:cubicBezTo>
                      <a:pt x="30" y="7"/>
                      <a:pt x="36" y="4"/>
                      <a:pt x="44" y="4"/>
                    </a:cubicBezTo>
                    <a:cubicBezTo>
                      <a:pt x="59" y="4"/>
                      <a:pt x="69" y="13"/>
                      <a:pt x="72" y="32"/>
                    </a:cubicBezTo>
                    <a:cubicBezTo>
                      <a:pt x="76" y="32"/>
                      <a:pt x="76" y="32"/>
                      <a:pt x="76" y="32"/>
                    </a:cubicBezTo>
                    <a:cubicBezTo>
                      <a:pt x="76" y="1"/>
                      <a:pt x="76" y="1"/>
                      <a:pt x="76" y="1"/>
                    </a:cubicBezTo>
                    <a:cubicBezTo>
                      <a:pt x="72" y="1"/>
                      <a:pt x="72" y="1"/>
                      <a:pt x="72" y="1"/>
                    </a:cubicBezTo>
                    <a:cubicBezTo>
                      <a:pt x="71" y="4"/>
                      <a:pt x="70" y="6"/>
                      <a:pt x="68" y="10"/>
                    </a:cubicBezTo>
                    <a:cubicBezTo>
                      <a:pt x="61" y="3"/>
                      <a:pt x="53" y="0"/>
                      <a:pt x="44" y="0"/>
                    </a:cubicBezTo>
                    <a:cubicBezTo>
                      <a:pt x="32" y="0"/>
                      <a:pt x="22" y="5"/>
                      <a:pt x="13" y="16"/>
                    </a:cubicBezTo>
                    <a:cubicBezTo>
                      <a:pt x="4" y="27"/>
                      <a:pt x="0" y="40"/>
                      <a:pt x="0" y="55"/>
                    </a:cubicBezTo>
                    <a:cubicBezTo>
                      <a:pt x="0" y="70"/>
                      <a:pt x="4" y="83"/>
                      <a:pt x="14" y="93"/>
                    </a:cubicBezTo>
                    <a:cubicBezTo>
                      <a:pt x="23" y="103"/>
                      <a:pt x="33" y="109"/>
                      <a:pt x="43" y="109"/>
                    </a:cubicBezTo>
                    <a:cubicBezTo>
                      <a:pt x="52" y="109"/>
                      <a:pt x="60" y="105"/>
                      <a:pt x="69" y="98"/>
                    </a:cubicBezTo>
                    <a:cubicBezTo>
                      <a:pt x="71" y="101"/>
                      <a:pt x="73" y="103"/>
                      <a:pt x="74" y="107"/>
                    </a:cubicBezTo>
                    <a:cubicBezTo>
                      <a:pt x="77" y="107"/>
                      <a:pt x="77" y="107"/>
                      <a:pt x="77" y="107"/>
                    </a:cubicBezTo>
                    <a:cubicBezTo>
                      <a:pt x="79" y="75"/>
                      <a:pt x="79" y="75"/>
                      <a:pt x="79" y="75"/>
                    </a:cubicBezTo>
                    <a:cubicBezTo>
                      <a:pt x="75" y="75"/>
                      <a:pt x="75" y="75"/>
                      <a:pt x="75" y="75"/>
                    </a:cubicBezTo>
                    <a:cubicBezTo>
                      <a:pt x="72" y="85"/>
                      <a:pt x="68" y="93"/>
                      <a:pt x="62" y="9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49" name="Freeform 481"/>
              <p:cNvSpPr>
                <a:spLocks/>
              </p:cNvSpPr>
              <p:nvPr/>
            </p:nvSpPr>
            <p:spPr bwMode="auto">
              <a:xfrm>
                <a:off x="4252913" y="3784600"/>
                <a:ext cx="41275" cy="55563"/>
              </a:xfrm>
              <a:custGeom>
                <a:avLst/>
                <a:gdLst>
                  <a:gd name="T0" fmla="*/ 5 w 26"/>
                  <a:gd name="T1" fmla="*/ 13 h 35"/>
                  <a:gd name="T2" fmla="*/ 17 w 26"/>
                  <a:gd name="T3" fmla="*/ 1 h 35"/>
                  <a:gd name="T4" fmla="*/ 22 w 26"/>
                  <a:gd name="T5" fmla="*/ 1 h 35"/>
                  <a:gd name="T6" fmla="*/ 22 w 26"/>
                  <a:gd name="T7" fmla="*/ 0 h 35"/>
                  <a:gd name="T8" fmla="*/ 9 w 26"/>
                  <a:gd name="T9" fmla="*/ 0 h 35"/>
                  <a:gd name="T10" fmla="*/ 9 w 26"/>
                  <a:gd name="T11" fmla="*/ 1 h 35"/>
                  <a:gd name="T12" fmla="*/ 15 w 26"/>
                  <a:gd name="T13" fmla="*/ 1 h 35"/>
                  <a:gd name="T14" fmla="*/ 0 w 26"/>
                  <a:gd name="T15" fmla="*/ 16 h 35"/>
                  <a:gd name="T16" fmla="*/ 14 w 26"/>
                  <a:gd name="T17" fmla="*/ 34 h 35"/>
                  <a:gd name="T18" fmla="*/ 9 w 26"/>
                  <a:gd name="T19" fmla="*/ 34 h 35"/>
                  <a:gd name="T20" fmla="*/ 9 w 26"/>
                  <a:gd name="T21" fmla="*/ 35 h 35"/>
                  <a:gd name="T22" fmla="*/ 26 w 26"/>
                  <a:gd name="T23" fmla="*/ 35 h 35"/>
                  <a:gd name="T24" fmla="*/ 26 w 26"/>
                  <a:gd name="T25" fmla="*/ 34 h 35"/>
                  <a:gd name="T26" fmla="*/ 22 w 26"/>
                  <a:gd name="T27" fmla="*/ 34 h 35"/>
                  <a:gd name="T28" fmla="*/ 5 w 26"/>
                  <a:gd name="T2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5" y="13"/>
                    </a:moveTo>
                    <a:lnTo>
                      <a:pt x="17" y="1"/>
                    </a:lnTo>
                    <a:lnTo>
                      <a:pt x="22" y="1"/>
                    </a:lnTo>
                    <a:lnTo>
                      <a:pt x="22" y="0"/>
                    </a:lnTo>
                    <a:lnTo>
                      <a:pt x="9" y="0"/>
                    </a:lnTo>
                    <a:lnTo>
                      <a:pt x="9" y="1"/>
                    </a:lnTo>
                    <a:lnTo>
                      <a:pt x="15" y="1"/>
                    </a:lnTo>
                    <a:lnTo>
                      <a:pt x="0" y="16"/>
                    </a:lnTo>
                    <a:lnTo>
                      <a:pt x="14" y="34"/>
                    </a:lnTo>
                    <a:lnTo>
                      <a:pt x="9" y="34"/>
                    </a:lnTo>
                    <a:lnTo>
                      <a:pt x="9" y="35"/>
                    </a:lnTo>
                    <a:lnTo>
                      <a:pt x="26" y="35"/>
                    </a:lnTo>
                    <a:lnTo>
                      <a:pt x="26" y="34"/>
                    </a:lnTo>
                    <a:lnTo>
                      <a:pt x="22" y="34"/>
                    </a:lnTo>
                    <a:lnTo>
                      <a:pt x="5"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0" name="Freeform 482"/>
              <p:cNvSpPr>
                <a:spLocks/>
              </p:cNvSpPr>
              <p:nvPr/>
            </p:nvSpPr>
            <p:spPr bwMode="auto">
              <a:xfrm>
                <a:off x="4233863" y="3784600"/>
                <a:ext cx="26987" cy="55563"/>
              </a:xfrm>
              <a:custGeom>
                <a:avLst/>
                <a:gdLst>
                  <a:gd name="T0" fmla="*/ 12 w 17"/>
                  <a:gd name="T1" fmla="*/ 1 h 35"/>
                  <a:gd name="T2" fmla="*/ 17 w 17"/>
                  <a:gd name="T3" fmla="*/ 1 h 35"/>
                  <a:gd name="T4" fmla="*/ 17 w 17"/>
                  <a:gd name="T5" fmla="*/ 0 h 35"/>
                  <a:gd name="T6" fmla="*/ 0 w 17"/>
                  <a:gd name="T7" fmla="*/ 0 h 35"/>
                  <a:gd name="T8" fmla="*/ 0 w 17"/>
                  <a:gd name="T9" fmla="*/ 1 h 35"/>
                  <a:gd name="T10" fmla="*/ 5 w 17"/>
                  <a:gd name="T11" fmla="*/ 1 h 35"/>
                  <a:gd name="T12" fmla="*/ 5 w 17"/>
                  <a:gd name="T13" fmla="*/ 34 h 35"/>
                  <a:gd name="T14" fmla="*/ 0 w 17"/>
                  <a:gd name="T15" fmla="*/ 34 h 35"/>
                  <a:gd name="T16" fmla="*/ 0 w 17"/>
                  <a:gd name="T17" fmla="*/ 35 h 35"/>
                  <a:gd name="T18" fmla="*/ 17 w 17"/>
                  <a:gd name="T19" fmla="*/ 35 h 35"/>
                  <a:gd name="T20" fmla="*/ 17 w 17"/>
                  <a:gd name="T21" fmla="*/ 34 h 35"/>
                  <a:gd name="T22" fmla="*/ 12 w 17"/>
                  <a:gd name="T23" fmla="*/ 34 h 35"/>
                  <a:gd name="T24" fmla="*/ 12 w 17"/>
                  <a:gd name="T2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5">
                    <a:moveTo>
                      <a:pt x="12" y="1"/>
                    </a:moveTo>
                    <a:lnTo>
                      <a:pt x="17" y="1"/>
                    </a:lnTo>
                    <a:lnTo>
                      <a:pt x="17" y="0"/>
                    </a:lnTo>
                    <a:lnTo>
                      <a:pt x="0" y="0"/>
                    </a:lnTo>
                    <a:lnTo>
                      <a:pt x="0" y="1"/>
                    </a:lnTo>
                    <a:lnTo>
                      <a:pt x="5" y="1"/>
                    </a:lnTo>
                    <a:lnTo>
                      <a:pt x="5" y="34"/>
                    </a:lnTo>
                    <a:lnTo>
                      <a:pt x="0" y="34"/>
                    </a:lnTo>
                    <a:lnTo>
                      <a:pt x="0" y="35"/>
                    </a:lnTo>
                    <a:lnTo>
                      <a:pt x="17" y="35"/>
                    </a:lnTo>
                    <a:lnTo>
                      <a:pt x="17" y="34"/>
                    </a:lnTo>
                    <a:lnTo>
                      <a:pt x="12" y="34"/>
                    </a:lnTo>
                    <a:lnTo>
                      <a:pt x="12"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1" name="Freeform 483"/>
              <p:cNvSpPr>
                <a:spLocks noEditPoints="1"/>
              </p:cNvSpPr>
              <p:nvPr/>
            </p:nvSpPr>
            <p:spPr bwMode="auto">
              <a:xfrm>
                <a:off x="4473575" y="3784600"/>
                <a:ext cx="57150" cy="57150"/>
              </a:xfrm>
              <a:custGeom>
                <a:avLst/>
                <a:gdLst>
                  <a:gd name="T0" fmla="*/ 35 w 105"/>
                  <a:gd name="T1" fmla="*/ 47 h 105"/>
                  <a:gd name="T2" fmla="*/ 35 w 105"/>
                  <a:gd name="T3" fmla="*/ 4 h 105"/>
                  <a:gd name="T4" fmla="*/ 53 w 105"/>
                  <a:gd name="T5" fmla="*/ 4 h 105"/>
                  <a:gd name="T6" fmla="*/ 63 w 105"/>
                  <a:gd name="T7" fmla="*/ 5 h 105"/>
                  <a:gd name="T8" fmla="*/ 70 w 105"/>
                  <a:gd name="T9" fmla="*/ 10 h 105"/>
                  <a:gd name="T10" fmla="*/ 73 w 105"/>
                  <a:gd name="T11" fmla="*/ 24 h 105"/>
                  <a:gd name="T12" fmla="*/ 70 w 105"/>
                  <a:gd name="T13" fmla="*/ 40 h 105"/>
                  <a:gd name="T14" fmla="*/ 63 w 105"/>
                  <a:gd name="T15" fmla="*/ 46 h 105"/>
                  <a:gd name="T16" fmla="*/ 49 w 105"/>
                  <a:gd name="T17" fmla="*/ 47 h 105"/>
                  <a:gd name="T18" fmla="*/ 35 w 105"/>
                  <a:gd name="T19" fmla="*/ 47 h 105"/>
                  <a:gd name="T20" fmla="*/ 92 w 105"/>
                  <a:gd name="T21" fmla="*/ 97 h 105"/>
                  <a:gd name="T22" fmla="*/ 89 w 105"/>
                  <a:gd name="T23" fmla="*/ 85 h 105"/>
                  <a:gd name="T24" fmla="*/ 81 w 105"/>
                  <a:gd name="T25" fmla="*/ 60 h 105"/>
                  <a:gd name="T26" fmla="*/ 60 w 105"/>
                  <a:gd name="T27" fmla="*/ 50 h 105"/>
                  <a:gd name="T28" fmla="*/ 60 w 105"/>
                  <a:gd name="T29" fmla="*/ 49 h 105"/>
                  <a:gd name="T30" fmla="*/ 85 w 105"/>
                  <a:gd name="T31" fmla="*/ 40 h 105"/>
                  <a:gd name="T32" fmla="*/ 93 w 105"/>
                  <a:gd name="T33" fmla="*/ 24 h 105"/>
                  <a:gd name="T34" fmla="*/ 88 w 105"/>
                  <a:gd name="T35" fmla="*/ 10 h 105"/>
                  <a:gd name="T36" fmla="*/ 75 w 105"/>
                  <a:gd name="T37" fmla="*/ 2 h 105"/>
                  <a:gd name="T38" fmla="*/ 57 w 105"/>
                  <a:gd name="T39" fmla="*/ 0 h 105"/>
                  <a:gd name="T40" fmla="*/ 0 w 105"/>
                  <a:gd name="T41" fmla="*/ 0 h 105"/>
                  <a:gd name="T42" fmla="*/ 0 w 105"/>
                  <a:gd name="T43" fmla="*/ 4 h 105"/>
                  <a:gd name="T44" fmla="*/ 17 w 105"/>
                  <a:gd name="T45" fmla="*/ 4 h 105"/>
                  <a:gd name="T46" fmla="*/ 17 w 105"/>
                  <a:gd name="T47" fmla="*/ 100 h 105"/>
                  <a:gd name="T48" fmla="*/ 0 w 105"/>
                  <a:gd name="T49" fmla="*/ 100 h 105"/>
                  <a:gd name="T50" fmla="*/ 0 w 105"/>
                  <a:gd name="T51" fmla="*/ 104 h 105"/>
                  <a:gd name="T52" fmla="*/ 51 w 105"/>
                  <a:gd name="T53" fmla="*/ 104 h 105"/>
                  <a:gd name="T54" fmla="*/ 51 w 105"/>
                  <a:gd name="T55" fmla="*/ 100 h 105"/>
                  <a:gd name="T56" fmla="*/ 35 w 105"/>
                  <a:gd name="T57" fmla="*/ 100 h 105"/>
                  <a:gd name="T58" fmla="*/ 35 w 105"/>
                  <a:gd name="T59" fmla="*/ 51 h 105"/>
                  <a:gd name="T60" fmla="*/ 45 w 105"/>
                  <a:gd name="T61" fmla="*/ 51 h 105"/>
                  <a:gd name="T62" fmla="*/ 65 w 105"/>
                  <a:gd name="T63" fmla="*/ 58 h 105"/>
                  <a:gd name="T64" fmla="*/ 69 w 105"/>
                  <a:gd name="T65" fmla="*/ 71 h 105"/>
                  <a:gd name="T66" fmla="*/ 69 w 105"/>
                  <a:gd name="T67" fmla="*/ 84 h 105"/>
                  <a:gd name="T68" fmla="*/ 74 w 105"/>
                  <a:gd name="T69" fmla="*/ 98 h 105"/>
                  <a:gd name="T70" fmla="*/ 92 w 105"/>
                  <a:gd name="T71" fmla="*/ 105 h 105"/>
                  <a:gd name="T72" fmla="*/ 105 w 105"/>
                  <a:gd name="T73" fmla="*/ 103 h 105"/>
                  <a:gd name="T74" fmla="*/ 105 w 105"/>
                  <a:gd name="T75" fmla="*/ 99 h 105"/>
                  <a:gd name="T76" fmla="*/ 98 w 105"/>
                  <a:gd name="T77" fmla="*/ 100 h 105"/>
                  <a:gd name="T78" fmla="*/ 92 w 105"/>
                  <a:gd name="T79"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5">
                    <a:moveTo>
                      <a:pt x="35" y="47"/>
                    </a:moveTo>
                    <a:cubicBezTo>
                      <a:pt x="35" y="4"/>
                      <a:pt x="35" y="4"/>
                      <a:pt x="35" y="4"/>
                    </a:cubicBezTo>
                    <a:cubicBezTo>
                      <a:pt x="53" y="4"/>
                      <a:pt x="53" y="4"/>
                      <a:pt x="53" y="4"/>
                    </a:cubicBezTo>
                    <a:cubicBezTo>
                      <a:pt x="57" y="4"/>
                      <a:pt x="60" y="5"/>
                      <a:pt x="63" y="5"/>
                    </a:cubicBezTo>
                    <a:cubicBezTo>
                      <a:pt x="66" y="6"/>
                      <a:pt x="68" y="8"/>
                      <a:pt x="70" y="10"/>
                    </a:cubicBezTo>
                    <a:cubicBezTo>
                      <a:pt x="72" y="13"/>
                      <a:pt x="73" y="18"/>
                      <a:pt x="73" y="24"/>
                    </a:cubicBezTo>
                    <a:cubicBezTo>
                      <a:pt x="73" y="31"/>
                      <a:pt x="72" y="36"/>
                      <a:pt x="70" y="40"/>
                    </a:cubicBezTo>
                    <a:cubicBezTo>
                      <a:pt x="68" y="43"/>
                      <a:pt x="66" y="45"/>
                      <a:pt x="63" y="46"/>
                    </a:cubicBezTo>
                    <a:cubicBezTo>
                      <a:pt x="59" y="47"/>
                      <a:pt x="55" y="47"/>
                      <a:pt x="49" y="47"/>
                    </a:cubicBezTo>
                    <a:lnTo>
                      <a:pt x="35" y="47"/>
                    </a:lnTo>
                    <a:close/>
                    <a:moveTo>
                      <a:pt x="92" y="97"/>
                    </a:moveTo>
                    <a:cubicBezTo>
                      <a:pt x="90" y="96"/>
                      <a:pt x="89" y="91"/>
                      <a:pt x="89" y="85"/>
                    </a:cubicBezTo>
                    <a:cubicBezTo>
                      <a:pt x="89" y="73"/>
                      <a:pt x="87" y="65"/>
                      <a:pt x="81" y="60"/>
                    </a:cubicBezTo>
                    <a:cubicBezTo>
                      <a:pt x="75" y="55"/>
                      <a:pt x="68" y="51"/>
                      <a:pt x="60" y="50"/>
                    </a:cubicBezTo>
                    <a:cubicBezTo>
                      <a:pt x="60" y="49"/>
                      <a:pt x="60" y="49"/>
                      <a:pt x="60" y="49"/>
                    </a:cubicBezTo>
                    <a:cubicBezTo>
                      <a:pt x="72" y="47"/>
                      <a:pt x="80" y="44"/>
                      <a:pt x="85" y="40"/>
                    </a:cubicBezTo>
                    <a:cubicBezTo>
                      <a:pt x="90" y="36"/>
                      <a:pt x="93" y="31"/>
                      <a:pt x="93" y="24"/>
                    </a:cubicBezTo>
                    <a:cubicBezTo>
                      <a:pt x="93" y="19"/>
                      <a:pt x="91" y="14"/>
                      <a:pt x="88" y="10"/>
                    </a:cubicBezTo>
                    <a:cubicBezTo>
                      <a:pt x="84" y="6"/>
                      <a:pt x="80" y="4"/>
                      <a:pt x="75" y="2"/>
                    </a:cubicBezTo>
                    <a:cubicBezTo>
                      <a:pt x="71" y="1"/>
                      <a:pt x="65" y="0"/>
                      <a:pt x="57" y="0"/>
                    </a:cubicBezTo>
                    <a:cubicBezTo>
                      <a:pt x="0" y="0"/>
                      <a:pt x="0" y="0"/>
                      <a:pt x="0" y="0"/>
                    </a:cubicBezTo>
                    <a:cubicBezTo>
                      <a:pt x="0" y="4"/>
                      <a:pt x="0" y="4"/>
                      <a:pt x="0" y="4"/>
                    </a:cubicBezTo>
                    <a:cubicBezTo>
                      <a:pt x="17" y="4"/>
                      <a:pt x="17" y="4"/>
                      <a:pt x="17" y="4"/>
                    </a:cubicBezTo>
                    <a:cubicBezTo>
                      <a:pt x="17" y="100"/>
                      <a:pt x="17" y="100"/>
                      <a:pt x="17" y="100"/>
                    </a:cubicBezTo>
                    <a:cubicBezTo>
                      <a:pt x="0" y="100"/>
                      <a:pt x="0" y="100"/>
                      <a:pt x="0" y="100"/>
                    </a:cubicBezTo>
                    <a:cubicBezTo>
                      <a:pt x="0" y="104"/>
                      <a:pt x="0" y="104"/>
                      <a:pt x="0" y="104"/>
                    </a:cubicBezTo>
                    <a:cubicBezTo>
                      <a:pt x="51" y="104"/>
                      <a:pt x="51" y="104"/>
                      <a:pt x="51" y="104"/>
                    </a:cubicBezTo>
                    <a:cubicBezTo>
                      <a:pt x="51" y="100"/>
                      <a:pt x="51" y="100"/>
                      <a:pt x="51" y="100"/>
                    </a:cubicBezTo>
                    <a:cubicBezTo>
                      <a:pt x="35" y="100"/>
                      <a:pt x="35" y="100"/>
                      <a:pt x="35" y="100"/>
                    </a:cubicBezTo>
                    <a:cubicBezTo>
                      <a:pt x="35" y="51"/>
                      <a:pt x="35" y="51"/>
                      <a:pt x="35" y="51"/>
                    </a:cubicBezTo>
                    <a:cubicBezTo>
                      <a:pt x="45" y="51"/>
                      <a:pt x="45" y="51"/>
                      <a:pt x="45" y="51"/>
                    </a:cubicBezTo>
                    <a:cubicBezTo>
                      <a:pt x="55" y="51"/>
                      <a:pt x="62" y="53"/>
                      <a:pt x="65" y="58"/>
                    </a:cubicBezTo>
                    <a:cubicBezTo>
                      <a:pt x="67" y="62"/>
                      <a:pt x="69" y="67"/>
                      <a:pt x="69" y="71"/>
                    </a:cubicBezTo>
                    <a:cubicBezTo>
                      <a:pt x="69" y="84"/>
                      <a:pt x="69" y="84"/>
                      <a:pt x="69" y="84"/>
                    </a:cubicBezTo>
                    <a:cubicBezTo>
                      <a:pt x="68" y="89"/>
                      <a:pt x="70" y="93"/>
                      <a:pt x="74" y="98"/>
                    </a:cubicBezTo>
                    <a:cubicBezTo>
                      <a:pt x="77" y="103"/>
                      <a:pt x="83" y="105"/>
                      <a:pt x="92" y="105"/>
                    </a:cubicBezTo>
                    <a:cubicBezTo>
                      <a:pt x="96" y="105"/>
                      <a:pt x="100" y="105"/>
                      <a:pt x="105" y="103"/>
                    </a:cubicBezTo>
                    <a:cubicBezTo>
                      <a:pt x="105" y="99"/>
                      <a:pt x="105" y="99"/>
                      <a:pt x="105" y="99"/>
                    </a:cubicBezTo>
                    <a:cubicBezTo>
                      <a:pt x="102" y="100"/>
                      <a:pt x="100" y="100"/>
                      <a:pt x="98" y="100"/>
                    </a:cubicBezTo>
                    <a:cubicBezTo>
                      <a:pt x="95" y="100"/>
                      <a:pt x="93" y="99"/>
                      <a:pt x="92" y="9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2" name="Freeform 484"/>
              <p:cNvSpPr>
                <a:spLocks/>
              </p:cNvSpPr>
              <p:nvPr/>
            </p:nvSpPr>
            <p:spPr bwMode="auto">
              <a:xfrm>
                <a:off x="4556125" y="3784600"/>
                <a:ext cx="50800" cy="55563"/>
              </a:xfrm>
              <a:custGeom>
                <a:avLst/>
                <a:gdLst>
                  <a:gd name="T0" fmla="*/ 81 w 93"/>
                  <a:gd name="T1" fmla="*/ 93 h 104"/>
                  <a:gd name="T2" fmla="*/ 56 w 93"/>
                  <a:gd name="T3" fmla="*/ 100 h 104"/>
                  <a:gd name="T4" fmla="*/ 35 w 93"/>
                  <a:gd name="T5" fmla="*/ 100 h 104"/>
                  <a:gd name="T6" fmla="*/ 35 w 93"/>
                  <a:gd name="T7" fmla="*/ 53 h 104"/>
                  <a:gd name="T8" fmla="*/ 45 w 93"/>
                  <a:gd name="T9" fmla="*/ 53 h 104"/>
                  <a:gd name="T10" fmla="*/ 58 w 93"/>
                  <a:gd name="T11" fmla="*/ 57 h 104"/>
                  <a:gd name="T12" fmla="*/ 62 w 93"/>
                  <a:gd name="T13" fmla="*/ 73 h 104"/>
                  <a:gd name="T14" fmla="*/ 66 w 93"/>
                  <a:gd name="T15" fmla="*/ 73 h 104"/>
                  <a:gd name="T16" fmla="*/ 66 w 93"/>
                  <a:gd name="T17" fmla="*/ 29 h 104"/>
                  <a:gd name="T18" fmla="*/ 62 w 93"/>
                  <a:gd name="T19" fmla="*/ 29 h 104"/>
                  <a:gd name="T20" fmla="*/ 59 w 93"/>
                  <a:gd name="T21" fmla="*/ 43 h 104"/>
                  <a:gd name="T22" fmla="*/ 53 w 93"/>
                  <a:gd name="T23" fmla="*/ 48 h 104"/>
                  <a:gd name="T24" fmla="*/ 45 w 93"/>
                  <a:gd name="T25" fmla="*/ 49 h 104"/>
                  <a:gd name="T26" fmla="*/ 35 w 93"/>
                  <a:gd name="T27" fmla="*/ 49 h 104"/>
                  <a:gd name="T28" fmla="*/ 35 w 93"/>
                  <a:gd name="T29" fmla="*/ 4 h 104"/>
                  <a:gd name="T30" fmla="*/ 57 w 93"/>
                  <a:gd name="T31" fmla="*/ 4 h 104"/>
                  <a:gd name="T32" fmla="*/ 78 w 93"/>
                  <a:gd name="T33" fmla="*/ 10 h 104"/>
                  <a:gd name="T34" fmla="*/ 87 w 93"/>
                  <a:gd name="T35" fmla="*/ 28 h 104"/>
                  <a:gd name="T36" fmla="*/ 90 w 93"/>
                  <a:gd name="T37" fmla="*/ 28 h 104"/>
                  <a:gd name="T38" fmla="*/ 89 w 93"/>
                  <a:gd name="T39" fmla="*/ 0 h 104"/>
                  <a:gd name="T40" fmla="*/ 0 w 93"/>
                  <a:gd name="T41" fmla="*/ 0 h 104"/>
                  <a:gd name="T42" fmla="*/ 0 w 93"/>
                  <a:gd name="T43" fmla="*/ 4 h 104"/>
                  <a:gd name="T44" fmla="*/ 17 w 93"/>
                  <a:gd name="T45" fmla="*/ 4 h 104"/>
                  <a:gd name="T46" fmla="*/ 17 w 93"/>
                  <a:gd name="T47" fmla="*/ 100 h 104"/>
                  <a:gd name="T48" fmla="*/ 0 w 93"/>
                  <a:gd name="T49" fmla="*/ 100 h 104"/>
                  <a:gd name="T50" fmla="*/ 0 w 93"/>
                  <a:gd name="T51" fmla="*/ 104 h 104"/>
                  <a:gd name="T52" fmla="*/ 92 w 93"/>
                  <a:gd name="T53" fmla="*/ 104 h 104"/>
                  <a:gd name="T54" fmla="*/ 93 w 93"/>
                  <a:gd name="T55" fmla="*/ 69 h 104"/>
                  <a:gd name="T56" fmla="*/ 90 w 93"/>
                  <a:gd name="T57" fmla="*/ 69 h 104"/>
                  <a:gd name="T58" fmla="*/ 81 w 93"/>
                  <a:gd name="T5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104">
                    <a:moveTo>
                      <a:pt x="81" y="93"/>
                    </a:moveTo>
                    <a:cubicBezTo>
                      <a:pt x="77" y="98"/>
                      <a:pt x="68" y="100"/>
                      <a:pt x="56" y="100"/>
                    </a:cubicBezTo>
                    <a:cubicBezTo>
                      <a:pt x="35" y="100"/>
                      <a:pt x="35" y="100"/>
                      <a:pt x="35" y="100"/>
                    </a:cubicBezTo>
                    <a:cubicBezTo>
                      <a:pt x="35" y="53"/>
                      <a:pt x="35" y="53"/>
                      <a:pt x="35" y="53"/>
                    </a:cubicBezTo>
                    <a:cubicBezTo>
                      <a:pt x="45" y="53"/>
                      <a:pt x="45" y="53"/>
                      <a:pt x="45" y="53"/>
                    </a:cubicBezTo>
                    <a:cubicBezTo>
                      <a:pt x="50" y="53"/>
                      <a:pt x="55" y="54"/>
                      <a:pt x="58" y="57"/>
                    </a:cubicBezTo>
                    <a:cubicBezTo>
                      <a:pt x="60" y="59"/>
                      <a:pt x="62" y="65"/>
                      <a:pt x="62" y="73"/>
                    </a:cubicBezTo>
                    <a:cubicBezTo>
                      <a:pt x="66" y="73"/>
                      <a:pt x="66" y="73"/>
                      <a:pt x="66" y="73"/>
                    </a:cubicBezTo>
                    <a:cubicBezTo>
                      <a:pt x="66" y="29"/>
                      <a:pt x="66" y="29"/>
                      <a:pt x="66" y="29"/>
                    </a:cubicBezTo>
                    <a:cubicBezTo>
                      <a:pt x="62" y="29"/>
                      <a:pt x="62" y="29"/>
                      <a:pt x="62" y="29"/>
                    </a:cubicBezTo>
                    <a:cubicBezTo>
                      <a:pt x="62" y="35"/>
                      <a:pt x="61" y="40"/>
                      <a:pt x="59" y="43"/>
                    </a:cubicBezTo>
                    <a:cubicBezTo>
                      <a:pt x="57" y="45"/>
                      <a:pt x="55" y="47"/>
                      <a:pt x="53" y="48"/>
                    </a:cubicBezTo>
                    <a:cubicBezTo>
                      <a:pt x="51" y="48"/>
                      <a:pt x="48" y="49"/>
                      <a:pt x="45" y="49"/>
                    </a:cubicBezTo>
                    <a:cubicBezTo>
                      <a:pt x="35" y="49"/>
                      <a:pt x="35" y="49"/>
                      <a:pt x="35" y="49"/>
                    </a:cubicBezTo>
                    <a:cubicBezTo>
                      <a:pt x="35" y="4"/>
                      <a:pt x="35" y="4"/>
                      <a:pt x="35" y="4"/>
                    </a:cubicBezTo>
                    <a:cubicBezTo>
                      <a:pt x="57" y="4"/>
                      <a:pt x="57" y="4"/>
                      <a:pt x="57" y="4"/>
                    </a:cubicBezTo>
                    <a:cubicBezTo>
                      <a:pt x="67" y="4"/>
                      <a:pt x="74" y="6"/>
                      <a:pt x="78" y="10"/>
                    </a:cubicBezTo>
                    <a:cubicBezTo>
                      <a:pt x="82" y="14"/>
                      <a:pt x="85" y="20"/>
                      <a:pt x="87" y="28"/>
                    </a:cubicBezTo>
                    <a:cubicBezTo>
                      <a:pt x="90" y="28"/>
                      <a:pt x="90" y="28"/>
                      <a:pt x="90" y="28"/>
                    </a:cubicBezTo>
                    <a:cubicBezTo>
                      <a:pt x="89" y="0"/>
                      <a:pt x="89" y="0"/>
                      <a:pt x="89" y="0"/>
                    </a:cubicBezTo>
                    <a:cubicBezTo>
                      <a:pt x="0" y="0"/>
                      <a:pt x="0" y="0"/>
                      <a:pt x="0" y="0"/>
                    </a:cubicBezTo>
                    <a:cubicBezTo>
                      <a:pt x="0" y="4"/>
                      <a:pt x="0" y="4"/>
                      <a:pt x="0" y="4"/>
                    </a:cubicBezTo>
                    <a:cubicBezTo>
                      <a:pt x="17" y="4"/>
                      <a:pt x="17" y="4"/>
                      <a:pt x="17" y="4"/>
                    </a:cubicBezTo>
                    <a:cubicBezTo>
                      <a:pt x="17" y="100"/>
                      <a:pt x="17" y="100"/>
                      <a:pt x="17" y="100"/>
                    </a:cubicBezTo>
                    <a:cubicBezTo>
                      <a:pt x="0" y="100"/>
                      <a:pt x="0" y="100"/>
                      <a:pt x="0" y="100"/>
                    </a:cubicBezTo>
                    <a:cubicBezTo>
                      <a:pt x="0" y="104"/>
                      <a:pt x="0" y="104"/>
                      <a:pt x="0" y="104"/>
                    </a:cubicBezTo>
                    <a:cubicBezTo>
                      <a:pt x="92" y="104"/>
                      <a:pt x="92" y="104"/>
                      <a:pt x="92" y="104"/>
                    </a:cubicBezTo>
                    <a:cubicBezTo>
                      <a:pt x="93" y="69"/>
                      <a:pt x="93" y="69"/>
                      <a:pt x="93" y="69"/>
                    </a:cubicBezTo>
                    <a:cubicBezTo>
                      <a:pt x="90" y="69"/>
                      <a:pt x="90" y="69"/>
                      <a:pt x="90" y="69"/>
                    </a:cubicBezTo>
                    <a:cubicBezTo>
                      <a:pt x="89" y="80"/>
                      <a:pt x="86" y="88"/>
                      <a:pt x="81"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3" name="Freeform 485"/>
              <p:cNvSpPr>
                <a:spLocks noEditPoints="1"/>
              </p:cNvSpPr>
              <p:nvPr/>
            </p:nvSpPr>
            <p:spPr bwMode="auto">
              <a:xfrm>
                <a:off x="4633913" y="3784600"/>
                <a:ext cx="49212" cy="55563"/>
              </a:xfrm>
              <a:custGeom>
                <a:avLst/>
                <a:gdLst>
                  <a:gd name="T0" fmla="*/ 67 w 90"/>
                  <a:gd name="T1" fmla="*/ 44 h 104"/>
                  <a:gd name="T2" fmla="*/ 58 w 90"/>
                  <a:gd name="T3" fmla="*/ 51 h 104"/>
                  <a:gd name="T4" fmla="*/ 45 w 90"/>
                  <a:gd name="T5" fmla="*/ 53 h 104"/>
                  <a:gd name="T6" fmla="*/ 35 w 90"/>
                  <a:gd name="T7" fmla="*/ 53 h 104"/>
                  <a:gd name="T8" fmla="*/ 35 w 90"/>
                  <a:gd name="T9" fmla="*/ 4 h 104"/>
                  <a:gd name="T10" fmla="*/ 48 w 90"/>
                  <a:gd name="T11" fmla="*/ 4 h 104"/>
                  <a:gd name="T12" fmla="*/ 59 w 90"/>
                  <a:gd name="T13" fmla="*/ 5 h 104"/>
                  <a:gd name="T14" fmla="*/ 67 w 90"/>
                  <a:gd name="T15" fmla="*/ 11 h 104"/>
                  <a:gd name="T16" fmla="*/ 71 w 90"/>
                  <a:gd name="T17" fmla="*/ 27 h 104"/>
                  <a:gd name="T18" fmla="*/ 67 w 90"/>
                  <a:gd name="T19" fmla="*/ 44 h 104"/>
                  <a:gd name="T20" fmla="*/ 53 w 90"/>
                  <a:gd name="T21" fmla="*/ 0 h 104"/>
                  <a:gd name="T22" fmla="*/ 0 w 90"/>
                  <a:gd name="T23" fmla="*/ 0 h 104"/>
                  <a:gd name="T24" fmla="*/ 0 w 90"/>
                  <a:gd name="T25" fmla="*/ 4 h 104"/>
                  <a:gd name="T26" fmla="*/ 16 w 90"/>
                  <a:gd name="T27" fmla="*/ 4 h 104"/>
                  <a:gd name="T28" fmla="*/ 16 w 90"/>
                  <a:gd name="T29" fmla="*/ 100 h 104"/>
                  <a:gd name="T30" fmla="*/ 0 w 90"/>
                  <a:gd name="T31" fmla="*/ 100 h 104"/>
                  <a:gd name="T32" fmla="*/ 0 w 90"/>
                  <a:gd name="T33" fmla="*/ 104 h 104"/>
                  <a:gd name="T34" fmla="*/ 52 w 90"/>
                  <a:gd name="T35" fmla="*/ 104 h 104"/>
                  <a:gd name="T36" fmla="*/ 52 w 90"/>
                  <a:gd name="T37" fmla="*/ 100 h 104"/>
                  <a:gd name="T38" fmla="*/ 35 w 90"/>
                  <a:gd name="T39" fmla="*/ 100 h 104"/>
                  <a:gd name="T40" fmla="*/ 35 w 90"/>
                  <a:gd name="T41" fmla="*/ 57 h 104"/>
                  <a:gd name="T42" fmla="*/ 50 w 90"/>
                  <a:gd name="T43" fmla="*/ 57 h 104"/>
                  <a:gd name="T44" fmla="*/ 81 w 90"/>
                  <a:gd name="T45" fmla="*/ 48 h 104"/>
                  <a:gd name="T46" fmla="*/ 90 w 90"/>
                  <a:gd name="T47" fmla="*/ 28 h 104"/>
                  <a:gd name="T48" fmla="*/ 81 w 90"/>
                  <a:gd name="T49" fmla="*/ 8 h 104"/>
                  <a:gd name="T50" fmla="*/ 53 w 90"/>
                  <a:gd name="T5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 h="104">
                    <a:moveTo>
                      <a:pt x="67" y="44"/>
                    </a:moveTo>
                    <a:cubicBezTo>
                      <a:pt x="64" y="48"/>
                      <a:pt x="61" y="50"/>
                      <a:pt x="58" y="51"/>
                    </a:cubicBezTo>
                    <a:cubicBezTo>
                      <a:pt x="54" y="52"/>
                      <a:pt x="50" y="53"/>
                      <a:pt x="45" y="53"/>
                    </a:cubicBezTo>
                    <a:cubicBezTo>
                      <a:pt x="35" y="53"/>
                      <a:pt x="35" y="53"/>
                      <a:pt x="35" y="53"/>
                    </a:cubicBezTo>
                    <a:cubicBezTo>
                      <a:pt x="35" y="4"/>
                      <a:pt x="35" y="4"/>
                      <a:pt x="35" y="4"/>
                    </a:cubicBezTo>
                    <a:cubicBezTo>
                      <a:pt x="48" y="4"/>
                      <a:pt x="48" y="4"/>
                      <a:pt x="48" y="4"/>
                    </a:cubicBezTo>
                    <a:cubicBezTo>
                      <a:pt x="53" y="4"/>
                      <a:pt x="56" y="5"/>
                      <a:pt x="59" y="5"/>
                    </a:cubicBezTo>
                    <a:cubicBezTo>
                      <a:pt x="62" y="6"/>
                      <a:pt x="65" y="8"/>
                      <a:pt x="67" y="11"/>
                    </a:cubicBezTo>
                    <a:cubicBezTo>
                      <a:pt x="69" y="15"/>
                      <a:pt x="71" y="20"/>
                      <a:pt x="71" y="27"/>
                    </a:cubicBezTo>
                    <a:cubicBezTo>
                      <a:pt x="71" y="35"/>
                      <a:pt x="69" y="41"/>
                      <a:pt x="67" y="44"/>
                    </a:cubicBezTo>
                    <a:moveTo>
                      <a:pt x="53" y="0"/>
                    </a:moveTo>
                    <a:cubicBezTo>
                      <a:pt x="0" y="0"/>
                      <a:pt x="0" y="0"/>
                      <a:pt x="0" y="0"/>
                    </a:cubicBezTo>
                    <a:cubicBezTo>
                      <a:pt x="0" y="4"/>
                      <a:pt x="0" y="4"/>
                      <a:pt x="0" y="4"/>
                    </a:cubicBezTo>
                    <a:cubicBezTo>
                      <a:pt x="16" y="4"/>
                      <a:pt x="16" y="4"/>
                      <a:pt x="16" y="4"/>
                    </a:cubicBezTo>
                    <a:cubicBezTo>
                      <a:pt x="16" y="100"/>
                      <a:pt x="16" y="100"/>
                      <a:pt x="16" y="100"/>
                    </a:cubicBezTo>
                    <a:cubicBezTo>
                      <a:pt x="0" y="100"/>
                      <a:pt x="0" y="100"/>
                      <a:pt x="0" y="100"/>
                    </a:cubicBezTo>
                    <a:cubicBezTo>
                      <a:pt x="0" y="104"/>
                      <a:pt x="0" y="104"/>
                      <a:pt x="0" y="104"/>
                    </a:cubicBezTo>
                    <a:cubicBezTo>
                      <a:pt x="52" y="104"/>
                      <a:pt x="52" y="104"/>
                      <a:pt x="52" y="104"/>
                    </a:cubicBezTo>
                    <a:cubicBezTo>
                      <a:pt x="52" y="100"/>
                      <a:pt x="52" y="100"/>
                      <a:pt x="52" y="100"/>
                    </a:cubicBezTo>
                    <a:cubicBezTo>
                      <a:pt x="35" y="100"/>
                      <a:pt x="35" y="100"/>
                      <a:pt x="35" y="100"/>
                    </a:cubicBezTo>
                    <a:cubicBezTo>
                      <a:pt x="35" y="57"/>
                      <a:pt x="35" y="57"/>
                      <a:pt x="35" y="57"/>
                    </a:cubicBezTo>
                    <a:cubicBezTo>
                      <a:pt x="50" y="57"/>
                      <a:pt x="50" y="57"/>
                      <a:pt x="50" y="57"/>
                    </a:cubicBezTo>
                    <a:cubicBezTo>
                      <a:pt x="64" y="57"/>
                      <a:pt x="74" y="54"/>
                      <a:pt x="81" y="48"/>
                    </a:cubicBezTo>
                    <a:cubicBezTo>
                      <a:pt x="87" y="43"/>
                      <a:pt x="90" y="36"/>
                      <a:pt x="90" y="28"/>
                    </a:cubicBezTo>
                    <a:cubicBezTo>
                      <a:pt x="90" y="20"/>
                      <a:pt x="87" y="14"/>
                      <a:pt x="81" y="8"/>
                    </a:cubicBezTo>
                    <a:cubicBezTo>
                      <a:pt x="75" y="3"/>
                      <a:pt x="66" y="0"/>
                      <a:pt x="53"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4" name="Freeform 486"/>
              <p:cNvSpPr>
                <a:spLocks/>
              </p:cNvSpPr>
              <p:nvPr/>
            </p:nvSpPr>
            <p:spPr bwMode="auto">
              <a:xfrm>
                <a:off x="4708525" y="3784600"/>
                <a:ext cx="57150" cy="57150"/>
              </a:xfrm>
              <a:custGeom>
                <a:avLst/>
                <a:gdLst>
                  <a:gd name="T0" fmla="*/ 69 w 106"/>
                  <a:gd name="T1" fmla="*/ 4 h 107"/>
                  <a:gd name="T2" fmla="*/ 86 w 106"/>
                  <a:gd name="T3" fmla="*/ 4 h 107"/>
                  <a:gd name="T4" fmla="*/ 86 w 106"/>
                  <a:gd name="T5" fmla="*/ 65 h 107"/>
                  <a:gd name="T6" fmla="*/ 83 w 106"/>
                  <a:gd name="T7" fmla="*/ 88 h 107"/>
                  <a:gd name="T8" fmla="*/ 73 w 106"/>
                  <a:gd name="T9" fmla="*/ 98 h 107"/>
                  <a:gd name="T10" fmla="*/ 57 w 106"/>
                  <a:gd name="T11" fmla="*/ 102 h 107"/>
                  <a:gd name="T12" fmla="*/ 41 w 106"/>
                  <a:gd name="T13" fmla="*/ 97 h 107"/>
                  <a:gd name="T14" fmla="*/ 34 w 106"/>
                  <a:gd name="T15" fmla="*/ 85 h 107"/>
                  <a:gd name="T16" fmla="*/ 33 w 106"/>
                  <a:gd name="T17" fmla="*/ 65 h 107"/>
                  <a:gd name="T18" fmla="*/ 33 w 106"/>
                  <a:gd name="T19" fmla="*/ 4 h 107"/>
                  <a:gd name="T20" fmla="*/ 50 w 106"/>
                  <a:gd name="T21" fmla="*/ 4 h 107"/>
                  <a:gd name="T22" fmla="*/ 50 w 106"/>
                  <a:gd name="T23" fmla="*/ 0 h 107"/>
                  <a:gd name="T24" fmla="*/ 0 w 106"/>
                  <a:gd name="T25" fmla="*/ 0 h 107"/>
                  <a:gd name="T26" fmla="*/ 0 w 106"/>
                  <a:gd name="T27" fmla="*/ 4 h 107"/>
                  <a:gd name="T28" fmla="*/ 15 w 106"/>
                  <a:gd name="T29" fmla="*/ 4 h 107"/>
                  <a:gd name="T30" fmla="*/ 15 w 106"/>
                  <a:gd name="T31" fmla="*/ 67 h 107"/>
                  <a:gd name="T32" fmla="*/ 17 w 106"/>
                  <a:gd name="T33" fmla="*/ 88 h 107"/>
                  <a:gd name="T34" fmla="*/ 26 w 106"/>
                  <a:gd name="T35" fmla="*/ 101 h 107"/>
                  <a:gd name="T36" fmla="*/ 51 w 106"/>
                  <a:gd name="T37" fmla="*/ 107 h 107"/>
                  <a:gd name="T38" fmla="*/ 67 w 106"/>
                  <a:gd name="T39" fmla="*/ 105 h 107"/>
                  <a:gd name="T40" fmla="*/ 80 w 106"/>
                  <a:gd name="T41" fmla="*/ 98 h 107"/>
                  <a:gd name="T42" fmla="*/ 87 w 106"/>
                  <a:gd name="T43" fmla="*/ 87 h 107"/>
                  <a:gd name="T44" fmla="*/ 89 w 106"/>
                  <a:gd name="T45" fmla="*/ 67 h 107"/>
                  <a:gd name="T46" fmla="*/ 89 w 106"/>
                  <a:gd name="T47" fmla="*/ 4 h 107"/>
                  <a:gd name="T48" fmla="*/ 106 w 106"/>
                  <a:gd name="T49" fmla="*/ 4 h 107"/>
                  <a:gd name="T50" fmla="*/ 106 w 106"/>
                  <a:gd name="T51" fmla="*/ 0 h 107"/>
                  <a:gd name="T52" fmla="*/ 69 w 106"/>
                  <a:gd name="T53" fmla="*/ 0 h 107"/>
                  <a:gd name="T54" fmla="*/ 69 w 106"/>
                  <a:gd name="T55" fmla="*/ 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107">
                    <a:moveTo>
                      <a:pt x="69" y="4"/>
                    </a:moveTo>
                    <a:cubicBezTo>
                      <a:pt x="86" y="4"/>
                      <a:pt x="86" y="4"/>
                      <a:pt x="86" y="4"/>
                    </a:cubicBezTo>
                    <a:cubicBezTo>
                      <a:pt x="86" y="65"/>
                      <a:pt x="86" y="65"/>
                      <a:pt x="86" y="65"/>
                    </a:cubicBezTo>
                    <a:cubicBezTo>
                      <a:pt x="86" y="77"/>
                      <a:pt x="85" y="84"/>
                      <a:pt x="83" y="88"/>
                    </a:cubicBezTo>
                    <a:cubicBezTo>
                      <a:pt x="81" y="92"/>
                      <a:pt x="78" y="96"/>
                      <a:pt x="73" y="98"/>
                    </a:cubicBezTo>
                    <a:cubicBezTo>
                      <a:pt x="68" y="101"/>
                      <a:pt x="63" y="102"/>
                      <a:pt x="57" y="102"/>
                    </a:cubicBezTo>
                    <a:cubicBezTo>
                      <a:pt x="49" y="102"/>
                      <a:pt x="44" y="100"/>
                      <a:pt x="41" y="97"/>
                    </a:cubicBezTo>
                    <a:cubicBezTo>
                      <a:pt x="37" y="94"/>
                      <a:pt x="35" y="90"/>
                      <a:pt x="34" y="85"/>
                    </a:cubicBezTo>
                    <a:cubicBezTo>
                      <a:pt x="34" y="80"/>
                      <a:pt x="33" y="74"/>
                      <a:pt x="33" y="65"/>
                    </a:cubicBezTo>
                    <a:cubicBezTo>
                      <a:pt x="33" y="4"/>
                      <a:pt x="33" y="4"/>
                      <a:pt x="33" y="4"/>
                    </a:cubicBezTo>
                    <a:cubicBezTo>
                      <a:pt x="50" y="4"/>
                      <a:pt x="50" y="4"/>
                      <a:pt x="50" y="4"/>
                    </a:cubicBezTo>
                    <a:cubicBezTo>
                      <a:pt x="50" y="0"/>
                      <a:pt x="50" y="0"/>
                      <a:pt x="50" y="0"/>
                    </a:cubicBezTo>
                    <a:cubicBezTo>
                      <a:pt x="0" y="0"/>
                      <a:pt x="0" y="0"/>
                      <a:pt x="0" y="0"/>
                    </a:cubicBezTo>
                    <a:cubicBezTo>
                      <a:pt x="0" y="4"/>
                      <a:pt x="0" y="4"/>
                      <a:pt x="0" y="4"/>
                    </a:cubicBezTo>
                    <a:cubicBezTo>
                      <a:pt x="15" y="4"/>
                      <a:pt x="15" y="4"/>
                      <a:pt x="15" y="4"/>
                    </a:cubicBezTo>
                    <a:cubicBezTo>
                      <a:pt x="15" y="67"/>
                      <a:pt x="15" y="67"/>
                      <a:pt x="15" y="67"/>
                    </a:cubicBezTo>
                    <a:cubicBezTo>
                      <a:pt x="15" y="76"/>
                      <a:pt x="16" y="83"/>
                      <a:pt x="17" y="88"/>
                    </a:cubicBezTo>
                    <a:cubicBezTo>
                      <a:pt x="18" y="93"/>
                      <a:pt x="21" y="98"/>
                      <a:pt x="26" y="101"/>
                    </a:cubicBezTo>
                    <a:cubicBezTo>
                      <a:pt x="32" y="105"/>
                      <a:pt x="40" y="107"/>
                      <a:pt x="51" y="107"/>
                    </a:cubicBezTo>
                    <a:cubicBezTo>
                      <a:pt x="57" y="107"/>
                      <a:pt x="62" y="106"/>
                      <a:pt x="67" y="105"/>
                    </a:cubicBezTo>
                    <a:cubicBezTo>
                      <a:pt x="72" y="103"/>
                      <a:pt x="76" y="101"/>
                      <a:pt x="80" y="98"/>
                    </a:cubicBezTo>
                    <a:cubicBezTo>
                      <a:pt x="84" y="95"/>
                      <a:pt x="86" y="92"/>
                      <a:pt x="87" y="87"/>
                    </a:cubicBezTo>
                    <a:cubicBezTo>
                      <a:pt x="89" y="83"/>
                      <a:pt x="89" y="76"/>
                      <a:pt x="89" y="67"/>
                    </a:cubicBezTo>
                    <a:cubicBezTo>
                      <a:pt x="89" y="4"/>
                      <a:pt x="89" y="4"/>
                      <a:pt x="89" y="4"/>
                    </a:cubicBezTo>
                    <a:cubicBezTo>
                      <a:pt x="106" y="4"/>
                      <a:pt x="106" y="4"/>
                      <a:pt x="106" y="4"/>
                    </a:cubicBezTo>
                    <a:cubicBezTo>
                      <a:pt x="106" y="0"/>
                      <a:pt x="106" y="0"/>
                      <a:pt x="106" y="0"/>
                    </a:cubicBezTo>
                    <a:cubicBezTo>
                      <a:pt x="69" y="0"/>
                      <a:pt x="69" y="0"/>
                      <a:pt x="69" y="0"/>
                    </a:cubicBezTo>
                    <a:lnTo>
                      <a:pt x="69"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5" name="Freeform 487"/>
              <p:cNvSpPr>
                <a:spLocks noEditPoints="1"/>
              </p:cNvSpPr>
              <p:nvPr/>
            </p:nvSpPr>
            <p:spPr bwMode="auto">
              <a:xfrm>
                <a:off x="4791075" y="3784600"/>
                <a:ext cx="50800" cy="55563"/>
              </a:xfrm>
              <a:custGeom>
                <a:avLst/>
                <a:gdLst>
                  <a:gd name="T0" fmla="*/ 70 w 94"/>
                  <a:gd name="T1" fmla="*/ 92 h 104"/>
                  <a:gd name="T2" fmla="*/ 61 w 94"/>
                  <a:gd name="T3" fmla="*/ 99 h 104"/>
                  <a:gd name="T4" fmla="*/ 48 w 94"/>
                  <a:gd name="T5" fmla="*/ 100 h 104"/>
                  <a:gd name="T6" fmla="*/ 34 w 94"/>
                  <a:gd name="T7" fmla="*/ 100 h 104"/>
                  <a:gd name="T8" fmla="*/ 34 w 94"/>
                  <a:gd name="T9" fmla="*/ 52 h 104"/>
                  <a:gd name="T10" fmla="*/ 48 w 94"/>
                  <a:gd name="T11" fmla="*/ 52 h 104"/>
                  <a:gd name="T12" fmla="*/ 68 w 94"/>
                  <a:gd name="T13" fmla="*/ 57 h 104"/>
                  <a:gd name="T14" fmla="*/ 73 w 94"/>
                  <a:gd name="T15" fmla="*/ 75 h 104"/>
                  <a:gd name="T16" fmla="*/ 70 w 94"/>
                  <a:gd name="T17" fmla="*/ 92 h 104"/>
                  <a:gd name="T18" fmla="*/ 34 w 94"/>
                  <a:gd name="T19" fmla="*/ 4 h 104"/>
                  <a:gd name="T20" fmla="*/ 50 w 94"/>
                  <a:gd name="T21" fmla="*/ 4 h 104"/>
                  <a:gd name="T22" fmla="*/ 61 w 94"/>
                  <a:gd name="T23" fmla="*/ 5 h 104"/>
                  <a:gd name="T24" fmla="*/ 68 w 94"/>
                  <a:gd name="T25" fmla="*/ 11 h 104"/>
                  <a:gd name="T26" fmla="*/ 71 w 94"/>
                  <a:gd name="T27" fmla="*/ 24 h 104"/>
                  <a:gd name="T28" fmla="*/ 67 w 94"/>
                  <a:gd name="T29" fmla="*/ 42 h 104"/>
                  <a:gd name="T30" fmla="*/ 48 w 94"/>
                  <a:gd name="T31" fmla="*/ 48 h 104"/>
                  <a:gd name="T32" fmla="*/ 34 w 94"/>
                  <a:gd name="T33" fmla="*/ 48 h 104"/>
                  <a:gd name="T34" fmla="*/ 34 w 94"/>
                  <a:gd name="T35" fmla="*/ 4 h 104"/>
                  <a:gd name="T36" fmla="*/ 62 w 94"/>
                  <a:gd name="T37" fmla="*/ 50 h 104"/>
                  <a:gd name="T38" fmla="*/ 62 w 94"/>
                  <a:gd name="T39" fmla="*/ 50 h 104"/>
                  <a:gd name="T40" fmla="*/ 90 w 94"/>
                  <a:gd name="T41" fmla="*/ 25 h 104"/>
                  <a:gd name="T42" fmla="*/ 88 w 94"/>
                  <a:gd name="T43" fmla="*/ 15 h 104"/>
                  <a:gd name="T44" fmla="*/ 80 w 94"/>
                  <a:gd name="T45" fmla="*/ 6 h 104"/>
                  <a:gd name="T46" fmla="*/ 68 w 94"/>
                  <a:gd name="T47" fmla="*/ 1 h 104"/>
                  <a:gd name="T48" fmla="*/ 53 w 94"/>
                  <a:gd name="T49" fmla="*/ 0 h 104"/>
                  <a:gd name="T50" fmla="*/ 0 w 94"/>
                  <a:gd name="T51" fmla="*/ 0 h 104"/>
                  <a:gd name="T52" fmla="*/ 0 w 94"/>
                  <a:gd name="T53" fmla="*/ 4 h 104"/>
                  <a:gd name="T54" fmla="*/ 16 w 94"/>
                  <a:gd name="T55" fmla="*/ 4 h 104"/>
                  <a:gd name="T56" fmla="*/ 16 w 94"/>
                  <a:gd name="T57" fmla="*/ 100 h 104"/>
                  <a:gd name="T58" fmla="*/ 0 w 94"/>
                  <a:gd name="T59" fmla="*/ 100 h 104"/>
                  <a:gd name="T60" fmla="*/ 0 w 94"/>
                  <a:gd name="T61" fmla="*/ 104 h 104"/>
                  <a:gd name="T62" fmla="*/ 52 w 94"/>
                  <a:gd name="T63" fmla="*/ 104 h 104"/>
                  <a:gd name="T64" fmla="*/ 69 w 94"/>
                  <a:gd name="T65" fmla="*/ 103 h 104"/>
                  <a:gd name="T66" fmla="*/ 82 w 94"/>
                  <a:gd name="T67" fmla="*/ 98 h 104"/>
                  <a:gd name="T68" fmla="*/ 91 w 94"/>
                  <a:gd name="T69" fmla="*/ 88 h 104"/>
                  <a:gd name="T70" fmla="*/ 94 w 94"/>
                  <a:gd name="T71" fmla="*/ 77 h 104"/>
                  <a:gd name="T72" fmla="*/ 62 w 94"/>
                  <a:gd name="T73" fmla="*/ 5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104">
                    <a:moveTo>
                      <a:pt x="70" y="92"/>
                    </a:moveTo>
                    <a:cubicBezTo>
                      <a:pt x="67" y="96"/>
                      <a:pt x="65" y="98"/>
                      <a:pt x="61" y="99"/>
                    </a:cubicBezTo>
                    <a:cubicBezTo>
                      <a:pt x="58" y="100"/>
                      <a:pt x="54" y="100"/>
                      <a:pt x="48" y="100"/>
                    </a:cubicBezTo>
                    <a:cubicBezTo>
                      <a:pt x="34" y="100"/>
                      <a:pt x="34" y="100"/>
                      <a:pt x="34" y="100"/>
                    </a:cubicBezTo>
                    <a:cubicBezTo>
                      <a:pt x="34" y="52"/>
                      <a:pt x="34" y="52"/>
                      <a:pt x="34" y="52"/>
                    </a:cubicBezTo>
                    <a:cubicBezTo>
                      <a:pt x="48" y="52"/>
                      <a:pt x="48" y="52"/>
                      <a:pt x="48" y="52"/>
                    </a:cubicBezTo>
                    <a:cubicBezTo>
                      <a:pt x="58" y="52"/>
                      <a:pt x="65" y="54"/>
                      <a:pt x="68" y="57"/>
                    </a:cubicBezTo>
                    <a:cubicBezTo>
                      <a:pt x="71" y="61"/>
                      <a:pt x="73" y="67"/>
                      <a:pt x="73" y="75"/>
                    </a:cubicBezTo>
                    <a:cubicBezTo>
                      <a:pt x="73" y="83"/>
                      <a:pt x="72" y="89"/>
                      <a:pt x="70" y="92"/>
                    </a:cubicBezTo>
                    <a:moveTo>
                      <a:pt x="34" y="4"/>
                    </a:moveTo>
                    <a:cubicBezTo>
                      <a:pt x="50" y="4"/>
                      <a:pt x="50" y="4"/>
                      <a:pt x="50" y="4"/>
                    </a:cubicBezTo>
                    <a:cubicBezTo>
                      <a:pt x="55" y="4"/>
                      <a:pt x="59" y="5"/>
                      <a:pt x="61" y="5"/>
                    </a:cubicBezTo>
                    <a:cubicBezTo>
                      <a:pt x="64" y="6"/>
                      <a:pt x="66" y="8"/>
                      <a:pt x="68" y="11"/>
                    </a:cubicBezTo>
                    <a:cubicBezTo>
                      <a:pt x="70" y="13"/>
                      <a:pt x="71" y="18"/>
                      <a:pt x="71" y="24"/>
                    </a:cubicBezTo>
                    <a:cubicBezTo>
                      <a:pt x="71" y="32"/>
                      <a:pt x="69" y="38"/>
                      <a:pt x="67" y="42"/>
                    </a:cubicBezTo>
                    <a:cubicBezTo>
                      <a:pt x="64" y="46"/>
                      <a:pt x="58" y="48"/>
                      <a:pt x="48" y="48"/>
                    </a:cubicBezTo>
                    <a:cubicBezTo>
                      <a:pt x="34" y="48"/>
                      <a:pt x="34" y="48"/>
                      <a:pt x="34" y="48"/>
                    </a:cubicBezTo>
                    <a:lnTo>
                      <a:pt x="34" y="4"/>
                    </a:lnTo>
                    <a:close/>
                    <a:moveTo>
                      <a:pt x="62" y="50"/>
                    </a:moveTo>
                    <a:cubicBezTo>
                      <a:pt x="62" y="50"/>
                      <a:pt x="62" y="50"/>
                      <a:pt x="62" y="50"/>
                    </a:cubicBezTo>
                    <a:cubicBezTo>
                      <a:pt x="81" y="46"/>
                      <a:pt x="90" y="38"/>
                      <a:pt x="90" y="25"/>
                    </a:cubicBezTo>
                    <a:cubicBezTo>
                      <a:pt x="90" y="22"/>
                      <a:pt x="89" y="19"/>
                      <a:pt x="88" y="15"/>
                    </a:cubicBezTo>
                    <a:cubicBezTo>
                      <a:pt x="86" y="11"/>
                      <a:pt x="83" y="8"/>
                      <a:pt x="80" y="6"/>
                    </a:cubicBezTo>
                    <a:cubicBezTo>
                      <a:pt x="76" y="3"/>
                      <a:pt x="72" y="2"/>
                      <a:pt x="68" y="1"/>
                    </a:cubicBezTo>
                    <a:cubicBezTo>
                      <a:pt x="64" y="1"/>
                      <a:pt x="59" y="0"/>
                      <a:pt x="53" y="0"/>
                    </a:cubicBezTo>
                    <a:cubicBezTo>
                      <a:pt x="0" y="0"/>
                      <a:pt x="0" y="0"/>
                      <a:pt x="0" y="0"/>
                    </a:cubicBezTo>
                    <a:cubicBezTo>
                      <a:pt x="0" y="4"/>
                      <a:pt x="0" y="4"/>
                      <a:pt x="0" y="4"/>
                    </a:cubicBezTo>
                    <a:cubicBezTo>
                      <a:pt x="16" y="4"/>
                      <a:pt x="16" y="4"/>
                      <a:pt x="16" y="4"/>
                    </a:cubicBezTo>
                    <a:cubicBezTo>
                      <a:pt x="16" y="100"/>
                      <a:pt x="16" y="100"/>
                      <a:pt x="16" y="100"/>
                    </a:cubicBezTo>
                    <a:cubicBezTo>
                      <a:pt x="0" y="100"/>
                      <a:pt x="0" y="100"/>
                      <a:pt x="0" y="100"/>
                    </a:cubicBezTo>
                    <a:cubicBezTo>
                      <a:pt x="0" y="104"/>
                      <a:pt x="0" y="104"/>
                      <a:pt x="0" y="104"/>
                    </a:cubicBezTo>
                    <a:cubicBezTo>
                      <a:pt x="52" y="104"/>
                      <a:pt x="52" y="104"/>
                      <a:pt x="52" y="104"/>
                    </a:cubicBezTo>
                    <a:cubicBezTo>
                      <a:pt x="59" y="104"/>
                      <a:pt x="65" y="104"/>
                      <a:pt x="69" y="103"/>
                    </a:cubicBezTo>
                    <a:cubicBezTo>
                      <a:pt x="73" y="102"/>
                      <a:pt x="78" y="101"/>
                      <a:pt x="82" y="98"/>
                    </a:cubicBezTo>
                    <a:cubicBezTo>
                      <a:pt x="86" y="95"/>
                      <a:pt x="89" y="92"/>
                      <a:pt x="91" y="88"/>
                    </a:cubicBezTo>
                    <a:cubicBezTo>
                      <a:pt x="93" y="84"/>
                      <a:pt x="94" y="80"/>
                      <a:pt x="94" y="77"/>
                    </a:cubicBezTo>
                    <a:cubicBezTo>
                      <a:pt x="94" y="62"/>
                      <a:pt x="83" y="53"/>
                      <a:pt x="62" y="5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6" name="Freeform 488"/>
              <p:cNvSpPr>
                <a:spLocks/>
              </p:cNvSpPr>
              <p:nvPr/>
            </p:nvSpPr>
            <p:spPr bwMode="auto">
              <a:xfrm>
                <a:off x="4868863" y="3784600"/>
                <a:ext cx="49212" cy="55563"/>
              </a:xfrm>
              <a:custGeom>
                <a:avLst/>
                <a:gdLst>
                  <a:gd name="T0" fmla="*/ 82 w 90"/>
                  <a:gd name="T1" fmla="*/ 85 h 104"/>
                  <a:gd name="T2" fmla="*/ 76 w 90"/>
                  <a:gd name="T3" fmla="*/ 94 h 104"/>
                  <a:gd name="T4" fmla="*/ 69 w 90"/>
                  <a:gd name="T5" fmla="*/ 99 h 104"/>
                  <a:gd name="T6" fmla="*/ 58 w 90"/>
                  <a:gd name="T7" fmla="*/ 100 h 104"/>
                  <a:gd name="T8" fmla="*/ 35 w 90"/>
                  <a:gd name="T9" fmla="*/ 100 h 104"/>
                  <a:gd name="T10" fmla="*/ 35 w 90"/>
                  <a:gd name="T11" fmla="*/ 4 h 104"/>
                  <a:gd name="T12" fmla="*/ 52 w 90"/>
                  <a:gd name="T13" fmla="*/ 4 h 104"/>
                  <a:gd name="T14" fmla="*/ 52 w 90"/>
                  <a:gd name="T15" fmla="*/ 0 h 104"/>
                  <a:gd name="T16" fmla="*/ 0 w 90"/>
                  <a:gd name="T17" fmla="*/ 0 h 104"/>
                  <a:gd name="T18" fmla="*/ 0 w 90"/>
                  <a:gd name="T19" fmla="*/ 4 h 104"/>
                  <a:gd name="T20" fmla="*/ 16 w 90"/>
                  <a:gd name="T21" fmla="*/ 4 h 104"/>
                  <a:gd name="T22" fmla="*/ 16 w 90"/>
                  <a:gd name="T23" fmla="*/ 100 h 104"/>
                  <a:gd name="T24" fmla="*/ 0 w 90"/>
                  <a:gd name="T25" fmla="*/ 100 h 104"/>
                  <a:gd name="T26" fmla="*/ 0 w 90"/>
                  <a:gd name="T27" fmla="*/ 104 h 104"/>
                  <a:gd name="T28" fmla="*/ 87 w 90"/>
                  <a:gd name="T29" fmla="*/ 104 h 104"/>
                  <a:gd name="T30" fmla="*/ 90 w 90"/>
                  <a:gd name="T31" fmla="*/ 70 h 104"/>
                  <a:gd name="T32" fmla="*/ 86 w 90"/>
                  <a:gd name="T33" fmla="*/ 70 h 104"/>
                  <a:gd name="T34" fmla="*/ 82 w 90"/>
                  <a:gd name="T3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04">
                    <a:moveTo>
                      <a:pt x="82" y="85"/>
                    </a:moveTo>
                    <a:cubicBezTo>
                      <a:pt x="81" y="89"/>
                      <a:pt x="79" y="92"/>
                      <a:pt x="76" y="94"/>
                    </a:cubicBezTo>
                    <a:cubicBezTo>
                      <a:pt x="74" y="97"/>
                      <a:pt x="71" y="99"/>
                      <a:pt x="69" y="99"/>
                    </a:cubicBezTo>
                    <a:cubicBezTo>
                      <a:pt x="66" y="100"/>
                      <a:pt x="63" y="100"/>
                      <a:pt x="58" y="100"/>
                    </a:cubicBezTo>
                    <a:cubicBezTo>
                      <a:pt x="35" y="100"/>
                      <a:pt x="35" y="100"/>
                      <a:pt x="35" y="100"/>
                    </a:cubicBezTo>
                    <a:cubicBezTo>
                      <a:pt x="35" y="4"/>
                      <a:pt x="35" y="4"/>
                      <a:pt x="35" y="4"/>
                    </a:cubicBezTo>
                    <a:cubicBezTo>
                      <a:pt x="52" y="4"/>
                      <a:pt x="52" y="4"/>
                      <a:pt x="52" y="4"/>
                    </a:cubicBezTo>
                    <a:cubicBezTo>
                      <a:pt x="52" y="0"/>
                      <a:pt x="52" y="0"/>
                      <a:pt x="52" y="0"/>
                    </a:cubicBezTo>
                    <a:cubicBezTo>
                      <a:pt x="0" y="0"/>
                      <a:pt x="0" y="0"/>
                      <a:pt x="0" y="0"/>
                    </a:cubicBezTo>
                    <a:cubicBezTo>
                      <a:pt x="0" y="4"/>
                      <a:pt x="0" y="4"/>
                      <a:pt x="0" y="4"/>
                    </a:cubicBezTo>
                    <a:cubicBezTo>
                      <a:pt x="16" y="4"/>
                      <a:pt x="16" y="4"/>
                      <a:pt x="16" y="4"/>
                    </a:cubicBezTo>
                    <a:cubicBezTo>
                      <a:pt x="16" y="100"/>
                      <a:pt x="16" y="100"/>
                      <a:pt x="16" y="100"/>
                    </a:cubicBezTo>
                    <a:cubicBezTo>
                      <a:pt x="0" y="100"/>
                      <a:pt x="0" y="100"/>
                      <a:pt x="0" y="100"/>
                    </a:cubicBezTo>
                    <a:cubicBezTo>
                      <a:pt x="0" y="104"/>
                      <a:pt x="0" y="104"/>
                      <a:pt x="0" y="104"/>
                    </a:cubicBezTo>
                    <a:cubicBezTo>
                      <a:pt x="87" y="104"/>
                      <a:pt x="87" y="104"/>
                      <a:pt x="87" y="104"/>
                    </a:cubicBezTo>
                    <a:cubicBezTo>
                      <a:pt x="90" y="70"/>
                      <a:pt x="90" y="70"/>
                      <a:pt x="90" y="70"/>
                    </a:cubicBezTo>
                    <a:cubicBezTo>
                      <a:pt x="86" y="70"/>
                      <a:pt x="86" y="70"/>
                      <a:pt x="86" y="70"/>
                    </a:cubicBezTo>
                    <a:cubicBezTo>
                      <a:pt x="85" y="77"/>
                      <a:pt x="83" y="82"/>
                      <a:pt x="82" y="8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7" name="Freeform 489"/>
              <p:cNvSpPr>
                <a:spLocks/>
              </p:cNvSpPr>
              <p:nvPr/>
            </p:nvSpPr>
            <p:spPr bwMode="auto">
              <a:xfrm>
                <a:off x="4941888" y="3784600"/>
                <a:ext cx="28575" cy="55563"/>
              </a:xfrm>
              <a:custGeom>
                <a:avLst/>
                <a:gdLst>
                  <a:gd name="T0" fmla="*/ 0 w 18"/>
                  <a:gd name="T1" fmla="*/ 1 h 35"/>
                  <a:gd name="T2" fmla="*/ 6 w 18"/>
                  <a:gd name="T3" fmla="*/ 1 h 35"/>
                  <a:gd name="T4" fmla="*/ 6 w 18"/>
                  <a:gd name="T5" fmla="*/ 34 h 35"/>
                  <a:gd name="T6" fmla="*/ 0 w 18"/>
                  <a:gd name="T7" fmla="*/ 34 h 35"/>
                  <a:gd name="T8" fmla="*/ 0 w 18"/>
                  <a:gd name="T9" fmla="*/ 35 h 35"/>
                  <a:gd name="T10" fmla="*/ 18 w 18"/>
                  <a:gd name="T11" fmla="*/ 35 h 35"/>
                  <a:gd name="T12" fmla="*/ 18 w 18"/>
                  <a:gd name="T13" fmla="*/ 34 h 35"/>
                  <a:gd name="T14" fmla="*/ 12 w 18"/>
                  <a:gd name="T15" fmla="*/ 34 h 35"/>
                  <a:gd name="T16" fmla="*/ 12 w 18"/>
                  <a:gd name="T17" fmla="*/ 1 h 35"/>
                  <a:gd name="T18" fmla="*/ 18 w 18"/>
                  <a:gd name="T19" fmla="*/ 1 h 35"/>
                  <a:gd name="T20" fmla="*/ 18 w 18"/>
                  <a:gd name="T21" fmla="*/ 0 h 35"/>
                  <a:gd name="T22" fmla="*/ 0 w 18"/>
                  <a:gd name="T23" fmla="*/ 0 h 35"/>
                  <a:gd name="T24" fmla="*/ 0 w 18"/>
                  <a:gd name="T2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5">
                    <a:moveTo>
                      <a:pt x="0" y="1"/>
                    </a:moveTo>
                    <a:lnTo>
                      <a:pt x="6" y="1"/>
                    </a:lnTo>
                    <a:lnTo>
                      <a:pt x="6" y="34"/>
                    </a:lnTo>
                    <a:lnTo>
                      <a:pt x="0" y="34"/>
                    </a:lnTo>
                    <a:lnTo>
                      <a:pt x="0" y="35"/>
                    </a:lnTo>
                    <a:lnTo>
                      <a:pt x="18" y="35"/>
                    </a:lnTo>
                    <a:lnTo>
                      <a:pt x="18" y="34"/>
                    </a:lnTo>
                    <a:lnTo>
                      <a:pt x="12" y="34"/>
                    </a:lnTo>
                    <a:lnTo>
                      <a:pt x="12" y="1"/>
                    </a:lnTo>
                    <a:lnTo>
                      <a:pt x="18" y="1"/>
                    </a:lnTo>
                    <a:lnTo>
                      <a:pt x="18" y="0"/>
                    </a:lnTo>
                    <a:lnTo>
                      <a:pt x="0" y="0"/>
                    </a:lnTo>
                    <a:lnTo>
                      <a:pt x="0"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8" name="Freeform 490"/>
              <p:cNvSpPr>
                <a:spLocks/>
              </p:cNvSpPr>
              <p:nvPr/>
            </p:nvSpPr>
            <p:spPr bwMode="auto">
              <a:xfrm>
                <a:off x="4995863" y="3783013"/>
                <a:ext cx="42862" cy="58738"/>
              </a:xfrm>
              <a:custGeom>
                <a:avLst/>
                <a:gdLst>
                  <a:gd name="T0" fmla="*/ 75 w 79"/>
                  <a:gd name="T1" fmla="*/ 75 h 109"/>
                  <a:gd name="T2" fmla="*/ 62 w 79"/>
                  <a:gd name="T3" fmla="*/ 98 h 109"/>
                  <a:gd name="T4" fmla="*/ 45 w 79"/>
                  <a:gd name="T5" fmla="*/ 105 h 109"/>
                  <a:gd name="T6" fmla="*/ 32 w 79"/>
                  <a:gd name="T7" fmla="*/ 101 h 109"/>
                  <a:gd name="T8" fmla="*/ 23 w 79"/>
                  <a:gd name="T9" fmla="*/ 88 h 109"/>
                  <a:gd name="T10" fmla="*/ 21 w 79"/>
                  <a:gd name="T11" fmla="*/ 53 h 109"/>
                  <a:gd name="T12" fmla="*/ 27 w 79"/>
                  <a:gd name="T13" fmla="*/ 13 h 109"/>
                  <a:gd name="T14" fmla="*/ 44 w 79"/>
                  <a:gd name="T15" fmla="*/ 4 h 109"/>
                  <a:gd name="T16" fmla="*/ 72 w 79"/>
                  <a:gd name="T17" fmla="*/ 32 h 109"/>
                  <a:gd name="T18" fmla="*/ 76 w 79"/>
                  <a:gd name="T19" fmla="*/ 32 h 109"/>
                  <a:gd name="T20" fmla="*/ 76 w 79"/>
                  <a:gd name="T21" fmla="*/ 1 h 109"/>
                  <a:gd name="T22" fmla="*/ 72 w 79"/>
                  <a:gd name="T23" fmla="*/ 1 h 109"/>
                  <a:gd name="T24" fmla="*/ 68 w 79"/>
                  <a:gd name="T25" fmla="*/ 10 h 109"/>
                  <a:gd name="T26" fmla="*/ 44 w 79"/>
                  <a:gd name="T27" fmla="*/ 0 h 109"/>
                  <a:gd name="T28" fmla="*/ 13 w 79"/>
                  <a:gd name="T29" fmla="*/ 16 h 109"/>
                  <a:gd name="T30" fmla="*/ 0 w 79"/>
                  <a:gd name="T31" fmla="*/ 55 h 109"/>
                  <a:gd name="T32" fmla="*/ 13 w 79"/>
                  <a:gd name="T33" fmla="*/ 93 h 109"/>
                  <a:gd name="T34" fmla="*/ 43 w 79"/>
                  <a:gd name="T35" fmla="*/ 109 h 109"/>
                  <a:gd name="T36" fmla="*/ 69 w 79"/>
                  <a:gd name="T37" fmla="*/ 98 h 109"/>
                  <a:gd name="T38" fmla="*/ 74 w 79"/>
                  <a:gd name="T39" fmla="*/ 107 h 109"/>
                  <a:gd name="T40" fmla="*/ 77 w 79"/>
                  <a:gd name="T41" fmla="*/ 107 h 109"/>
                  <a:gd name="T42" fmla="*/ 79 w 79"/>
                  <a:gd name="T43" fmla="*/ 75 h 109"/>
                  <a:gd name="T44" fmla="*/ 75 w 79"/>
                  <a:gd name="T4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109">
                    <a:moveTo>
                      <a:pt x="75" y="75"/>
                    </a:moveTo>
                    <a:cubicBezTo>
                      <a:pt x="72" y="85"/>
                      <a:pt x="68" y="93"/>
                      <a:pt x="62" y="98"/>
                    </a:cubicBezTo>
                    <a:cubicBezTo>
                      <a:pt x="57" y="102"/>
                      <a:pt x="51" y="105"/>
                      <a:pt x="45" y="105"/>
                    </a:cubicBezTo>
                    <a:cubicBezTo>
                      <a:pt x="40" y="105"/>
                      <a:pt x="36" y="103"/>
                      <a:pt x="32" y="101"/>
                    </a:cubicBezTo>
                    <a:cubicBezTo>
                      <a:pt x="28" y="98"/>
                      <a:pt x="25" y="94"/>
                      <a:pt x="23" y="88"/>
                    </a:cubicBezTo>
                    <a:cubicBezTo>
                      <a:pt x="22" y="82"/>
                      <a:pt x="21" y="70"/>
                      <a:pt x="21" y="53"/>
                    </a:cubicBezTo>
                    <a:cubicBezTo>
                      <a:pt x="21" y="33"/>
                      <a:pt x="23" y="20"/>
                      <a:pt x="27" y="13"/>
                    </a:cubicBezTo>
                    <a:cubicBezTo>
                      <a:pt x="30" y="7"/>
                      <a:pt x="36" y="4"/>
                      <a:pt x="44" y="4"/>
                    </a:cubicBezTo>
                    <a:cubicBezTo>
                      <a:pt x="59" y="4"/>
                      <a:pt x="69" y="13"/>
                      <a:pt x="72" y="32"/>
                    </a:cubicBezTo>
                    <a:cubicBezTo>
                      <a:pt x="76" y="32"/>
                      <a:pt x="76" y="32"/>
                      <a:pt x="76" y="32"/>
                    </a:cubicBezTo>
                    <a:cubicBezTo>
                      <a:pt x="76" y="1"/>
                      <a:pt x="76" y="1"/>
                      <a:pt x="76" y="1"/>
                    </a:cubicBezTo>
                    <a:cubicBezTo>
                      <a:pt x="72" y="1"/>
                      <a:pt x="72" y="1"/>
                      <a:pt x="72" y="1"/>
                    </a:cubicBezTo>
                    <a:cubicBezTo>
                      <a:pt x="71" y="4"/>
                      <a:pt x="70" y="6"/>
                      <a:pt x="68" y="10"/>
                    </a:cubicBezTo>
                    <a:cubicBezTo>
                      <a:pt x="61" y="3"/>
                      <a:pt x="53" y="0"/>
                      <a:pt x="44" y="0"/>
                    </a:cubicBezTo>
                    <a:cubicBezTo>
                      <a:pt x="32" y="0"/>
                      <a:pt x="22" y="5"/>
                      <a:pt x="13" y="16"/>
                    </a:cubicBezTo>
                    <a:cubicBezTo>
                      <a:pt x="4" y="27"/>
                      <a:pt x="0" y="40"/>
                      <a:pt x="0" y="55"/>
                    </a:cubicBezTo>
                    <a:cubicBezTo>
                      <a:pt x="0" y="70"/>
                      <a:pt x="4" y="83"/>
                      <a:pt x="13" y="93"/>
                    </a:cubicBezTo>
                    <a:cubicBezTo>
                      <a:pt x="22" y="103"/>
                      <a:pt x="32" y="109"/>
                      <a:pt x="43" y="109"/>
                    </a:cubicBezTo>
                    <a:cubicBezTo>
                      <a:pt x="52" y="109"/>
                      <a:pt x="60" y="105"/>
                      <a:pt x="69" y="98"/>
                    </a:cubicBezTo>
                    <a:cubicBezTo>
                      <a:pt x="71" y="101"/>
                      <a:pt x="73" y="103"/>
                      <a:pt x="74" y="107"/>
                    </a:cubicBezTo>
                    <a:cubicBezTo>
                      <a:pt x="77" y="107"/>
                      <a:pt x="77" y="107"/>
                      <a:pt x="77" y="107"/>
                    </a:cubicBezTo>
                    <a:cubicBezTo>
                      <a:pt x="79" y="75"/>
                      <a:pt x="79" y="75"/>
                      <a:pt x="79" y="75"/>
                    </a:cubicBezTo>
                    <a:lnTo>
                      <a:pt x="75"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59" name="Freeform 491"/>
              <p:cNvSpPr>
                <a:spLocks noEditPoints="1"/>
              </p:cNvSpPr>
              <p:nvPr/>
            </p:nvSpPr>
            <p:spPr bwMode="auto">
              <a:xfrm>
                <a:off x="4795838" y="3697288"/>
                <a:ext cx="33337" cy="31750"/>
              </a:xfrm>
              <a:custGeom>
                <a:avLst/>
                <a:gdLst>
                  <a:gd name="T0" fmla="*/ 30 w 61"/>
                  <a:gd name="T1" fmla="*/ 3 h 60"/>
                  <a:gd name="T2" fmla="*/ 57 w 61"/>
                  <a:gd name="T3" fmla="*/ 30 h 60"/>
                  <a:gd name="T4" fmla="*/ 30 w 61"/>
                  <a:gd name="T5" fmla="*/ 56 h 60"/>
                  <a:gd name="T6" fmla="*/ 4 w 61"/>
                  <a:gd name="T7" fmla="*/ 30 h 60"/>
                  <a:gd name="T8" fmla="*/ 30 w 61"/>
                  <a:gd name="T9" fmla="*/ 3 h 60"/>
                  <a:gd name="T10" fmla="*/ 0 w 61"/>
                  <a:gd name="T11" fmla="*/ 30 h 60"/>
                  <a:gd name="T12" fmla="*/ 30 w 61"/>
                  <a:gd name="T13" fmla="*/ 60 h 60"/>
                  <a:gd name="T14" fmla="*/ 61 w 61"/>
                  <a:gd name="T15" fmla="*/ 30 h 60"/>
                  <a:gd name="T16" fmla="*/ 30 w 61"/>
                  <a:gd name="T17" fmla="*/ 0 h 60"/>
                  <a:gd name="T18" fmla="*/ 0 w 61"/>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3"/>
                    </a:moveTo>
                    <a:cubicBezTo>
                      <a:pt x="45" y="3"/>
                      <a:pt x="57" y="14"/>
                      <a:pt x="57" y="30"/>
                    </a:cubicBezTo>
                    <a:cubicBezTo>
                      <a:pt x="57" y="45"/>
                      <a:pt x="45" y="56"/>
                      <a:pt x="30" y="56"/>
                    </a:cubicBezTo>
                    <a:cubicBezTo>
                      <a:pt x="16" y="56"/>
                      <a:pt x="4" y="45"/>
                      <a:pt x="4" y="30"/>
                    </a:cubicBezTo>
                    <a:cubicBezTo>
                      <a:pt x="4" y="14"/>
                      <a:pt x="16" y="3"/>
                      <a:pt x="30" y="3"/>
                    </a:cubicBezTo>
                    <a:moveTo>
                      <a:pt x="0" y="30"/>
                    </a:moveTo>
                    <a:cubicBezTo>
                      <a:pt x="0" y="48"/>
                      <a:pt x="13" y="60"/>
                      <a:pt x="30" y="60"/>
                    </a:cubicBezTo>
                    <a:cubicBezTo>
                      <a:pt x="48" y="60"/>
                      <a:pt x="61" y="48"/>
                      <a:pt x="61" y="30"/>
                    </a:cubicBezTo>
                    <a:cubicBezTo>
                      <a:pt x="61" y="12"/>
                      <a:pt x="48" y="0"/>
                      <a:pt x="30" y="0"/>
                    </a:cubicBezTo>
                    <a:cubicBezTo>
                      <a:pt x="13" y="0"/>
                      <a:pt x="0" y="12"/>
                      <a:pt x="0" y="3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60" name="Freeform 492"/>
              <p:cNvSpPr>
                <a:spLocks noEditPoints="1"/>
              </p:cNvSpPr>
              <p:nvPr/>
            </p:nvSpPr>
            <p:spPr bwMode="auto">
              <a:xfrm>
                <a:off x="4805363" y="3703638"/>
                <a:ext cx="14287" cy="17463"/>
              </a:xfrm>
              <a:custGeom>
                <a:avLst/>
                <a:gdLst>
                  <a:gd name="T0" fmla="*/ 5 w 25"/>
                  <a:gd name="T1" fmla="*/ 4 h 33"/>
                  <a:gd name="T2" fmla="*/ 14 w 25"/>
                  <a:gd name="T3" fmla="*/ 4 h 33"/>
                  <a:gd name="T4" fmla="*/ 20 w 25"/>
                  <a:gd name="T5" fmla="*/ 9 h 33"/>
                  <a:gd name="T6" fmla="*/ 13 w 25"/>
                  <a:gd name="T7" fmla="*/ 15 h 33"/>
                  <a:gd name="T8" fmla="*/ 5 w 25"/>
                  <a:gd name="T9" fmla="*/ 15 h 33"/>
                  <a:gd name="T10" fmla="*/ 5 w 25"/>
                  <a:gd name="T11" fmla="*/ 4 h 33"/>
                  <a:gd name="T12" fmla="*/ 5 w 25"/>
                  <a:gd name="T13" fmla="*/ 19 h 33"/>
                  <a:gd name="T14" fmla="*/ 12 w 25"/>
                  <a:gd name="T15" fmla="*/ 19 h 33"/>
                  <a:gd name="T16" fmla="*/ 19 w 25"/>
                  <a:gd name="T17" fmla="*/ 33 h 33"/>
                  <a:gd name="T18" fmla="*/ 25 w 25"/>
                  <a:gd name="T19" fmla="*/ 33 h 33"/>
                  <a:gd name="T20" fmla="*/ 17 w 25"/>
                  <a:gd name="T21" fmla="*/ 19 h 33"/>
                  <a:gd name="T22" fmla="*/ 25 w 25"/>
                  <a:gd name="T23" fmla="*/ 9 h 33"/>
                  <a:gd name="T24" fmla="*/ 14 w 25"/>
                  <a:gd name="T25" fmla="*/ 0 h 33"/>
                  <a:gd name="T26" fmla="*/ 0 w 25"/>
                  <a:gd name="T27" fmla="*/ 0 h 33"/>
                  <a:gd name="T28" fmla="*/ 0 w 25"/>
                  <a:gd name="T29" fmla="*/ 33 h 33"/>
                  <a:gd name="T30" fmla="*/ 5 w 25"/>
                  <a:gd name="T31" fmla="*/ 33 h 33"/>
                  <a:gd name="T32" fmla="*/ 5 w 25"/>
                  <a:gd name="T33"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3">
                    <a:moveTo>
                      <a:pt x="5" y="4"/>
                    </a:moveTo>
                    <a:cubicBezTo>
                      <a:pt x="14" y="4"/>
                      <a:pt x="14" y="4"/>
                      <a:pt x="14" y="4"/>
                    </a:cubicBezTo>
                    <a:cubicBezTo>
                      <a:pt x="18" y="4"/>
                      <a:pt x="20" y="5"/>
                      <a:pt x="20" y="9"/>
                    </a:cubicBezTo>
                    <a:cubicBezTo>
                      <a:pt x="20" y="13"/>
                      <a:pt x="18" y="15"/>
                      <a:pt x="13" y="15"/>
                    </a:cubicBezTo>
                    <a:cubicBezTo>
                      <a:pt x="5" y="15"/>
                      <a:pt x="5" y="15"/>
                      <a:pt x="5" y="15"/>
                    </a:cubicBezTo>
                    <a:lnTo>
                      <a:pt x="5" y="4"/>
                    </a:lnTo>
                    <a:close/>
                    <a:moveTo>
                      <a:pt x="5" y="19"/>
                    </a:moveTo>
                    <a:cubicBezTo>
                      <a:pt x="12" y="19"/>
                      <a:pt x="12" y="19"/>
                      <a:pt x="12" y="19"/>
                    </a:cubicBezTo>
                    <a:cubicBezTo>
                      <a:pt x="19" y="33"/>
                      <a:pt x="19" y="33"/>
                      <a:pt x="19" y="33"/>
                    </a:cubicBezTo>
                    <a:cubicBezTo>
                      <a:pt x="25" y="33"/>
                      <a:pt x="25" y="33"/>
                      <a:pt x="25" y="33"/>
                    </a:cubicBezTo>
                    <a:cubicBezTo>
                      <a:pt x="17" y="19"/>
                      <a:pt x="17" y="19"/>
                      <a:pt x="17" y="19"/>
                    </a:cubicBezTo>
                    <a:cubicBezTo>
                      <a:pt x="22" y="18"/>
                      <a:pt x="25" y="14"/>
                      <a:pt x="25" y="9"/>
                    </a:cubicBezTo>
                    <a:cubicBezTo>
                      <a:pt x="25" y="3"/>
                      <a:pt x="20" y="0"/>
                      <a:pt x="14" y="0"/>
                    </a:cubicBezTo>
                    <a:cubicBezTo>
                      <a:pt x="0" y="0"/>
                      <a:pt x="0" y="0"/>
                      <a:pt x="0" y="0"/>
                    </a:cubicBezTo>
                    <a:cubicBezTo>
                      <a:pt x="0" y="33"/>
                      <a:pt x="0" y="33"/>
                      <a:pt x="0" y="33"/>
                    </a:cubicBezTo>
                    <a:cubicBezTo>
                      <a:pt x="5" y="33"/>
                      <a:pt x="5" y="33"/>
                      <a:pt x="5" y="33"/>
                    </a:cubicBezTo>
                    <a:lnTo>
                      <a:pt x="5" y="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69" name="Group 368"/>
            <p:cNvGrpSpPr/>
            <p:nvPr/>
          </p:nvGrpSpPr>
          <p:grpSpPr>
            <a:xfrm>
              <a:off x="1180466" y="3253354"/>
              <a:ext cx="399438" cy="321269"/>
              <a:chOff x="7842250" y="3282950"/>
              <a:chExt cx="738187" cy="593726"/>
            </a:xfrm>
            <a:solidFill>
              <a:schemeClr val="tx1"/>
            </a:solidFill>
          </p:grpSpPr>
          <p:sp>
            <p:nvSpPr>
              <p:cNvPr id="431" name="Freeform 493"/>
              <p:cNvSpPr>
                <a:spLocks noEditPoints="1"/>
              </p:cNvSpPr>
              <p:nvPr/>
            </p:nvSpPr>
            <p:spPr bwMode="auto">
              <a:xfrm>
                <a:off x="7842250" y="3282950"/>
                <a:ext cx="682625" cy="593725"/>
              </a:xfrm>
              <a:custGeom>
                <a:avLst/>
                <a:gdLst>
                  <a:gd name="T0" fmla="*/ 1214 w 1252"/>
                  <a:gd name="T1" fmla="*/ 1049 h 1087"/>
                  <a:gd name="T2" fmla="*/ 38 w 1252"/>
                  <a:gd name="T3" fmla="*/ 1049 h 1087"/>
                  <a:gd name="T4" fmla="*/ 38 w 1252"/>
                  <a:gd name="T5" fmla="*/ 631 h 1087"/>
                  <a:gd name="T6" fmla="*/ 1214 w 1252"/>
                  <a:gd name="T7" fmla="*/ 631 h 1087"/>
                  <a:gd name="T8" fmla="*/ 1214 w 1252"/>
                  <a:gd name="T9" fmla="*/ 1049 h 1087"/>
                  <a:gd name="T10" fmla="*/ 201 w 1252"/>
                  <a:gd name="T11" fmla="*/ 462 h 1087"/>
                  <a:gd name="T12" fmla="*/ 1050 w 1252"/>
                  <a:gd name="T13" fmla="*/ 462 h 1087"/>
                  <a:gd name="T14" fmla="*/ 1100 w 1252"/>
                  <a:gd name="T15" fmla="*/ 512 h 1087"/>
                  <a:gd name="T16" fmla="*/ 1050 w 1252"/>
                  <a:gd name="T17" fmla="*/ 562 h 1087"/>
                  <a:gd name="T18" fmla="*/ 201 w 1252"/>
                  <a:gd name="T19" fmla="*/ 562 h 1087"/>
                  <a:gd name="T20" fmla="*/ 151 w 1252"/>
                  <a:gd name="T21" fmla="*/ 512 h 1087"/>
                  <a:gd name="T22" fmla="*/ 201 w 1252"/>
                  <a:gd name="T23" fmla="*/ 462 h 1087"/>
                  <a:gd name="T24" fmla="*/ 521 w 1252"/>
                  <a:gd name="T25" fmla="*/ 120 h 1087"/>
                  <a:gd name="T26" fmla="*/ 726 w 1252"/>
                  <a:gd name="T27" fmla="*/ 120 h 1087"/>
                  <a:gd name="T28" fmla="*/ 1026 w 1252"/>
                  <a:gd name="T29" fmla="*/ 420 h 1087"/>
                  <a:gd name="T30" fmla="*/ 700 w 1252"/>
                  <a:gd name="T31" fmla="*/ 420 h 1087"/>
                  <a:gd name="T32" fmla="*/ 569 w 1252"/>
                  <a:gd name="T33" fmla="*/ 288 h 1087"/>
                  <a:gd name="T34" fmla="*/ 479 w 1252"/>
                  <a:gd name="T35" fmla="*/ 288 h 1087"/>
                  <a:gd name="T36" fmla="*/ 348 w 1252"/>
                  <a:gd name="T37" fmla="*/ 420 h 1087"/>
                  <a:gd name="T38" fmla="*/ 221 w 1252"/>
                  <a:gd name="T39" fmla="*/ 420 h 1087"/>
                  <a:gd name="T40" fmla="*/ 521 w 1252"/>
                  <a:gd name="T41" fmla="*/ 120 h 1087"/>
                  <a:gd name="T42" fmla="*/ 0 w 1252"/>
                  <a:gd name="T43" fmla="*/ 1087 h 1087"/>
                  <a:gd name="T44" fmla="*/ 1252 w 1252"/>
                  <a:gd name="T45" fmla="*/ 1087 h 1087"/>
                  <a:gd name="T46" fmla="*/ 1252 w 1252"/>
                  <a:gd name="T47" fmla="*/ 0 h 1087"/>
                  <a:gd name="T48" fmla="*/ 0 w 1252"/>
                  <a:gd name="T49" fmla="*/ 0 h 1087"/>
                  <a:gd name="T50" fmla="*/ 0 w 1252"/>
                  <a:gd name="T51" fmla="*/ 1087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2" h="1087">
                    <a:moveTo>
                      <a:pt x="1214" y="1049"/>
                    </a:moveTo>
                    <a:cubicBezTo>
                      <a:pt x="38" y="1049"/>
                      <a:pt x="38" y="1049"/>
                      <a:pt x="38" y="1049"/>
                    </a:cubicBezTo>
                    <a:cubicBezTo>
                      <a:pt x="38" y="631"/>
                      <a:pt x="38" y="631"/>
                      <a:pt x="38" y="631"/>
                    </a:cubicBezTo>
                    <a:cubicBezTo>
                      <a:pt x="1214" y="631"/>
                      <a:pt x="1214" y="631"/>
                      <a:pt x="1214" y="631"/>
                    </a:cubicBezTo>
                    <a:lnTo>
                      <a:pt x="1214" y="1049"/>
                    </a:lnTo>
                    <a:close/>
                    <a:moveTo>
                      <a:pt x="201" y="462"/>
                    </a:moveTo>
                    <a:cubicBezTo>
                      <a:pt x="1050" y="462"/>
                      <a:pt x="1050" y="462"/>
                      <a:pt x="1050" y="462"/>
                    </a:cubicBezTo>
                    <a:cubicBezTo>
                      <a:pt x="1078" y="462"/>
                      <a:pt x="1100" y="484"/>
                      <a:pt x="1100" y="512"/>
                    </a:cubicBezTo>
                    <a:cubicBezTo>
                      <a:pt x="1100" y="540"/>
                      <a:pt x="1078" y="562"/>
                      <a:pt x="1050" y="562"/>
                    </a:cubicBezTo>
                    <a:cubicBezTo>
                      <a:pt x="201" y="562"/>
                      <a:pt x="201" y="562"/>
                      <a:pt x="201" y="562"/>
                    </a:cubicBezTo>
                    <a:cubicBezTo>
                      <a:pt x="173" y="562"/>
                      <a:pt x="151" y="540"/>
                      <a:pt x="151" y="512"/>
                    </a:cubicBezTo>
                    <a:cubicBezTo>
                      <a:pt x="151" y="484"/>
                      <a:pt x="173" y="462"/>
                      <a:pt x="201" y="462"/>
                    </a:cubicBezTo>
                    <a:moveTo>
                      <a:pt x="521" y="120"/>
                    </a:moveTo>
                    <a:cubicBezTo>
                      <a:pt x="577" y="63"/>
                      <a:pt x="669" y="63"/>
                      <a:pt x="726" y="120"/>
                    </a:cubicBezTo>
                    <a:cubicBezTo>
                      <a:pt x="1026" y="420"/>
                      <a:pt x="1026" y="420"/>
                      <a:pt x="1026" y="420"/>
                    </a:cubicBezTo>
                    <a:cubicBezTo>
                      <a:pt x="700" y="420"/>
                      <a:pt x="700" y="420"/>
                      <a:pt x="700" y="420"/>
                    </a:cubicBezTo>
                    <a:cubicBezTo>
                      <a:pt x="569" y="288"/>
                      <a:pt x="569" y="288"/>
                      <a:pt x="569" y="288"/>
                    </a:cubicBezTo>
                    <a:cubicBezTo>
                      <a:pt x="544" y="264"/>
                      <a:pt x="504" y="264"/>
                      <a:pt x="479" y="288"/>
                    </a:cubicBezTo>
                    <a:cubicBezTo>
                      <a:pt x="348" y="420"/>
                      <a:pt x="348" y="420"/>
                      <a:pt x="348" y="420"/>
                    </a:cubicBezTo>
                    <a:cubicBezTo>
                      <a:pt x="221" y="420"/>
                      <a:pt x="221" y="420"/>
                      <a:pt x="221" y="420"/>
                    </a:cubicBezTo>
                    <a:lnTo>
                      <a:pt x="521" y="120"/>
                    </a:lnTo>
                    <a:close/>
                    <a:moveTo>
                      <a:pt x="0" y="1087"/>
                    </a:moveTo>
                    <a:cubicBezTo>
                      <a:pt x="1252" y="1087"/>
                      <a:pt x="1252" y="1087"/>
                      <a:pt x="1252" y="1087"/>
                    </a:cubicBezTo>
                    <a:cubicBezTo>
                      <a:pt x="1252" y="0"/>
                      <a:pt x="1252" y="0"/>
                      <a:pt x="1252" y="0"/>
                    </a:cubicBezTo>
                    <a:cubicBezTo>
                      <a:pt x="0" y="0"/>
                      <a:pt x="0" y="0"/>
                      <a:pt x="0" y="0"/>
                    </a:cubicBezTo>
                    <a:lnTo>
                      <a:pt x="0" y="108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32" name="Freeform 494"/>
              <p:cNvSpPr>
                <a:spLocks/>
              </p:cNvSpPr>
              <p:nvPr/>
            </p:nvSpPr>
            <p:spPr bwMode="auto">
              <a:xfrm>
                <a:off x="8137525" y="3352800"/>
                <a:ext cx="211137" cy="139700"/>
              </a:xfrm>
              <a:custGeom>
                <a:avLst/>
                <a:gdLst>
                  <a:gd name="T0" fmla="*/ 177 w 386"/>
                  <a:gd name="T1" fmla="*/ 254 h 254"/>
                  <a:gd name="T2" fmla="*/ 386 w 386"/>
                  <a:gd name="T3" fmla="*/ 254 h 254"/>
                  <a:gd name="T4" fmla="*/ 152 w 386"/>
                  <a:gd name="T5" fmla="*/ 20 h 254"/>
                  <a:gd name="T6" fmla="*/ 78 w 386"/>
                  <a:gd name="T7" fmla="*/ 20 h 254"/>
                  <a:gd name="T8" fmla="*/ 0 w 386"/>
                  <a:gd name="T9" fmla="*/ 99 h 254"/>
                  <a:gd name="T10" fmla="*/ 44 w 386"/>
                  <a:gd name="T11" fmla="*/ 121 h 254"/>
                  <a:gd name="T12" fmla="*/ 177 w 386"/>
                  <a:gd name="T13" fmla="*/ 254 h 254"/>
                </a:gdLst>
                <a:ahLst/>
                <a:cxnLst>
                  <a:cxn ang="0">
                    <a:pos x="T0" y="T1"/>
                  </a:cxn>
                  <a:cxn ang="0">
                    <a:pos x="T2" y="T3"/>
                  </a:cxn>
                  <a:cxn ang="0">
                    <a:pos x="T4" y="T5"/>
                  </a:cxn>
                  <a:cxn ang="0">
                    <a:pos x="T6" y="T7"/>
                  </a:cxn>
                  <a:cxn ang="0">
                    <a:pos x="T8" y="T9"/>
                  </a:cxn>
                  <a:cxn ang="0">
                    <a:pos x="T10" y="T11"/>
                  </a:cxn>
                  <a:cxn ang="0">
                    <a:pos x="T12" y="T13"/>
                  </a:cxn>
                </a:cxnLst>
                <a:rect l="0" t="0" r="r" b="b"/>
                <a:pathLst>
                  <a:path w="386" h="254">
                    <a:moveTo>
                      <a:pt x="177" y="254"/>
                    </a:moveTo>
                    <a:cubicBezTo>
                      <a:pt x="386" y="254"/>
                      <a:pt x="386" y="254"/>
                      <a:pt x="386" y="254"/>
                    </a:cubicBezTo>
                    <a:cubicBezTo>
                      <a:pt x="152" y="20"/>
                      <a:pt x="152" y="20"/>
                      <a:pt x="152" y="20"/>
                    </a:cubicBezTo>
                    <a:cubicBezTo>
                      <a:pt x="131" y="0"/>
                      <a:pt x="98" y="0"/>
                      <a:pt x="78" y="20"/>
                    </a:cubicBezTo>
                    <a:cubicBezTo>
                      <a:pt x="0" y="99"/>
                      <a:pt x="0" y="99"/>
                      <a:pt x="0" y="99"/>
                    </a:cubicBezTo>
                    <a:cubicBezTo>
                      <a:pt x="16" y="101"/>
                      <a:pt x="31" y="109"/>
                      <a:pt x="44" y="121"/>
                    </a:cubicBezTo>
                    <a:lnTo>
                      <a:pt x="177" y="2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33" name="Freeform 495"/>
              <p:cNvSpPr>
                <a:spLocks/>
              </p:cNvSpPr>
              <p:nvPr/>
            </p:nvSpPr>
            <p:spPr bwMode="auto">
              <a:xfrm>
                <a:off x="8062913" y="3659188"/>
                <a:ext cx="115887" cy="165100"/>
              </a:xfrm>
              <a:custGeom>
                <a:avLst/>
                <a:gdLst>
                  <a:gd name="T0" fmla="*/ 46 w 212"/>
                  <a:gd name="T1" fmla="*/ 303 h 303"/>
                  <a:gd name="T2" fmla="*/ 212 w 212"/>
                  <a:gd name="T3" fmla="*/ 303 h 303"/>
                  <a:gd name="T4" fmla="*/ 212 w 212"/>
                  <a:gd name="T5" fmla="*/ 258 h 303"/>
                  <a:gd name="T6" fmla="*/ 127 w 212"/>
                  <a:gd name="T7" fmla="*/ 258 h 303"/>
                  <a:gd name="T8" fmla="*/ 103 w 212"/>
                  <a:gd name="T9" fmla="*/ 235 h 303"/>
                  <a:gd name="T10" fmla="*/ 103 w 212"/>
                  <a:gd name="T11" fmla="*/ 175 h 303"/>
                  <a:gd name="T12" fmla="*/ 192 w 212"/>
                  <a:gd name="T13" fmla="*/ 175 h 303"/>
                  <a:gd name="T14" fmla="*/ 192 w 212"/>
                  <a:gd name="T15" fmla="*/ 129 h 303"/>
                  <a:gd name="T16" fmla="*/ 103 w 212"/>
                  <a:gd name="T17" fmla="*/ 129 h 303"/>
                  <a:gd name="T18" fmla="*/ 103 w 212"/>
                  <a:gd name="T19" fmla="*/ 69 h 303"/>
                  <a:gd name="T20" fmla="*/ 127 w 212"/>
                  <a:gd name="T21" fmla="*/ 46 h 303"/>
                  <a:gd name="T22" fmla="*/ 212 w 212"/>
                  <a:gd name="T23" fmla="*/ 46 h 303"/>
                  <a:gd name="T24" fmla="*/ 212 w 212"/>
                  <a:gd name="T25" fmla="*/ 0 h 303"/>
                  <a:gd name="T26" fmla="*/ 46 w 212"/>
                  <a:gd name="T27" fmla="*/ 0 h 303"/>
                  <a:gd name="T28" fmla="*/ 0 w 212"/>
                  <a:gd name="T29" fmla="*/ 47 h 303"/>
                  <a:gd name="T30" fmla="*/ 0 w 212"/>
                  <a:gd name="T31" fmla="*/ 257 h 303"/>
                  <a:gd name="T32" fmla="*/ 46 w 212"/>
                  <a:gd name="T33"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303">
                    <a:moveTo>
                      <a:pt x="46" y="303"/>
                    </a:moveTo>
                    <a:cubicBezTo>
                      <a:pt x="212" y="303"/>
                      <a:pt x="212" y="303"/>
                      <a:pt x="212" y="303"/>
                    </a:cubicBezTo>
                    <a:cubicBezTo>
                      <a:pt x="212" y="258"/>
                      <a:pt x="212" y="258"/>
                      <a:pt x="212" y="258"/>
                    </a:cubicBezTo>
                    <a:cubicBezTo>
                      <a:pt x="127" y="258"/>
                      <a:pt x="127" y="258"/>
                      <a:pt x="127" y="258"/>
                    </a:cubicBezTo>
                    <a:cubicBezTo>
                      <a:pt x="114" y="258"/>
                      <a:pt x="103" y="248"/>
                      <a:pt x="103" y="235"/>
                    </a:cubicBezTo>
                    <a:cubicBezTo>
                      <a:pt x="103" y="175"/>
                      <a:pt x="103" y="175"/>
                      <a:pt x="103" y="175"/>
                    </a:cubicBezTo>
                    <a:cubicBezTo>
                      <a:pt x="192" y="175"/>
                      <a:pt x="192" y="175"/>
                      <a:pt x="192" y="175"/>
                    </a:cubicBezTo>
                    <a:cubicBezTo>
                      <a:pt x="192" y="129"/>
                      <a:pt x="192" y="129"/>
                      <a:pt x="192" y="129"/>
                    </a:cubicBezTo>
                    <a:cubicBezTo>
                      <a:pt x="103" y="129"/>
                      <a:pt x="103" y="129"/>
                      <a:pt x="103" y="129"/>
                    </a:cubicBezTo>
                    <a:cubicBezTo>
                      <a:pt x="103" y="69"/>
                      <a:pt x="103" y="69"/>
                      <a:pt x="103" y="69"/>
                    </a:cubicBezTo>
                    <a:cubicBezTo>
                      <a:pt x="103" y="56"/>
                      <a:pt x="114" y="46"/>
                      <a:pt x="127" y="46"/>
                    </a:cubicBezTo>
                    <a:cubicBezTo>
                      <a:pt x="212" y="46"/>
                      <a:pt x="212" y="46"/>
                      <a:pt x="212" y="46"/>
                    </a:cubicBezTo>
                    <a:cubicBezTo>
                      <a:pt x="212" y="0"/>
                      <a:pt x="212" y="0"/>
                      <a:pt x="212" y="0"/>
                    </a:cubicBezTo>
                    <a:cubicBezTo>
                      <a:pt x="46" y="0"/>
                      <a:pt x="46" y="0"/>
                      <a:pt x="46" y="0"/>
                    </a:cubicBezTo>
                    <a:cubicBezTo>
                      <a:pt x="21" y="0"/>
                      <a:pt x="0" y="21"/>
                      <a:pt x="0" y="47"/>
                    </a:cubicBezTo>
                    <a:cubicBezTo>
                      <a:pt x="0" y="257"/>
                      <a:pt x="0" y="257"/>
                      <a:pt x="0" y="257"/>
                    </a:cubicBezTo>
                    <a:cubicBezTo>
                      <a:pt x="0" y="283"/>
                      <a:pt x="21" y="303"/>
                      <a:pt x="46" y="30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34" name="Freeform 496"/>
              <p:cNvSpPr>
                <a:spLocks/>
              </p:cNvSpPr>
              <p:nvPr/>
            </p:nvSpPr>
            <p:spPr bwMode="auto">
              <a:xfrm>
                <a:off x="8210550" y="3659188"/>
                <a:ext cx="115887" cy="165100"/>
              </a:xfrm>
              <a:custGeom>
                <a:avLst/>
                <a:gdLst>
                  <a:gd name="T0" fmla="*/ 47 w 213"/>
                  <a:gd name="T1" fmla="*/ 303 h 303"/>
                  <a:gd name="T2" fmla="*/ 213 w 213"/>
                  <a:gd name="T3" fmla="*/ 303 h 303"/>
                  <a:gd name="T4" fmla="*/ 213 w 213"/>
                  <a:gd name="T5" fmla="*/ 258 h 303"/>
                  <a:gd name="T6" fmla="*/ 127 w 213"/>
                  <a:gd name="T7" fmla="*/ 258 h 303"/>
                  <a:gd name="T8" fmla="*/ 104 w 213"/>
                  <a:gd name="T9" fmla="*/ 235 h 303"/>
                  <a:gd name="T10" fmla="*/ 104 w 213"/>
                  <a:gd name="T11" fmla="*/ 175 h 303"/>
                  <a:gd name="T12" fmla="*/ 192 w 213"/>
                  <a:gd name="T13" fmla="*/ 175 h 303"/>
                  <a:gd name="T14" fmla="*/ 192 w 213"/>
                  <a:gd name="T15" fmla="*/ 129 h 303"/>
                  <a:gd name="T16" fmla="*/ 104 w 213"/>
                  <a:gd name="T17" fmla="*/ 129 h 303"/>
                  <a:gd name="T18" fmla="*/ 104 w 213"/>
                  <a:gd name="T19" fmla="*/ 69 h 303"/>
                  <a:gd name="T20" fmla="*/ 127 w 213"/>
                  <a:gd name="T21" fmla="*/ 46 h 303"/>
                  <a:gd name="T22" fmla="*/ 213 w 213"/>
                  <a:gd name="T23" fmla="*/ 46 h 303"/>
                  <a:gd name="T24" fmla="*/ 213 w 213"/>
                  <a:gd name="T25" fmla="*/ 0 h 303"/>
                  <a:gd name="T26" fmla="*/ 47 w 213"/>
                  <a:gd name="T27" fmla="*/ 0 h 303"/>
                  <a:gd name="T28" fmla="*/ 0 w 213"/>
                  <a:gd name="T29" fmla="*/ 47 h 303"/>
                  <a:gd name="T30" fmla="*/ 0 w 213"/>
                  <a:gd name="T31" fmla="*/ 257 h 303"/>
                  <a:gd name="T32" fmla="*/ 47 w 213"/>
                  <a:gd name="T33"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303">
                    <a:moveTo>
                      <a:pt x="47" y="303"/>
                    </a:moveTo>
                    <a:cubicBezTo>
                      <a:pt x="213" y="303"/>
                      <a:pt x="213" y="303"/>
                      <a:pt x="213" y="303"/>
                    </a:cubicBezTo>
                    <a:cubicBezTo>
                      <a:pt x="213" y="258"/>
                      <a:pt x="213" y="258"/>
                      <a:pt x="213" y="258"/>
                    </a:cubicBezTo>
                    <a:cubicBezTo>
                      <a:pt x="127" y="258"/>
                      <a:pt x="127" y="258"/>
                      <a:pt x="127" y="258"/>
                    </a:cubicBezTo>
                    <a:cubicBezTo>
                      <a:pt x="114" y="258"/>
                      <a:pt x="104" y="248"/>
                      <a:pt x="104" y="235"/>
                    </a:cubicBezTo>
                    <a:cubicBezTo>
                      <a:pt x="104" y="175"/>
                      <a:pt x="104" y="175"/>
                      <a:pt x="104" y="175"/>
                    </a:cubicBezTo>
                    <a:cubicBezTo>
                      <a:pt x="192" y="175"/>
                      <a:pt x="192" y="175"/>
                      <a:pt x="192" y="175"/>
                    </a:cubicBezTo>
                    <a:cubicBezTo>
                      <a:pt x="192" y="129"/>
                      <a:pt x="192" y="129"/>
                      <a:pt x="192" y="129"/>
                    </a:cubicBezTo>
                    <a:cubicBezTo>
                      <a:pt x="104" y="129"/>
                      <a:pt x="104" y="129"/>
                      <a:pt x="104" y="129"/>
                    </a:cubicBezTo>
                    <a:cubicBezTo>
                      <a:pt x="104" y="69"/>
                      <a:pt x="104" y="69"/>
                      <a:pt x="104" y="69"/>
                    </a:cubicBezTo>
                    <a:cubicBezTo>
                      <a:pt x="104" y="56"/>
                      <a:pt x="114" y="46"/>
                      <a:pt x="127" y="46"/>
                    </a:cubicBezTo>
                    <a:cubicBezTo>
                      <a:pt x="213" y="46"/>
                      <a:pt x="213" y="46"/>
                      <a:pt x="213" y="46"/>
                    </a:cubicBezTo>
                    <a:cubicBezTo>
                      <a:pt x="213" y="0"/>
                      <a:pt x="213" y="0"/>
                      <a:pt x="213" y="0"/>
                    </a:cubicBezTo>
                    <a:cubicBezTo>
                      <a:pt x="47" y="0"/>
                      <a:pt x="47" y="0"/>
                      <a:pt x="47" y="0"/>
                    </a:cubicBezTo>
                    <a:cubicBezTo>
                      <a:pt x="21" y="0"/>
                      <a:pt x="0" y="21"/>
                      <a:pt x="0" y="47"/>
                    </a:cubicBezTo>
                    <a:cubicBezTo>
                      <a:pt x="0" y="257"/>
                      <a:pt x="0" y="257"/>
                      <a:pt x="0" y="257"/>
                    </a:cubicBezTo>
                    <a:cubicBezTo>
                      <a:pt x="0" y="283"/>
                      <a:pt x="21" y="303"/>
                      <a:pt x="47" y="30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35" name="Freeform 497"/>
              <p:cNvSpPr>
                <a:spLocks/>
              </p:cNvSpPr>
              <p:nvPr/>
            </p:nvSpPr>
            <p:spPr bwMode="auto">
              <a:xfrm>
                <a:off x="8358188" y="3659188"/>
                <a:ext cx="115887" cy="165100"/>
              </a:xfrm>
              <a:custGeom>
                <a:avLst/>
                <a:gdLst>
                  <a:gd name="T0" fmla="*/ 104 w 212"/>
                  <a:gd name="T1" fmla="*/ 175 h 302"/>
                  <a:gd name="T2" fmla="*/ 192 w 212"/>
                  <a:gd name="T3" fmla="*/ 175 h 302"/>
                  <a:gd name="T4" fmla="*/ 192 w 212"/>
                  <a:gd name="T5" fmla="*/ 129 h 302"/>
                  <a:gd name="T6" fmla="*/ 104 w 212"/>
                  <a:gd name="T7" fmla="*/ 129 h 302"/>
                  <a:gd name="T8" fmla="*/ 104 w 212"/>
                  <a:gd name="T9" fmla="*/ 69 h 302"/>
                  <a:gd name="T10" fmla="*/ 127 w 212"/>
                  <a:gd name="T11" fmla="*/ 46 h 302"/>
                  <a:gd name="T12" fmla="*/ 212 w 212"/>
                  <a:gd name="T13" fmla="*/ 46 h 302"/>
                  <a:gd name="T14" fmla="*/ 212 w 212"/>
                  <a:gd name="T15" fmla="*/ 0 h 302"/>
                  <a:gd name="T16" fmla="*/ 47 w 212"/>
                  <a:gd name="T17" fmla="*/ 0 h 302"/>
                  <a:gd name="T18" fmla="*/ 0 w 212"/>
                  <a:gd name="T19" fmla="*/ 47 h 302"/>
                  <a:gd name="T20" fmla="*/ 0 w 212"/>
                  <a:gd name="T21" fmla="*/ 302 h 302"/>
                  <a:gd name="T22" fmla="*/ 104 w 212"/>
                  <a:gd name="T23" fmla="*/ 302 h 302"/>
                  <a:gd name="T24" fmla="*/ 104 w 212"/>
                  <a:gd name="T25" fmla="*/ 1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02">
                    <a:moveTo>
                      <a:pt x="104" y="175"/>
                    </a:moveTo>
                    <a:cubicBezTo>
                      <a:pt x="192" y="175"/>
                      <a:pt x="192" y="175"/>
                      <a:pt x="192" y="175"/>
                    </a:cubicBezTo>
                    <a:cubicBezTo>
                      <a:pt x="192" y="129"/>
                      <a:pt x="192" y="129"/>
                      <a:pt x="192" y="129"/>
                    </a:cubicBezTo>
                    <a:cubicBezTo>
                      <a:pt x="104" y="129"/>
                      <a:pt x="104" y="129"/>
                      <a:pt x="104" y="129"/>
                    </a:cubicBezTo>
                    <a:cubicBezTo>
                      <a:pt x="104" y="69"/>
                      <a:pt x="104" y="69"/>
                      <a:pt x="104" y="69"/>
                    </a:cubicBezTo>
                    <a:cubicBezTo>
                      <a:pt x="104" y="56"/>
                      <a:pt x="114" y="46"/>
                      <a:pt x="127" y="46"/>
                    </a:cubicBezTo>
                    <a:cubicBezTo>
                      <a:pt x="212" y="46"/>
                      <a:pt x="212" y="46"/>
                      <a:pt x="212" y="46"/>
                    </a:cubicBezTo>
                    <a:cubicBezTo>
                      <a:pt x="212" y="0"/>
                      <a:pt x="212" y="0"/>
                      <a:pt x="212" y="0"/>
                    </a:cubicBezTo>
                    <a:cubicBezTo>
                      <a:pt x="47" y="0"/>
                      <a:pt x="47" y="0"/>
                      <a:pt x="47" y="0"/>
                    </a:cubicBezTo>
                    <a:cubicBezTo>
                      <a:pt x="21" y="0"/>
                      <a:pt x="0" y="21"/>
                      <a:pt x="0" y="47"/>
                    </a:cubicBezTo>
                    <a:cubicBezTo>
                      <a:pt x="0" y="302"/>
                      <a:pt x="0" y="302"/>
                      <a:pt x="0" y="302"/>
                    </a:cubicBezTo>
                    <a:cubicBezTo>
                      <a:pt x="104" y="302"/>
                      <a:pt x="104" y="302"/>
                      <a:pt x="104" y="302"/>
                    </a:cubicBezTo>
                    <a:lnTo>
                      <a:pt x="104" y="1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36" name="Freeform 498"/>
              <p:cNvSpPr>
                <a:spLocks/>
              </p:cNvSpPr>
              <p:nvPr/>
            </p:nvSpPr>
            <p:spPr bwMode="auto">
              <a:xfrm>
                <a:off x="7893050" y="3659188"/>
                <a:ext cx="153987" cy="165100"/>
              </a:xfrm>
              <a:custGeom>
                <a:avLst/>
                <a:gdLst>
                  <a:gd name="T0" fmla="*/ 92 w 281"/>
                  <a:gd name="T1" fmla="*/ 37 h 303"/>
                  <a:gd name="T2" fmla="*/ 109 w 281"/>
                  <a:gd name="T3" fmla="*/ 37 h 303"/>
                  <a:gd name="T4" fmla="*/ 152 w 281"/>
                  <a:gd name="T5" fmla="*/ 93 h 303"/>
                  <a:gd name="T6" fmla="*/ 107 w 281"/>
                  <a:gd name="T7" fmla="*/ 155 h 303"/>
                  <a:gd name="T8" fmla="*/ 98 w 281"/>
                  <a:gd name="T9" fmla="*/ 155 h 303"/>
                  <a:gd name="T10" fmla="*/ 165 w 281"/>
                  <a:gd name="T11" fmla="*/ 303 h 303"/>
                  <a:gd name="T12" fmla="*/ 281 w 281"/>
                  <a:gd name="T13" fmla="*/ 303 h 303"/>
                  <a:gd name="T14" fmla="*/ 193 w 281"/>
                  <a:gd name="T15" fmla="*/ 166 h 303"/>
                  <a:gd name="T16" fmla="*/ 248 w 281"/>
                  <a:gd name="T17" fmla="*/ 92 h 303"/>
                  <a:gd name="T18" fmla="*/ 154 w 281"/>
                  <a:gd name="T19" fmla="*/ 0 h 303"/>
                  <a:gd name="T20" fmla="*/ 0 w 281"/>
                  <a:gd name="T21" fmla="*/ 0 h 303"/>
                  <a:gd name="T22" fmla="*/ 0 w 281"/>
                  <a:gd name="T23" fmla="*/ 303 h 303"/>
                  <a:gd name="T24" fmla="*/ 92 w 281"/>
                  <a:gd name="T25" fmla="*/ 303 h 303"/>
                  <a:gd name="T26" fmla="*/ 92 w 281"/>
                  <a:gd name="T27" fmla="*/ 3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303">
                    <a:moveTo>
                      <a:pt x="92" y="37"/>
                    </a:moveTo>
                    <a:cubicBezTo>
                      <a:pt x="109" y="37"/>
                      <a:pt x="109" y="37"/>
                      <a:pt x="109" y="37"/>
                    </a:cubicBezTo>
                    <a:cubicBezTo>
                      <a:pt x="134" y="37"/>
                      <a:pt x="152" y="59"/>
                      <a:pt x="152" y="93"/>
                    </a:cubicBezTo>
                    <a:cubicBezTo>
                      <a:pt x="152" y="130"/>
                      <a:pt x="133" y="155"/>
                      <a:pt x="107" y="155"/>
                    </a:cubicBezTo>
                    <a:cubicBezTo>
                      <a:pt x="98" y="155"/>
                      <a:pt x="98" y="155"/>
                      <a:pt x="98" y="155"/>
                    </a:cubicBezTo>
                    <a:cubicBezTo>
                      <a:pt x="165" y="303"/>
                      <a:pt x="165" y="303"/>
                      <a:pt x="165" y="303"/>
                    </a:cubicBezTo>
                    <a:cubicBezTo>
                      <a:pt x="281" y="303"/>
                      <a:pt x="281" y="303"/>
                      <a:pt x="281" y="303"/>
                    </a:cubicBezTo>
                    <a:cubicBezTo>
                      <a:pt x="193" y="166"/>
                      <a:pt x="193" y="166"/>
                      <a:pt x="193" y="166"/>
                    </a:cubicBezTo>
                    <a:cubicBezTo>
                      <a:pt x="229" y="155"/>
                      <a:pt x="248" y="126"/>
                      <a:pt x="248" y="92"/>
                    </a:cubicBezTo>
                    <a:cubicBezTo>
                      <a:pt x="248" y="35"/>
                      <a:pt x="205" y="0"/>
                      <a:pt x="154" y="0"/>
                    </a:cubicBezTo>
                    <a:cubicBezTo>
                      <a:pt x="0" y="0"/>
                      <a:pt x="0" y="0"/>
                      <a:pt x="0" y="0"/>
                    </a:cubicBezTo>
                    <a:cubicBezTo>
                      <a:pt x="0" y="303"/>
                      <a:pt x="0" y="303"/>
                      <a:pt x="0" y="303"/>
                    </a:cubicBezTo>
                    <a:cubicBezTo>
                      <a:pt x="92" y="303"/>
                      <a:pt x="92" y="303"/>
                      <a:pt x="92" y="303"/>
                    </a:cubicBezTo>
                    <a:lnTo>
                      <a:pt x="92"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37" name="Freeform 499"/>
              <p:cNvSpPr>
                <a:spLocks noEditPoints="1"/>
              </p:cNvSpPr>
              <p:nvPr/>
            </p:nvSpPr>
            <p:spPr bwMode="auto">
              <a:xfrm>
                <a:off x="8556625" y="3851275"/>
                <a:ext cx="14287" cy="19050"/>
              </a:xfrm>
              <a:custGeom>
                <a:avLst/>
                <a:gdLst>
                  <a:gd name="T0" fmla="*/ 6 w 26"/>
                  <a:gd name="T1" fmla="*/ 15 h 34"/>
                  <a:gd name="T2" fmla="*/ 6 w 26"/>
                  <a:gd name="T3" fmla="*/ 4 h 34"/>
                  <a:gd name="T4" fmla="*/ 13 w 26"/>
                  <a:gd name="T5" fmla="*/ 4 h 34"/>
                  <a:gd name="T6" fmla="*/ 20 w 26"/>
                  <a:gd name="T7" fmla="*/ 9 h 34"/>
                  <a:gd name="T8" fmla="*/ 12 w 26"/>
                  <a:gd name="T9" fmla="*/ 15 h 34"/>
                  <a:gd name="T10" fmla="*/ 6 w 26"/>
                  <a:gd name="T11" fmla="*/ 15 h 34"/>
                  <a:gd name="T12" fmla="*/ 25 w 26"/>
                  <a:gd name="T13" fmla="*/ 10 h 34"/>
                  <a:gd name="T14" fmla="*/ 13 w 26"/>
                  <a:gd name="T15" fmla="*/ 0 h 34"/>
                  <a:gd name="T16" fmla="*/ 0 w 26"/>
                  <a:gd name="T17" fmla="*/ 0 h 34"/>
                  <a:gd name="T18" fmla="*/ 0 w 26"/>
                  <a:gd name="T19" fmla="*/ 34 h 34"/>
                  <a:gd name="T20" fmla="*/ 6 w 26"/>
                  <a:gd name="T21" fmla="*/ 34 h 34"/>
                  <a:gd name="T22" fmla="*/ 6 w 26"/>
                  <a:gd name="T23" fmla="*/ 19 h 34"/>
                  <a:gd name="T24" fmla="*/ 11 w 26"/>
                  <a:gd name="T25" fmla="*/ 19 h 34"/>
                  <a:gd name="T26" fmla="*/ 21 w 26"/>
                  <a:gd name="T27" fmla="*/ 34 h 34"/>
                  <a:gd name="T28" fmla="*/ 26 w 26"/>
                  <a:gd name="T29" fmla="*/ 34 h 34"/>
                  <a:gd name="T30" fmla="*/ 17 w 26"/>
                  <a:gd name="T31" fmla="*/ 19 h 34"/>
                  <a:gd name="T32" fmla="*/ 25 w 26"/>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4">
                    <a:moveTo>
                      <a:pt x="6" y="15"/>
                    </a:moveTo>
                    <a:cubicBezTo>
                      <a:pt x="6" y="4"/>
                      <a:pt x="6" y="4"/>
                      <a:pt x="6" y="4"/>
                    </a:cubicBezTo>
                    <a:cubicBezTo>
                      <a:pt x="13" y="4"/>
                      <a:pt x="13" y="4"/>
                      <a:pt x="13" y="4"/>
                    </a:cubicBezTo>
                    <a:cubicBezTo>
                      <a:pt x="16" y="4"/>
                      <a:pt x="20" y="5"/>
                      <a:pt x="20" y="9"/>
                    </a:cubicBezTo>
                    <a:cubicBezTo>
                      <a:pt x="20" y="15"/>
                      <a:pt x="16" y="15"/>
                      <a:pt x="12" y="15"/>
                    </a:cubicBezTo>
                    <a:lnTo>
                      <a:pt x="6" y="15"/>
                    </a:lnTo>
                    <a:close/>
                    <a:moveTo>
                      <a:pt x="25" y="10"/>
                    </a:moveTo>
                    <a:cubicBezTo>
                      <a:pt x="25" y="3"/>
                      <a:pt x="21" y="0"/>
                      <a:pt x="13" y="0"/>
                    </a:cubicBezTo>
                    <a:cubicBezTo>
                      <a:pt x="0" y="0"/>
                      <a:pt x="0" y="0"/>
                      <a:pt x="0" y="0"/>
                    </a:cubicBezTo>
                    <a:cubicBezTo>
                      <a:pt x="0" y="34"/>
                      <a:pt x="0" y="34"/>
                      <a:pt x="0" y="34"/>
                    </a:cubicBezTo>
                    <a:cubicBezTo>
                      <a:pt x="6" y="34"/>
                      <a:pt x="6" y="34"/>
                      <a:pt x="6" y="34"/>
                    </a:cubicBezTo>
                    <a:cubicBezTo>
                      <a:pt x="6" y="19"/>
                      <a:pt x="6" y="19"/>
                      <a:pt x="6" y="19"/>
                    </a:cubicBezTo>
                    <a:cubicBezTo>
                      <a:pt x="11" y="19"/>
                      <a:pt x="11" y="19"/>
                      <a:pt x="11" y="19"/>
                    </a:cubicBezTo>
                    <a:cubicBezTo>
                      <a:pt x="21" y="34"/>
                      <a:pt x="21" y="34"/>
                      <a:pt x="21" y="34"/>
                    </a:cubicBezTo>
                    <a:cubicBezTo>
                      <a:pt x="26" y="34"/>
                      <a:pt x="26" y="34"/>
                      <a:pt x="26" y="34"/>
                    </a:cubicBezTo>
                    <a:cubicBezTo>
                      <a:pt x="17" y="19"/>
                      <a:pt x="17" y="19"/>
                      <a:pt x="17" y="19"/>
                    </a:cubicBezTo>
                    <a:cubicBezTo>
                      <a:pt x="22" y="18"/>
                      <a:pt x="25" y="16"/>
                      <a:pt x="25" y="1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38" name="Freeform 500"/>
              <p:cNvSpPr>
                <a:spLocks noEditPoints="1"/>
              </p:cNvSpPr>
              <p:nvPr/>
            </p:nvSpPr>
            <p:spPr bwMode="auto">
              <a:xfrm>
                <a:off x="8547100" y="3843338"/>
                <a:ext cx="33337" cy="33338"/>
              </a:xfrm>
              <a:custGeom>
                <a:avLst/>
                <a:gdLst>
                  <a:gd name="T0" fmla="*/ 30 w 60"/>
                  <a:gd name="T1" fmla="*/ 55 h 60"/>
                  <a:gd name="T2" fmla="*/ 6 w 60"/>
                  <a:gd name="T3" fmla="*/ 30 h 60"/>
                  <a:gd name="T4" fmla="*/ 30 w 60"/>
                  <a:gd name="T5" fmla="*/ 5 h 60"/>
                  <a:gd name="T6" fmla="*/ 54 w 60"/>
                  <a:gd name="T7" fmla="*/ 30 h 60"/>
                  <a:gd name="T8" fmla="*/ 30 w 60"/>
                  <a:gd name="T9" fmla="*/ 55 h 60"/>
                  <a:gd name="T10" fmla="*/ 30 w 60"/>
                  <a:gd name="T11" fmla="*/ 0 h 60"/>
                  <a:gd name="T12" fmla="*/ 0 w 60"/>
                  <a:gd name="T13" fmla="*/ 30 h 60"/>
                  <a:gd name="T14" fmla="*/ 30 w 60"/>
                  <a:gd name="T15" fmla="*/ 60 h 60"/>
                  <a:gd name="T16" fmla="*/ 60 w 60"/>
                  <a:gd name="T17" fmla="*/ 30 h 60"/>
                  <a:gd name="T18" fmla="*/ 30 w 60"/>
                  <a:gd name="T1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55"/>
                    </a:moveTo>
                    <a:cubicBezTo>
                      <a:pt x="16" y="55"/>
                      <a:pt x="6" y="44"/>
                      <a:pt x="6" y="30"/>
                    </a:cubicBezTo>
                    <a:cubicBezTo>
                      <a:pt x="6" y="16"/>
                      <a:pt x="16" y="5"/>
                      <a:pt x="30" y="5"/>
                    </a:cubicBezTo>
                    <a:cubicBezTo>
                      <a:pt x="43" y="5"/>
                      <a:pt x="54" y="16"/>
                      <a:pt x="54" y="30"/>
                    </a:cubicBezTo>
                    <a:cubicBezTo>
                      <a:pt x="54" y="44"/>
                      <a:pt x="43" y="55"/>
                      <a:pt x="30" y="55"/>
                    </a:cubicBezTo>
                    <a:moveTo>
                      <a:pt x="30" y="0"/>
                    </a:moveTo>
                    <a:cubicBezTo>
                      <a:pt x="13" y="0"/>
                      <a:pt x="0" y="13"/>
                      <a:pt x="0" y="30"/>
                    </a:cubicBezTo>
                    <a:cubicBezTo>
                      <a:pt x="0" y="47"/>
                      <a:pt x="13" y="60"/>
                      <a:pt x="30" y="60"/>
                    </a:cubicBezTo>
                    <a:cubicBezTo>
                      <a:pt x="46" y="60"/>
                      <a:pt x="60" y="47"/>
                      <a:pt x="60" y="30"/>
                    </a:cubicBezTo>
                    <a:cubicBezTo>
                      <a:pt x="60" y="13"/>
                      <a:pt x="46" y="0"/>
                      <a:pt x="3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70" name="Group 369"/>
            <p:cNvGrpSpPr/>
            <p:nvPr/>
          </p:nvGrpSpPr>
          <p:grpSpPr>
            <a:xfrm>
              <a:off x="1143000" y="4343400"/>
              <a:ext cx="362291" cy="245735"/>
              <a:chOff x="7756525" y="1344613"/>
              <a:chExt cx="774700" cy="525463"/>
            </a:xfrm>
            <a:solidFill>
              <a:srgbClr val="002B5C"/>
            </a:solidFill>
          </p:grpSpPr>
          <p:sp>
            <p:nvSpPr>
              <p:cNvPr id="426" name="Freeform 503"/>
              <p:cNvSpPr>
                <a:spLocks/>
              </p:cNvSpPr>
              <p:nvPr/>
            </p:nvSpPr>
            <p:spPr bwMode="auto">
              <a:xfrm>
                <a:off x="8105775" y="1550988"/>
                <a:ext cx="79375" cy="52388"/>
              </a:xfrm>
              <a:custGeom>
                <a:avLst/>
                <a:gdLst>
                  <a:gd name="T0" fmla="*/ 72 w 144"/>
                  <a:gd name="T1" fmla="*/ 0 h 95"/>
                  <a:gd name="T2" fmla="*/ 0 w 144"/>
                  <a:gd name="T3" fmla="*/ 95 h 95"/>
                  <a:gd name="T4" fmla="*/ 144 w 144"/>
                  <a:gd name="T5" fmla="*/ 95 h 95"/>
                  <a:gd name="T6" fmla="*/ 72 w 144"/>
                  <a:gd name="T7" fmla="*/ 0 h 95"/>
                </a:gdLst>
                <a:ahLst/>
                <a:cxnLst>
                  <a:cxn ang="0">
                    <a:pos x="T0" y="T1"/>
                  </a:cxn>
                  <a:cxn ang="0">
                    <a:pos x="T2" y="T3"/>
                  </a:cxn>
                  <a:cxn ang="0">
                    <a:pos x="T4" y="T5"/>
                  </a:cxn>
                  <a:cxn ang="0">
                    <a:pos x="T6" y="T7"/>
                  </a:cxn>
                </a:cxnLst>
                <a:rect l="0" t="0" r="r" b="b"/>
                <a:pathLst>
                  <a:path w="144" h="95">
                    <a:moveTo>
                      <a:pt x="72" y="0"/>
                    </a:moveTo>
                    <a:cubicBezTo>
                      <a:pt x="36" y="0"/>
                      <a:pt x="7" y="39"/>
                      <a:pt x="0" y="95"/>
                    </a:cubicBezTo>
                    <a:cubicBezTo>
                      <a:pt x="144" y="95"/>
                      <a:pt x="144" y="95"/>
                      <a:pt x="144" y="95"/>
                    </a:cubicBezTo>
                    <a:cubicBezTo>
                      <a:pt x="136" y="38"/>
                      <a:pt x="108" y="0"/>
                      <a:pt x="7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27" name="Freeform 504"/>
              <p:cNvSpPr>
                <a:spLocks/>
              </p:cNvSpPr>
              <p:nvPr/>
            </p:nvSpPr>
            <p:spPr bwMode="auto">
              <a:xfrm>
                <a:off x="8304213" y="1550988"/>
                <a:ext cx="79375" cy="52388"/>
              </a:xfrm>
              <a:custGeom>
                <a:avLst/>
                <a:gdLst>
                  <a:gd name="T0" fmla="*/ 72 w 144"/>
                  <a:gd name="T1" fmla="*/ 0 h 95"/>
                  <a:gd name="T2" fmla="*/ 0 w 144"/>
                  <a:gd name="T3" fmla="*/ 95 h 95"/>
                  <a:gd name="T4" fmla="*/ 144 w 144"/>
                  <a:gd name="T5" fmla="*/ 95 h 95"/>
                  <a:gd name="T6" fmla="*/ 72 w 144"/>
                  <a:gd name="T7" fmla="*/ 0 h 95"/>
                </a:gdLst>
                <a:ahLst/>
                <a:cxnLst>
                  <a:cxn ang="0">
                    <a:pos x="T0" y="T1"/>
                  </a:cxn>
                  <a:cxn ang="0">
                    <a:pos x="T2" y="T3"/>
                  </a:cxn>
                  <a:cxn ang="0">
                    <a:pos x="T4" y="T5"/>
                  </a:cxn>
                  <a:cxn ang="0">
                    <a:pos x="T6" y="T7"/>
                  </a:cxn>
                </a:cxnLst>
                <a:rect l="0" t="0" r="r" b="b"/>
                <a:pathLst>
                  <a:path w="144" h="95">
                    <a:moveTo>
                      <a:pt x="72" y="0"/>
                    </a:moveTo>
                    <a:cubicBezTo>
                      <a:pt x="36" y="0"/>
                      <a:pt x="7" y="39"/>
                      <a:pt x="0" y="95"/>
                    </a:cubicBezTo>
                    <a:cubicBezTo>
                      <a:pt x="144" y="95"/>
                      <a:pt x="144" y="95"/>
                      <a:pt x="144" y="95"/>
                    </a:cubicBezTo>
                    <a:cubicBezTo>
                      <a:pt x="136" y="38"/>
                      <a:pt x="108" y="0"/>
                      <a:pt x="7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28" name="Freeform 505"/>
              <p:cNvSpPr>
                <a:spLocks noEditPoints="1"/>
              </p:cNvSpPr>
              <p:nvPr/>
            </p:nvSpPr>
            <p:spPr bwMode="auto">
              <a:xfrm>
                <a:off x="7756525" y="1344613"/>
                <a:ext cx="774700" cy="525463"/>
              </a:xfrm>
              <a:custGeom>
                <a:avLst/>
                <a:gdLst>
                  <a:gd name="T0" fmla="*/ 0 w 1419"/>
                  <a:gd name="T1" fmla="*/ 963 h 963"/>
                  <a:gd name="T2" fmla="*/ 1419 w 1419"/>
                  <a:gd name="T3" fmla="*/ 0 h 963"/>
                  <a:gd name="T4" fmla="*/ 1162 w 1419"/>
                  <a:gd name="T5" fmla="*/ 190 h 963"/>
                  <a:gd name="T6" fmla="*/ 1216 w 1419"/>
                  <a:gd name="T7" fmla="*/ 190 h 963"/>
                  <a:gd name="T8" fmla="*/ 1216 w 1419"/>
                  <a:gd name="T9" fmla="*/ 245 h 963"/>
                  <a:gd name="T10" fmla="*/ 1162 w 1419"/>
                  <a:gd name="T11" fmla="*/ 245 h 963"/>
                  <a:gd name="T12" fmla="*/ 1162 w 1419"/>
                  <a:gd name="T13" fmla="*/ 190 h 963"/>
                  <a:gd name="T14" fmla="*/ 1167 w 1419"/>
                  <a:gd name="T15" fmla="*/ 643 h 963"/>
                  <a:gd name="T16" fmla="*/ 1193 w 1419"/>
                  <a:gd name="T17" fmla="*/ 621 h 963"/>
                  <a:gd name="T18" fmla="*/ 1234 w 1419"/>
                  <a:gd name="T19" fmla="*/ 694 h 963"/>
                  <a:gd name="T20" fmla="*/ 906 w 1419"/>
                  <a:gd name="T21" fmla="*/ 569 h 963"/>
                  <a:gd name="T22" fmla="*/ 736 w 1419"/>
                  <a:gd name="T23" fmla="*/ 687 h 963"/>
                  <a:gd name="T24" fmla="*/ 805 w 1419"/>
                  <a:gd name="T25" fmla="*/ 640 h 963"/>
                  <a:gd name="T26" fmla="*/ 856 w 1419"/>
                  <a:gd name="T27" fmla="*/ 630 h 963"/>
                  <a:gd name="T28" fmla="*/ 721 w 1419"/>
                  <a:gd name="T29" fmla="*/ 784 h 963"/>
                  <a:gd name="T30" fmla="*/ 537 w 1419"/>
                  <a:gd name="T31" fmla="*/ 569 h 963"/>
                  <a:gd name="T32" fmla="*/ 502 w 1419"/>
                  <a:gd name="T33" fmla="*/ 668 h 963"/>
                  <a:gd name="T34" fmla="*/ 430 w 1419"/>
                  <a:gd name="T35" fmla="*/ 777 h 963"/>
                  <a:gd name="T36" fmla="*/ 187 w 1419"/>
                  <a:gd name="T37" fmla="*/ 745 h 963"/>
                  <a:gd name="T38" fmla="*/ 208 w 1419"/>
                  <a:gd name="T39" fmla="*/ 668 h 963"/>
                  <a:gd name="T40" fmla="*/ 200 w 1419"/>
                  <a:gd name="T41" fmla="*/ 293 h 963"/>
                  <a:gd name="T42" fmla="*/ 182 w 1419"/>
                  <a:gd name="T43" fmla="*/ 211 h 963"/>
                  <a:gd name="T44" fmla="*/ 299 w 1419"/>
                  <a:gd name="T45" fmla="*/ 201 h 963"/>
                  <a:gd name="T46" fmla="*/ 338 w 1419"/>
                  <a:gd name="T47" fmla="*/ 250 h 963"/>
                  <a:gd name="T48" fmla="*/ 301 w 1419"/>
                  <a:gd name="T49" fmla="*/ 305 h 963"/>
                  <a:gd name="T50" fmla="*/ 313 w 1419"/>
                  <a:gd name="T51" fmla="*/ 683 h 963"/>
                  <a:gd name="T52" fmla="*/ 407 w 1419"/>
                  <a:gd name="T53" fmla="*/ 673 h 963"/>
                  <a:gd name="T54" fmla="*/ 518 w 1419"/>
                  <a:gd name="T55" fmla="*/ 475 h 963"/>
                  <a:gd name="T56" fmla="*/ 711 w 1419"/>
                  <a:gd name="T57" fmla="*/ 285 h 963"/>
                  <a:gd name="T58" fmla="*/ 907 w 1419"/>
                  <a:gd name="T59" fmla="*/ 475 h 963"/>
                  <a:gd name="T60" fmla="*/ 1246 w 1419"/>
                  <a:gd name="T61" fmla="*/ 521 h 963"/>
                  <a:gd name="T62" fmla="*/ 1003 w 1419"/>
                  <a:gd name="T63" fmla="*/ 569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9" h="963">
                    <a:moveTo>
                      <a:pt x="0" y="0"/>
                    </a:moveTo>
                    <a:cubicBezTo>
                      <a:pt x="0" y="963"/>
                      <a:pt x="0" y="963"/>
                      <a:pt x="0" y="963"/>
                    </a:cubicBezTo>
                    <a:cubicBezTo>
                      <a:pt x="1419" y="963"/>
                      <a:pt x="1419" y="963"/>
                      <a:pt x="1419" y="963"/>
                    </a:cubicBezTo>
                    <a:cubicBezTo>
                      <a:pt x="1419" y="0"/>
                      <a:pt x="1419" y="0"/>
                      <a:pt x="1419" y="0"/>
                    </a:cubicBezTo>
                    <a:lnTo>
                      <a:pt x="0" y="0"/>
                    </a:lnTo>
                    <a:close/>
                    <a:moveTo>
                      <a:pt x="1162" y="190"/>
                    </a:moveTo>
                    <a:cubicBezTo>
                      <a:pt x="1169" y="183"/>
                      <a:pt x="1178" y="179"/>
                      <a:pt x="1189" y="179"/>
                    </a:cubicBezTo>
                    <a:cubicBezTo>
                      <a:pt x="1199" y="179"/>
                      <a:pt x="1208" y="183"/>
                      <a:pt x="1216" y="190"/>
                    </a:cubicBezTo>
                    <a:cubicBezTo>
                      <a:pt x="1223" y="198"/>
                      <a:pt x="1227" y="207"/>
                      <a:pt x="1227" y="218"/>
                    </a:cubicBezTo>
                    <a:cubicBezTo>
                      <a:pt x="1227" y="229"/>
                      <a:pt x="1223" y="238"/>
                      <a:pt x="1216" y="245"/>
                    </a:cubicBezTo>
                    <a:cubicBezTo>
                      <a:pt x="1208" y="253"/>
                      <a:pt x="1199" y="257"/>
                      <a:pt x="1189" y="257"/>
                    </a:cubicBezTo>
                    <a:cubicBezTo>
                      <a:pt x="1178" y="257"/>
                      <a:pt x="1169" y="253"/>
                      <a:pt x="1162" y="245"/>
                    </a:cubicBezTo>
                    <a:cubicBezTo>
                      <a:pt x="1154" y="238"/>
                      <a:pt x="1150" y="229"/>
                      <a:pt x="1150" y="218"/>
                    </a:cubicBezTo>
                    <a:cubicBezTo>
                      <a:pt x="1150" y="207"/>
                      <a:pt x="1154" y="198"/>
                      <a:pt x="1162" y="190"/>
                    </a:cubicBezTo>
                    <a:close/>
                    <a:moveTo>
                      <a:pt x="1100" y="687"/>
                    </a:moveTo>
                    <a:cubicBezTo>
                      <a:pt x="1135" y="687"/>
                      <a:pt x="1151" y="666"/>
                      <a:pt x="1167" y="643"/>
                    </a:cubicBezTo>
                    <a:cubicBezTo>
                      <a:pt x="1169" y="640"/>
                      <a:pt x="1169" y="640"/>
                      <a:pt x="1169" y="640"/>
                    </a:cubicBezTo>
                    <a:cubicBezTo>
                      <a:pt x="1175" y="632"/>
                      <a:pt x="1181" y="623"/>
                      <a:pt x="1193" y="621"/>
                    </a:cubicBezTo>
                    <a:cubicBezTo>
                      <a:pt x="1201" y="620"/>
                      <a:pt x="1209" y="623"/>
                      <a:pt x="1219" y="631"/>
                    </a:cubicBezTo>
                    <a:cubicBezTo>
                      <a:pt x="1242" y="649"/>
                      <a:pt x="1247" y="669"/>
                      <a:pt x="1234" y="694"/>
                    </a:cubicBezTo>
                    <a:cubicBezTo>
                      <a:pt x="1201" y="754"/>
                      <a:pt x="1151" y="784"/>
                      <a:pt x="1084" y="784"/>
                    </a:cubicBezTo>
                    <a:cubicBezTo>
                      <a:pt x="997" y="784"/>
                      <a:pt x="920" y="692"/>
                      <a:pt x="906" y="569"/>
                    </a:cubicBezTo>
                    <a:cubicBezTo>
                      <a:pt x="639" y="569"/>
                      <a:pt x="639" y="569"/>
                      <a:pt x="639" y="569"/>
                    </a:cubicBezTo>
                    <a:cubicBezTo>
                      <a:pt x="651" y="638"/>
                      <a:pt x="690" y="687"/>
                      <a:pt x="736" y="687"/>
                    </a:cubicBezTo>
                    <a:cubicBezTo>
                      <a:pt x="771" y="687"/>
                      <a:pt x="787" y="665"/>
                      <a:pt x="803" y="643"/>
                    </a:cubicBezTo>
                    <a:cubicBezTo>
                      <a:pt x="805" y="640"/>
                      <a:pt x="805" y="640"/>
                      <a:pt x="805" y="640"/>
                    </a:cubicBezTo>
                    <a:cubicBezTo>
                      <a:pt x="811" y="632"/>
                      <a:pt x="818" y="622"/>
                      <a:pt x="829" y="621"/>
                    </a:cubicBezTo>
                    <a:cubicBezTo>
                      <a:pt x="837" y="619"/>
                      <a:pt x="846" y="622"/>
                      <a:pt x="856" y="630"/>
                    </a:cubicBezTo>
                    <a:cubicBezTo>
                      <a:pt x="879" y="648"/>
                      <a:pt x="883" y="669"/>
                      <a:pt x="870" y="693"/>
                    </a:cubicBezTo>
                    <a:cubicBezTo>
                      <a:pt x="837" y="753"/>
                      <a:pt x="787" y="784"/>
                      <a:pt x="721" y="784"/>
                    </a:cubicBezTo>
                    <a:cubicBezTo>
                      <a:pt x="633" y="784"/>
                      <a:pt x="557" y="691"/>
                      <a:pt x="542" y="569"/>
                    </a:cubicBezTo>
                    <a:cubicBezTo>
                      <a:pt x="537" y="569"/>
                      <a:pt x="537" y="569"/>
                      <a:pt x="537" y="569"/>
                    </a:cubicBezTo>
                    <a:cubicBezTo>
                      <a:pt x="526" y="569"/>
                      <a:pt x="523" y="572"/>
                      <a:pt x="520" y="581"/>
                    </a:cubicBezTo>
                    <a:cubicBezTo>
                      <a:pt x="518" y="590"/>
                      <a:pt x="502" y="668"/>
                      <a:pt x="502" y="668"/>
                    </a:cubicBezTo>
                    <a:cubicBezTo>
                      <a:pt x="492" y="717"/>
                      <a:pt x="492" y="717"/>
                      <a:pt x="492" y="717"/>
                    </a:cubicBezTo>
                    <a:cubicBezTo>
                      <a:pt x="483" y="758"/>
                      <a:pt x="474" y="777"/>
                      <a:pt x="430" y="777"/>
                    </a:cubicBezTo>
                    <a:cubicBezTo>
                      <a:pt x="234" y="777"/>
                      <a:pt x="234" y="777"/>
                      <a:pt x="234" y="777"/>
                    </a:cubicBezTo>
                    <a:cubicBezTo>
                      <a:pt x="208" y="777"/>
                      <a:pt x="187" y="772"/>
                      <a:pt x="187" y="745"/>
                    </a:cubicBezTo>
                    <a:cubicBezTo>
                      <a:pt x="187" y="724"/>
                      <a:pt x="196" y="715"/>
                      <a:pt x="201" y="702"/>
                    </a:cubicBezTo>
                    <a:cubicBezTo>
                      <a:pt x="205" y="694"/>
                      <a:pt x="208" y="685"/>
                      <a:pt x="208" y="668"/>
                    </a:cubicBezTo>
                    <a:cubicBezTo>
                      <a:pt x="208" y="656"/>
                      <a:pt x="208" y="305"/>
                      <a:pt x="208" y="305"/>
                    </a:cubicBezTo>
                    <a:cubicBezTo>
                      <a:pt x="208" y="301"/>
                      <a:pt x="207" y="296"/>
                      <a:pt x="200" y="293"/>
                    </a:cubicBezTo>
                    <a:cubicBezTo>
                      <a:pt x="182" y="286"/>
                      <a:pt x="170" y="269"/>
                      <a:pt x="170" y="249"/>
                    </a:cubicBezTo>
                    <a:cubicBezTo>
                      <a:pt x="170" y="232"/>
                      <a:pt x="174" y="219"/>
                      <a:pt x="182" y="211"/>
                    </a:cubicBezTo>
                    <a:cubicBezTo>
                      <a:pt x="188" y="204"/>
                      <a:pt x="198" y="201"/>
                      <a:pt x="209" y="201"/>
                    </a:cubicBezTo>
                    <a:cubicBezTo>
                      <a:pt x="299" y="201"/>
                      <a:pt x="299" y="201"/>
                      <a:pt x="299" y="201"/>
                    </a:cubicBezTo>
                    <a:cubicBezTo>
                      <a:pt x="311" y="201"/>
                      <a:pt x="320" y="205"/>
                      <a:pt x="327" y="211"/>
                    </a:cubicBezTo>
                    <a:cubicBezTo>
                      <a:pt x="335" y="219"/>
                      <a:pt x="338" y="232"/>
                      <a:pt x="338" y="250"/>
                    </a:cubicBezTo>
                    <a:cubicBezTo>
                      <a:pt x="338" y="269"/>
                      <a:pt x="327" y="286"/>
                      <a:pt x="309" y="293"/>
                    </a:cubicBezTo>
                    <a:cubicBezTo>
                      <a:pt x="302" y="296"/>
                      <a:pt x="301" y="301"/>
                      <a:pt x="301" y="305"/>
                    </a:cubicBezTo>
                    <a:cubicBezTo>
                      <a:pt x="301" y="671"/>
                      <a:pt x="301" y="671"/>
                      <a:pt x="301" y="671"/>
                    </a:cubicBezTo>
                    <a:cubicBezTo>
                      <a:pt x="301" y="678"/>
                      <a:pt x="306" y="683"/>
                      <a:pt x="313" y="683"/>
                    </a:cubicBezTo>
                    <a:cubicBezTo>
                      <a:pt x="321" y="683"/>
                      <a:pt x="388" y="683"/>
                      <a:pt x="394" y="683"/>
                    </a:cubicBezTo>
                    <a:cubicBezTo>
                      <a:pt x="401" y="683"/>
                      <a:pt x="405" y="679"/>
                      <a:pt x="407" y="673"/>
                    </a:cubicBezTo>
                    <a:cubicBezTo>
                      <a:pt x="408" y="667"/>
                      <a:pt x="422" y="595"/>
                      <a:pt x="432" y="550"/>
                    </a:cubicBezTo>
                    <a:cubicBezTo>
                      <a:pt x="442" y="504"/>
                      <a:pt x="471" y="475"/>
                      <a:pt x="518" y="475"/>
                    </a:cubicBezTo>
                    <a:cubicBezTo>
                      <a:pt x="543" y="475"/>
                      <a:pt x="543" y="475"/>
                      <a:pt x="543" y="475"/>
                    </a:cubicBezTo>
                    <a:cubicBezTo>
                      <a:pt x="559" y="363"/>
                      <a:pt x="628" y="285"/>
                      <a:pt x="711" y="285"/>
                    </a:cubicBezTo>
                    <a:cubicBezTo>
                      <a:pt x="796" y="285"/>
                      <a:pt x="865" y="363"/>
                      <a:pt x="880" y="475"/>
                    </a:cubicBezTo>
                    <a:cubicBezTo>
                      <a:pt x="907" y="475"/>
                      <a:pt x="907" y="475"/>
                      <a:pt x="907" y="475"/>
                    </a:cubicBezTo>
                    <a:cubicBezTo>
                      <a:pt x="923" y="363"/>
                      <a:pt x="992" y="285"/>
                      <a:pt x="1075" y="285"/>
                    </a:cubicBezTo>
                    <a:cubicBezTo>
                      <a:pt x="1173" y="285"/>
                      <a:pt x="1246" y="387"/>
                      <a:pt x="1246" y="521"/>
                    </a:cubicBezTo>
                    <a:cubicBezTo>
                      <a:pt x="1246" y="549"/>
                      <a:pt x="1228" y="569"/>
                      <a:pt x="1191" y="569"/>
                    </a:cubicBezTo>
                    <a:cubicBezTo>
                      <a:pt x="1003" y="569"/>
                      <a:pt x="1003" y="569"/>
                      <a:pt x="1003" y="569"/>
                    </a:cubicBezTo>
                    <a:cubicBezTo>
                      <a:pt x="1014" y="639"/>
                      <a:pt x="1054" y="687"/>
                      <a:pt x="1100" y="6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29" name="Freeform 506"/>
              <p:cNvSpPr>
                <a:spLocks noEditPoints="1"/>
              </p:cNvSpPr>
              <p:nvPr/>
            </p:nvSpPr>
            <p:spPr bwMode="auto">
              <a:xfrm>
                <a:off x="8388350" y="1444625"/>
                <a:ext cx="36512" cy="36513"/>
              </a:xfrm>
              <a:custGeom>
                <a:avLst/>
                <a:gdLst>
                  <a:gd name="T0" fmla="*/ 33 w 66"/>
                  <a:gd name="T1" fmla="*/ 68 h 68"/>
                  <a:gd name="T2" fmla="*/ 56 w 66"/>
                  <a:gd name="T3" fmla="*/ 58 h 68"/>
                  <a:gd name="T4" fmla="*/ 66 w 66"/>
                  <a:gd name="T5" fmla="*/ 34 h 68"/>
                  <a:gd name="T6" fmla="*/ 56 w 66"/>
                  <a:gd name="T7" fmla="*/ 10 h 68"/>
                  <a:gd name="T8" fmla="*/ 33 w 66"/>
                  <a:gd name="T9" fmla="*/ 0 h 68"/>
                  <a:gd name="T10" fmla="*/ 9 w 66"/>
                  <a:gd name="T11" fmla="*/ 10 h 68"/>
                  <a:gd name="T12" fmla="*/ 0 w 66"/>
                  <a:gd name="T13" fmla="*/ 34 h 68"/>
                  <a:gd name="T14" fmla="*/ 9 w 66"/>
                  <a:gd name="T15" fmla="*/ 58 h 68"/>
                  <a:gd name="T16" fmla="*/ 33 w 66"/>
                  <a:gd name="T17" fmla="*/ 68 h 68"/>
                  <a:gd name="T18" fmla="*/ 17 w 66"/>
                  <a:gd name="T19" fmla="*/ 12 h 68"/>
                  <a:gd name="T20" fmla="*/ 32 w 66"/>
                  <a:gd name="T21" fmla="*/ 12 h 68"/>
                  <a:gd name="T22" fmla="*/ 43 w 66"/>
                  <a:gd name="T23" fmla="*/ 14 h 68"/>
                  <a:gd name="T24" fmla="*/ 50 w 66"/>
                  <a:gd name="T25" fmla="*/ 25 h 68"/>
                  <a:gd name="T26" fmla="*/ 46 w 66"/>
                  <a:gd name="T27" fmla="*/ 33 h 68"/>
                  <a:gd name="T28" fmla="*/ 40 w 66"/>
                  <a:gd name="T29" fmla="*/ 35 h 68"/>
                  <a:gd name="T30" fmla="*/ 47 w 66"/>
                  <a:gd name="T31" fmla="*/ 39 h 68"/>
                  <a:gd name="T32" fmla="*/ 50 w 66"/>
                  <a:gd name="T33" fmla="*/ 46 h 68"/>
                  <a:gd name="T34" fmla="*/ 50 w 66"/>
                  <a:gd name="T35" fmla="*/ 55 h 68"/>
                  <a:gd name="T36" fmla="*/ 43 w 66"/>
                  <a:gd name="T37" fmla="*/ 55 h 68"/>
                  <a:gd name="T38" fmla="*/ 43 w 66"/>
                  <a:gd name="T39" fmla="*/ 49 h 68"/>
                  <a:gd name="T40" fmla="*/ 39 w 66"/>
                  <a:gd name="T41" fmla="*/ 40 h 68"/>
                  <a:gd name="T42" fmla="*/ 30 w 66"/>
                  <a:gd name="T43" fmla="*/ 38 h 68"/>
                  <a:gd name="T44" fmla="*/ 25 w 66"/>
                  <a:gd name="T45" fmla="*/ 38 h 68"/>
                  <a:gd name="T46" fmla="*/ 25 w 66"/>
                  <a:gd name="T47" fmla="*/ 55 h 68"/>
                  <a:gd name="T48" fmla="*/ 17 w 66"/>
                  <a:gd name="T49" fmla="*/ 55 h 68"/>
                  <a:gd name="T50" fmla="*/ 17 w 66"/>
                  <a:gd name="T51"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68">
                    <a:moveTo>
                      <a:pt x="33" y="68"/>
                    </a:moveTo>
                    <a:cubicBezTo>
                      <a:pt x="42" y="68"/>
                      <a:pt x="50" y="64"/>
                      <a:pt x="56" y="58"/>
                    </a:cubicBezTo>
                    <a:cubicBezTo>
                      <a:pt x="62" y="51"/>
                      <a:pt x="66" y="43"/>
                      <a:pt x="66" y="34"/>
                    </a:cubicBezTo>
                    <a:cubicBezTo>
                      <a:pt x="66" y="25"/>
                      <a:pt x="62" y="17"/>
                      <a:pt x="56" y="10"/>
                    </a:cubicBezTo>
                    <a:cubicBezTo>
                      <a:pt x="50" y="4"/>
                      <a:pt x="42" y="0"/>
                      <a:pt x="33" y="0"/>
                    </a:cubicBezTo>
                    <a:cubicBezTo>
                      <a:pt x="24" y="0"/>
                      <a:pt x="16" y="4"/>
                      <a:pt x="9" y="10"/>
                    </a:cubicBezTo>
                    <a:cubicBezTo>
                      <a:pt x="3" y="17"/>
                      <a:pt x="0" y="25"/>
                      <a:pt x="0" y="34"/>
                    </a:cubicBezTo>
                    <a:cubicBezTo>
                      <a:pt x="0" y="43"/>
                      <a:pt x="3" y="51"/>
                      <a:pt x="9" y="58"/>
                    </a:cubicBezTo>
                    <a:cubicBezTo>
                      <a:pt x="16" y="64"/>
                      <a:pt x="23" y="68"/>
                      <a:pt x="33" y="68"/>
                    </a:cubicBezTo>
                    <a:close/>
                    <a:moveTo>
                      <a:pt x="17" y="12"/>
                    </a:moveTo>
                    <a:cubicBezTo>
                      <a:pt x="32" y="12"/>
                      <a:pt x="32" y="12"/>
                      <a:pt x="32" y="12"/>
                    </a:cubicBezTo>
                    <a:cubicBezTo>
                      <a:pt x="37" y="12"/>
                      <a:pt x="41" y="13"/>
                      <a:pt x="43" y="14"/>
                    </a:cubicBezTo>
                    <a:cubicBezTo>
                      <a:pt x="48" y="16"/>
                      <a:pt x="50" y="19"/>
                      <a:pt x="50" y="25"/>
                    </a:cubicBezTo>
                    <a:cubicBezTo>
                      <a:pt x="50" y="29"/>
                      <a:pt x="49" y="31"/>
                      <a:pt x="46" y="33"/>
                    </a:cubicBezTo>
                    <a:cubicBezTo>
                      <a:pt x="44" y="34"/>
                      <a:pt x="42" y="35"/>
                      <a:pt x="40" y="35"/>
                    </a:cubicBezTo>
                    <a:cubicBezTo>
                      <a:pt x="43" y="36"/>
                      <a:pt x="46" y="37"/>
                      <a:pt x="47" y="39"/>
                    </a:cubicBezTo>
                    <a:cubicBezTo>
                      <a:pt x="49" y="42"/>
                      <a:pt x="50" y="44"/>
                      <a:pt x="50" y="46"/>
                    </a:cubicBezTo>
                    <a:cubicBezTo>
                      <a:pt x="50" y="55"/>
                      <a:pt x="50" y="55"/>
                      <a:pt x="50" y="55"/>
                    </a:cubicBezTo>
                    <a:cubicBezTo>
                      <a:pt x="43" y="55"/>
                      <a:pt x="43" y="55"/>
                      <a:pt x="43" y="55"/>
                    </a:cubicBezTo>
                    <a:cubicBezTo>
                      <a:pt x="43" y="49"/>
                      <a:pt x="43" y="49"/>
                      <a:pt x="43" y="49"/>
                    </a:cubicBezTo>
                    <a:cubicBezTo>
                      <a:pt x="43" y="45"/>
                      <a:pt x="42" y="41"/>
                      <a:pt x="39" y="40"/>
                    </a:cubicBezTo>
                    <a:cubicBezTo>
                      <a:pt x="38" y="39"/>
                      <a:pt x="34" y="38"/>
                      <a:pt x="30" y="38"/>
                    </a:cubicBezTo>
                    <a:cubicBezTo>
                      <a:pt x="25" y="38"/>
                      <a:pt x="25" y="38"/>
                      <a:pt x="25" y="38"/>
                    </a:cubicBezTo>
                    <a:cubicBezTo>
                      <a:pt x="25" y="55"/>
                      <a:pt x="25" y="55"/>
                      <a:pt x="25" y="55"/>
                    </a:cubicBezTo>
                    <a:cubicBezTo>
                      <a:pt x="17" y="55"/>
                      <a:pt x="17" y="55"/>
                      <a:pt x="17" y="55"/>
                    </a:cubicBezTo>
                    <a:lnTo>
                      <a:pt x="17"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30" name="Freeform 507"/>
              <p:cNvSpPr>
                <a:spLocks/>
              </p:cNvSpPr>
              <p:nvPr/>
            </p:nvSpPr>
            <p:spPr bwMode="auto">
              <a:xfrm>
                <a:off x="8402638" y="1454150"/>
                <a:ext cx="9525" cy="7938"/>
              </a:xfrm>
              <a:custGeom>
                <a:avLst/>
                <a:gdLst>
                  <a:gd name="T0" fmla="*/ 13 w 18"/>
                  <a:gd name="T1" fmla="*/ 14 h 15"/>
                  <a:gd name="T2" fmla="*/ 18 w 18"/>
                  <a:gd name="T3" fmla="*/ 7 h 15"/>
                  <a:gd name="T4" fmla="*/ 15 w 18"/>
                  <a:gd name="T5" fmla="*/ 1 h 15"/>
                  <a:gd name="T6" fmla="*/ 6 w 18"/>
                  <a:gd name="T7" fmla="*/ 0 h 15"/>
                  <a:gd name="T8" fmla="*/ 0 w 18"/>
                  <a:gd name="T9" fmla="*/ 0 h 15"/>
                  <a:gd name="T10" fmla="*/ 0 w 18"/>
                  <a:gd name="T11" fmla="*/ 15 h 15"/>
                  <a:gd name="T12" fmla="*/ 6 w 18"/>
                  <a:gd name="T13" fmla="*/ 15 h 15"/>
                  <a:gd name="T14" fmla="*/ 13 w 18"/>
                  <a:gd name="T15" fmla="*/ 1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3" y="14"/>
                    </a:moveTo>
                    <a:cubicBezTo>
                      <a:pt x="16" y="13"/>
                      <a:pt x="18" y="11"/>
                      <a:pt x="18" y="7"/>
                    </a:cubicBezTo>
                    <a:cubicBezTo>
                      <a:pt x="18" y="4"/>
                      <a:pt x="17" y="2"/>
                      <a:pt x="15" y="1"/>
                    </a:cubicBezTo>
                    <a:cubicBezTo>
                      <a:pt x="13" y="0"/>
                      <a:pt x="10" y="0"/>
                      <a:pt x="6" y="0"/>
                    </a:cubicBezTo>
                    <a:cubicBezTo>
                      <a:pt x="0" y="0"/>
                      <a:pt x="0" y="0"/>
                      <a:pt x="0" y="0"/>
                    </a:cubicBezTo>
                    <a:cubicBezTo>
                      <a:pt x="0" y="15"/>
                      <a:pt x="0" y="15"/>
                      <a:pt x="0" y="15"/>
                    </a:cubicBezTo>
                    <a:cubicBezTo>
                      <a:pt x="6" y="15"/>
                      <a:pt x="6" y="15"/>
                      <a:pt x="6" y="15"/>
                    </a:cubicBezTo>
                    <a:cubicBezTo>
                      <a:pt x="9" y="15"/>
                      <a:pt x="12" y="15"/>
                      <a:pt x="13"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71" name="Group 370"/>
            <p:cNvGrpSpPr/>
            <p:nvPr/>
          </p:nvGrpSpPr>
          <p:grpSpPr>
            <a:xfrm>
              <a:off x="304800" y="1428646"/>
              <a:ext cx="400153" cy="400154"/>
              <a:chOff x="677863" y="1152525"/>
              <a:chExt cx="855662" cy="855663"/>
            </a:xfrm>
            <a:solidFill>
              <a:srgbClr val="EF3829"/>
            </a:solidFill>
          </p:grpSpPr>
          <p:sp>
            <p:nvSpPr>
              <p:cNvPr id="420" name="Oval 508"/>
              <p:cNvSpPr>
                <a:spLocks noChangeArrowheads="1"/>
              </p:cNvSpPr>
              <p:nvPr/>
            </p:nvSpPr>
            <p:spPr bwMode="auto">
              <a:xfrm>
                <a:off x="889000" y="1541463"/>
                <a:ext cx="50800" cy="650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21" name="Freeform 509"/>
              <p:cNvSpPr>
                <a:spLocks/>
              </p:cNvSpPr>
              <p:nvPr/>
            </p:nvSpPr>
            <p:spPr bwMode="auto">
              <a:xfrm>
                <a:off x="996950" y="1651000"/>
                <a:ext cx="23812" cy="36513"/>
              </a:xfrm>
              <a:custGeom>
                <a:avLst/>
                <a:gdLst>
                  <a:gd name="T0" fmla="*/ 8 w 15"/>
                  <a:gd name="T1" fmla="*/ 0 h 23"/>
                  <a:gd name="T2" fmla="*/ 0 w 15"/>
                  <a:gd name="T3" fmla="*/ 23 h 23"/>
                  <a:gd name="T4" fmla="*/ 15 w 15"/>
                  <a:gd name="T5" fmla="*/ 23 h 23"/>
                  <a:gd name="T6" fmla="*/ 8 w 15"/>
                  <a:gd name="T7" fmla="*/ 0 h 23"/>
                  <a:gd name="T8" fmla="*/ 8 w 15"/>
                  <a:gd name="T9" fmla="*/ 0 h 23"/>
                </a:gdLst>
                <a:ahLst/>
                <a:cxnLst>
                  <a:cxn ang="0">
                    <a:pos x="T0" y="T1"/>
                  </a:cxn>
                  <a:cxn ang="0">
                    <a:pos x="T2" y="T3"/>
                  </a:cxn>
                  <a:cxn ang="0">
                    <a:pos x="T4" y="T5"/>
                  </a:cxn>
                  <a:cxn ang="0">
                    <a:pos x="T6" y="T7"/>
                  </a:cxn>
                  <a:cxn ang="0">
                    <a:pos x="T8" y="T9"/>
                  </a:cxn>
                </a:cxnLst>
                <a:rect l="0" t="0" r="r" b="b"/>
                <a:pathLst>
                  <a:path w="15" h="23">
                    <a:moveTo>
                      <a:pt x="8" y="0"/>
                    </a:moveTo>
                    <a:lnTo>
                      <a:pt x="0" y="23"/>
                    </a:lnTo>
                    <a:lnTo>
                      <a:pt x="15" y="23"/>
                    </a:lnTo>
                    <a:lnTo>
                      <a:pt x="8" y="0"/>
                    </a:lnTo>
                    <a:lnTo>
                      <a:pt x="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22" name="Freeform 510"/>
              <p:cNvSpPr>
                <a:spLocks noEditPoints="1"/>
              </p:cNvSpPr>
              <p:nvPr/>
            </p:nvSpPr>
            <p:spPr bwMode="auto">
              <a:xfrm>
                <a:off x="862013" y="1690688"/>
                <a:ext cx="30162" cy="30163"/>
              </a:xfrm>
              <a:custGeom>
                <a:avLst/>
                <a:gdLst>
                  <a:gd name="T0" fmla="*/ 27 w 54"/>
                  <a:gd name="T1" fmla="*/ 0 h 54"/>
                  <a:gd name="T2" fmla="*/ 0 w 54"/>
                  <a:gd name="T3" fmla="*/ 27 h 54"/>
                  <a:gd name="T4" fmla="*/ 27 w 54"/>
                  <a:gd name="T5" fmla="*/ 54 h 54"/>
                  <a:gd name="T6" fmla="*/ 54 w 54"/>
                  <a:gd name="T7" fmla="*/ 27 h 54"/>
                  <a:gd name="T8" fmla="*/ 27 w 54"/>
                  <a:gd name="T9" fmla="*/ 0 h 54"/>
                  <a:gd name="T10" fmla="*/ 42 w 54"/>
                  <a:gd name="T11" fmla="*/ 39 h 54"/>
                  <a:gd name="T12" fmla="*/ 37 w 54"/>
                  <a:gd name="T13" fmla="*/ 43 h 54"/>
                  <a:gd name="T14" fmla="*/ 29 w 54"/>
                  <a:gd name="T15" fmla="*/ 32 h 54"/>
                  <a:gd name="T16" fmla="*/ 21 w 54"/>
                  <a:gd name="T17" fmla="*/ 32 h 54"/>
                  <a:gd name="T18" fmla="*/ 21 w 54"/>
                  <a:gd name="T19" fmla="*/ 41 h 54"/>
                  <a:gd name="T20" fmla="*/ 14 w 54"/>
                  <a:gd name="T21" fmla="*/ 41 h 54"/>
                  <a:gd name="T22" fmla="*/ 14 w 54"/>
                  <a:gd name="T23" fmla="*/ 10 h 54"/>
                  <a:gd name="T24" fmla="*/ 30 w 54"/>
                  <a:gd name="T25" fmla="*/ 10 h 54"/>
                  <a:gd name="T26" fmla="*/ 43 w 54"/>
                  <a:gd name="T27" fmla="*/ 21 h 54"/>
                  <a:gd name="T28" fmla="*/ 36 w 54"/>
                  <a:gd name="T29" fmla="*/ 31 h 54"/>
                  <a:gd name="T30" fmla="*/ 42 w 54"/>
                  <a:gd name="T31"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54">
                    <a:moveTo>
                      <a:pt x="27" y="0"/>
                    </a:moveTo>
                    <a:cubicBezTo>
                      <a:pt x="12" y="0"/>
                      <a:pt x="0" y="13"/>
                      <a:pt x="0" y="27"/>
                    </a:cubicBezTo>
                    <a:cubicBezTo>
                      <a:pt x="0" y="42"/>
                      <a:pt x="12" y="54"/>
                      <a:pt x="27" y="54"/>
                    </a:cubicBezTo>
                    <a:cubicBezTo>
                      <a:pt x="42" y="54"/>
                      <a:pt x="54" y="42"/>
                      <a:pt x="54" y="27"/>
                    </a:cubicBezTo>
                    <a:cubicBezTo>
                      <a:pt x="54" y="13"/>
                      <a:pt x="42" y="0"/>
                      <a:pt x="27" y="0"/>
                    </a:cubicBezTo>
                    <a:close/>
                    <a:moveTo>
                      <a:pt x="42" y="39"/>
                    </a:moveTo>
                    <a:cubicBezTo>
                      <a:pt x="37" y="43"/>
                      <a:pt x="37" y="43"/>
                      <a:pt x="37" y="43"/>
                    </a:cubicBezTo>
                    <a:cubicBezTo>
                      <a:pt x="29" y="32"/>
                      <a:pt x="29" y="32"/>
                      <a:pt x="29" y="32"/>
                    </a:cubicBezTo>
                    <a:cubicBezTo>
                      <a:pt x="21" y="32"/>
                      <a:pt x="21" y="32"/>
                      <a:pt x="21" y="32"/>
                    </a:cubicBezTo>
                    <a:cubicBezTo>
                      <a:pt x="21" y="41"/>
                      <a:pt x="21" y="41"/>
                      <a:pt x="21" y="41"/>
                    </a:cubicBezTo>
                    <a:cubicBezTo>
                      <a:pt x="14" y="41"/>
                      <a:pt x="14" y="41"/>
                      <a:pt x="14" y="41"/>
                    </a:cubicBezTo>
                    <a:cubicBezTo>
                      <a:pt x="14" y="10"/>
                      <a:pt x="14" y="10"/>
                      <a:pt x="14" y="10"/>
                    </a:cubicBezTo>
                    <a:cubicBezTo>
                      <a:pt x="30" y="10"/>
                      <a:pt x="30" y="10"/>
                      <a:pt x="30" y="10"/>
                    </a:cubicBezTo>
                    <a:cubicBezTo>
                      <a:pt x="40" y="10"/>
                      <a:pt x="43" y="16"/>
                      <a:pt x="43" y="21"/>
                    </a:cubicBezTo>
                    <a:cubicBezTo>
                      <a:pt x="43" y="26"/>
                      <a:pt x="40" y="29"/>
                      <a:pt x="36" y="31"/>
                    </a:cubicBezTo>
                    <a:lnTo>
                      <a:pt x="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23" name="Freeform 511"/>
              <p:cNvSpPr>
                <a:spLocks/>
              </p:cNvSpPr>
              <p:nvPr/>
            </p:nvSpPr>
            <p:spPr bwMode="auto">
              <a:xfrm>
                <a:off x="874713" y="1700213"/>
                <a:ext cx="7937" cy="4763"/>
              </a:xfrm>
              <a:custGeom>
                <a:avLst/>
                <a:gdLst>
                  <a:gd name="T0" fmla="*/ 9 w 16"/>
                  <a:gd name="T1" fmla="*/ 0 h 9"/>
                  <a:gd name="T2" fmla="*/ 0 w 16"/>
                  <a:gd name="T3" fmla="*/ 0 h 9"/>
                  <a:gd name="T4" fmla="*/ 0 w 16"/>
                  <a:gd name="T5" fmla="*/ 9 h 9"/>
                  <a:gd name="T6" fmla="*/ 10 w 16"/>
                  <a:gd name="T7" fmla="*/ 9 h 9"/>
                  <a:gd name="T8" fmla="*/ 16 w 16"/>
                  <a:gd name="T9" fmla="*/ 5 h 9"/>
                  <a:gd name="T10" fmla="*/ 9 w 16"/>
                  <a:gd name="T11" fmla="*/ 0 h 9"/>
                </a:gdLst>
                <a:ahLst/>
                <a:cxnLst>
                  <a:cxn ang="0">
                    <a:pos x="T0" y="T1"/>
                  </a:cxn>
                  <a:cxn ang="0">
                    <a:pos x="T2" y="T3"/>
                  </a:cxn>
                  <a:cxn ang="0">
                    <a:pos x="T4" y="T5"/>
                  </a:cxn>
                  <a:cxn ang="0">
                    <a:pos x="T6" y="T7"/>
                  </a:cxn>
                  <a:cxn ang="0">
                    <a:pos x="T8" y="T9"/>
                  </a:cxn>
                  <a:cxn ang="0">
                    <a:pos x="T10" y="T11"/>
                  </a:cxn>
                </a:cxnLst>
                <a:rect l="0" t="0" r="r" b="b"/>
                <a:pathLst>
                  <a:path w="16" h="9">
                    <a:moveTo>
                      <a:pt x="9" y="0"/>
                    </a:moveTo>
                    <a:cubicBezTo>
                      <a:pt x="0" y="0"/>
                      <a:pt x="0" y="0"/>
                      <a:pt x="0" y="0"/>
                    </a:cubicBezTo>
                    <a:cubicBezTo>
                      <a:pt x="0" y="9"/>
                      <a:pt x="0" y="9"/>
                      <a:pt x="0" y="9"/>
                    </a:cubicBezTo>
                    <a:cubicBezTo>
                      <a:pt x="10" y="9"/>
                      <a:pt x="10" y="9"/>
                      <a:pt x="10" y="9"/>
                    </a:cubicBezTo>
                    <a:cubicBezTo>
                      <a:pt x="16" y="9"/>
                      <a:pt x="16" y="6"/>
                      <a:pt x="16" y="5"/>
                    </a:cubicBezTo>
                    <a:cubicBezTo>
                      <a:pt x="16" y="3"/>
                      <a:pt x="16" y="0"/>
                      <a:pt x="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24" name="Freeform 512"/>
              <p:cNvSpPr>
                <a:spLocks/>
              </p:cNvSpPr>
              <p:nvPr/>
            </p:nvSpPr>
            <p:spPr bwMode="auto">
              <a:xfrm>
                <a:off x="987425" y="1543050"/>
                <a:ext cx="38100" cy="23813"/>
              </a:xfrm>
              <a:custGeom>
                <a:avLst/>
                <a:gdLst>
                  <a:gd name="T0" fmla="*/ 69 w 69"/>
                  <a:gd name="T1" fmla="*/ 23 h 46"/>
                  <a:gd name="T2" fmla="*/ 44 w 69"/>
                  <a:gd name="T3" fmla="*/ 0 h 46"/>
                  <a:gd name="T4" fmla="*/ 0 w 69"/>
                  <a:gd name="T5" fmla="*/ 0 h 46"/>
                  <a:gd name="T6" fmla="*/ 0 w 69"/>
                  <a:gd name="T7" fmla="*/ 46 h 46"/>
                  <a:gd name="T8" fmla="*/ 41 w 69"/>
                  <a:gd name="T9" fmla="*/ 46 h 46"/>
                  <a:gd name="T10" fmla="*/ 69 w 69"/>
                  <a:gd name="T11" fmla="*/ 23 h 46"/>
                </a:gdLst>
                <a:ahLst/>
                <a:cxnLst>
                  <a:cxn ang="0">
                    <a:pos x="T0" y="T1"/>
                  </a:cxn>
                  <a:cxn ang="0">
                    <a:pos x="T2" y="T3"/>
                  </a:cxn>
                  <a:cxn ang="0">
                    <a:pos x="T4" y="T5"/>
                  </a:cxn>
                  <a:cxn ang="0">
                    <a:pos x="T6" y="T7"/>
                  </a:cxn>
                  <a:cxn ang="0">
                    <a:pos x="T8" y="T9"/>
                  </a:cxn>
                  <a:cxn ang="0">
                    <a:pos x="T10" y="T11"/>
                  </a:cxn>
                </a:cxnLst>
                <a:rect l="0" t="0" r="r" b="b"/>
                <a:pathLst>
                  <a:path w="69" h="46">
                    <a:moveTo>
                      <a:pt x="69" y="23"/>
                    </a:moveTo>
                    <a:cubicBezTo>
                      <a:pt x="69" y="14"/>
                      <a:pt x="65" y="0"/>
                      <a:pt x="44" y="0"/>
                    </a:cubicBezTo>
                    <a:cubicBezTo>
                      <a:pt x="0" y="0"/>
                      <a:pt x="0" y="0"/>
                      <a:pt x="0" y="0"/>
                    </a:cubicBezTo>
                    <a:cubicBezTo>
                      <a:pt x="0" y="46"/>
                      <a:pt x="0" y="46"/>
                      <a:pt x="0" y="46"/>
                    </a:cubicBezTo>
                    <a:cubicBezTo>
                      <a:pt x="41" y="46"/>
                      <a:pt x="41" y="46"/>
                      <a:pt x="41" y="46"/>
                    </a:cubicBezTo>
                    <a:cubicBezTo>
                      <a:pt x="60" y="46"/>
                      <a:pt x="69" y="40"/>
                      <a:pt x="69" y="2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25" name="Freeform 513"/>
              <p:cNvSpPr>
                <a:spLocks noEditPoints="1"/>
              </p:cNvSpPr>
              <p:nvPr/>
            </p:nvSpPr>
            <p:spPr bwMode="auto">
              <a:xfrm>
                <a:off x="677863" y="1152525"/>
                <a:ext cx="855662" cy="855663"/>
              </a:xfrm>
              <a:custGeom>
                <a:avLst/>
                <a:gdLst>
                  <a:gd name="T0" fmla="*/ 1566 w 1566"/>
                  <a:gd name="T1" fmla="*/ 1566 h 1566"/>
                  <a:gd name="T2" fmla="*/ 831 w 1566"/>
                  <a:gd name="T3" fmla="*/ 684 h 1566"/>
                  <a:gd name="T4" fmla="*/ 934 w 1566"/>
                  <a:gd name="T5" fmla="*/ 749 h 1566"/>
                  <a:gd name="T6" fmla="*/ 970 w 1566"/>
                  <a:gd name="T7" fmla="*/ 855 h 1566"/>
                  <a:gd name="T8" fmla="*/ 867 w 1566"/>
                  <a:gd name="T9" fmla="*/ 778 h 1566"/>
                  <a:gd name="T10" fmla="*/ 831 w 1566"/>
                  <a:gd name="T11" fmla="*/ 684 h 1566"/>
                  <a:gd name="T12" fmla="*/ 724 w 1566"/>
                  <a:gd name="T13" fmla="*/ 561 h 1566"/>
                  <a:gd name="T14" fmla="*/ 827 w 1566"/>
                  <a:gd name="T15" fmla="*/ 496 h 1566"/>
                  <a:gd name="T16" fmla="*/ 791 w 1566"/>
                  <a:gd name="T17" fmla="*/ 590 h 1566"/>
                  <a:gd name="T18" fmla="*/ 688 w 1566"/>
                  <a:gd name="T19" fmla="*/ 667 h 1566"/>
                  <a:gd name="T20" fmla="*/ 819 w 1566"/>
                  <a:gd name="T21" fmla="*/ 684 h 1566"/>
                  <a:gd name="T22" fmla="*/ 767 w 1566"/>
                  <a:gd name="T23" fmla="*/ 855 h 1566"/>
                  <a:gd name="T24" fmla="*/ 679 w 1566"/>
                  <a:gd name="T25" fmla="*/ 714 h 1566"/>
                  <a:gd name="T26" fmla="*/ 679 w 1566"/>
                  <a:gd name="T27" fmla="*/ 496 h 1566"/>
                  <a:gd name="T28" fmla="*/ 627 w 1566"/>
                  <a:gd name="T29" fmla="*/ 667 h 1566"/>
                  <a:gd name="T30" fmla="*/ 540 w 1566"/>
                  <a:gd name="T31" fmla="*/ 526 h 1566"/>
                  <a:gd name="T32" fmla="*/ 617 w 1566"/>
                  <a:gd name="T33" fmla="*/ 684 h 1566"/>
                  <a:gd name="T34" fmla="*/ 666 w 1566"/>
                  <a:gd name="T35" fmla="*/ 816 h 1566"/>
                  <a:gd name="T36" fmla="*/ 634 w 1566"/>
                  <a:gd name="T37" fmla="*/ 855 h 1566"/>
                  <a:gd name="T38" fmla="*/ 566 w 1566"/>
                  <a:gd name="T39" fmla="*/ 788 h 1566"/>
                  <a:gd name="T40" fmla="*/ 531 w 1566"/>
                  <a:gd name="T41" fmla="*/ 684 h 1566"/>
                  <a:gd name="T42" fmla="*/ 431 w 1566"/>
                  <a:gd name="T43" fmla="*/ 860 h 1566"/>
                  <a:gd name="T44" fmla="*/ 225 w 1566"/>
                  <a:gd name="T45" fmla="*/ 733 h 1566"/>
                  <a:gd name="T46" fmla="*/ 191 w 1566"/>
                  <a:gd name="T47" fmla="*/ 855 h 1566"/>
                  <a:gd name="T48" fmla="*/ 297 w 1566"/>
                  <a:gd name="T49" fmla="*/ 803 h 1566"/>
                  <a:gd name="T50" fmla="*/ 331 w 1566"/>
                  <a:gd name="T51" fmla="*/ 684 h 1566"/>
                  <a:gd name="T52" fmla="*/ 225 w 1566"/>
                  <a:gd name="T53" fmla="*/ 733 h 1566"/>
                  <a:gd name="T54" fmla="*/ 364 w 1566"/>
                  <a:gd name="T55" fmla="*/ 979 h 1566"/>
                  <a:gd name="T56" fmla="*/ 459 w 1566"/>
                  <a:gd name="T57" fmla="*/ 1043 h 1566"/>
                  <a:gd name="T58" fmla="*/ 545 w 1566"/>
                  <a:gd name="T59" fmla="*/ 872 h 1566"/>
                  <a:gd name="T60" fmla="*/ 459 w 1566"/>
                  <a:gd name="T61" fmla="*/ 941 h 1566"/>
                  <a:gd name="T62" fmla="*/ 459 w 1566"/>
                  <a:gd name="T63" fmla="*/ 971 h 1566"/>
                  <a:gd name="T64" fmla="*/ 637 w 1566"/>
                  <a:gd name="T65" fmla="*/ 1008 h 1566"/>
                  <a:gd name="T66" fmla="*/ 524 w 1566"/>
                  <a:gd name="T67" fmla="*/ 1043 h 1566"/>
                  <a:gd name="T68" fmla="*/ 687 w 1566"/>
                  <a:gd name="T69" fmla="*/ 1043 h 1566"/>
                  <a:gd name="T70" fmla="*/ 796 w 1566"/>
                  <a:gd name="T71" fmla="*/ 985 h 1566"/>
                  <a:gd name="T72" fmla="*/ 680 w 1566"/>
                  <a:gd name="T73" fmla="*/ 958 h 1566"/>
                  <a:gd name="T74" fmla="*/ 796 w 1566"/>
                  <a:gd name="T75" fmla="*/ 928 h 1566"/>
                  <a:gd name="T76" fmla="*/ 758 w 1566"/>
                  <a:gd name="T77" fmla="*/ 1017 h 1566"/>
                  <a:gd name="T78" fmla="*/ 847 w 1566"/>
                  <a:gd name="T79" fmla="*/ 872 h 1566"/>
                  <a:gd name="T80" fmla="*/ 880 w 1566"/>
                  <a:gd name="T81" fmla="*/ 902 h 1566"/>
                  <a:gd name="T82" fmla="*/ 959 w 1566"/>
                  <a:gd name="T83" fmla="*/ 969 h 1566"/>
                  <a:gd name="T84" fmla="*/ 970 w 1566"/>
                  <a:gd name="T85" fmla="*/ 1013 h 1566"/>
                  <a:gd name="T86" fmla="*/ 847 w 1566"/>
                  <a:gd name="T87" fmla="*/ 667 h 1566"/>
                  <a:gd name="T88" fmla="*/ 970 w 1566"/>
                  <a:gd name="T89" fmla="*/ 526 h 1566"/>
                  <a:gd name="T90" fmla="*/ 959 w 1566"/>
                  <a:gd name="T91" fmla="*/ 562 h 1566"/>
                  <a:gd name="T92" fmla="*/ 880 w 1566"/>
                  <a:gd name="T93" fmla="*/ 637 h 1566"/>
                  <a:gd name="T94" fmla="*/ 1079 w 1566"/>
                  <a:gd name="T95" fmla="*/ 1043 h 1566"/>
                  <a:gd name="T96" fmla="*/ 1024 w 1566"/>
                  <a:gd name="T97" fmla="*/ 868 h 1566"/>
                  <a:gd name="T98" fmla="*/ 1220 w 1566"/>
                  <a:gd name="T99" fmla="*/ 1043 h 1566"/>
                  <a:gd name="T100" fmla="*/ 1024 w 1566"/>
                  <a:gd name="T101" fmla="*/ 858 h 1566"/>
                  <a:gd name="T102" fmla="*/ 1011 w 1566"/>
                  <a:gd name="T103" fmla="*/ 680 h 1566"/>
                  <a:gd name="T104" fmla="*/ 1391 w 1566"/>
                  <a:gd name="T105" fmla="*/ 1043 h 1566"/>
                  <a:gd name="T106" fmla="*/ 1011 w 1566"/>
                  <a:gd name="T107" fmla="*/ 670 h 1566"/>
                  <a:gd name="T108" fmla="*/ 993 w 1566"/>
                  <a:gd name="T109" fmla="*/ 495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6" h="1566">
                    <a:moveTo>
                      <a:pt x="0" y="0"/>
                    </a:moveTo>
                    <a:cubicBezTo>
                      <a:pt x="0" y="1566"/>
                      <a:pt x="0" y="1566"/>
                      <a:pt x="0" y="1566"/>
                    </a:cubicBezTo>
                    <a:cubicBezTo>
                      <a:pt x="1566" y="1566"/>
                      <a:pt x="1566" y="1566"/>
                      <a:pt x="1566" y="1566"/>
                    </a:cubicBezTo>
                    <a:cubicBezTo>
                      <a:pt x="1566" y="0"/>
                      <a:pt x="1566" y="0"/>
                      <a:pt x="1566" y="0"/>
                    </a:cubicBezTo>
                    <a:lnTo>
                      <a:pt x="0" y="0"/>
                    </a:lnTo>
                    <a:close/>
                    <a:moveTo>
                      <a:pt x="831" y="684"/>
                    </a:moveTo>
                    <a:cubicBezTo>
                      <a:pt x="867" y="684"/>
                      <a:pt x="867" y="684"/>
                      <a:pt x="867" y="684"/>
                    </a:cubicBezTo>
                    <a:cubicBezTo>
                      <a:pt x="867" y="749"/>
                      <a:pt x="867" y="749"/>
                      <a:pt x="867" y="749"/>
                    </a:cubicBezTo>
                    <a:cubicBezTo>
                      <a:pt x="934" y="749"/>
                      <a:pt x="934" y="749"/>
                      <a:pt x="934" y="749"/>
                    </a:cubicBezTo>
                    <a:cubicBezTo>
                      <a:pt x="934" y="684"/>
                      <a:pt x="934" y="684"/>
                      <a:pt x="934" y="684"/>
                    </a:cubicBezTo>
                    <a:cubicBezTo>
                      <a:pt x="970" y="684"/>
                      <a:pt x="970" y="684"/>
                      <a:pt x="970" y="684"/>
                    </a:cubicBezTo>
                    <a:cubicBezTo>
                      <a:pt x="970" y="855"/>
                      <a:pt x="970" y="855"/>
                      <a:pt x="970" y="855"/>
                    </a:cubicBezTo>
                    <a:cubicBezTo>
                      <a:pt x="934" y="855"/>
                      <a:pt x="934" y="855"/>
                      <a:pt x="934" y="855"/>
                    </a:cubicBezTo>
                    <a:cubicBezTo>
                      <a:pt x="934" y="778"/>
                      <a:pt x="934" y="778"/>
                      <a:pt x="934" y="778"/>
                    </a:cubicBezTo>
                    <a:cubicBezTo>
                      <a:pt x="867" y="778"/>
                      <a:pt x="867" y="778"/>
                      <a:pt x="867" y="778"/>
                    </a:cubicBezTo>
                    <a:cubicBezTo>
                      <a:pt x="867" y="855"/>
                      <a:pt x="867" y="855"/>
                      <a:pt x="867" y="855"/>
                    </a:cubicBezTo>
                    <a:cubicBezTo>
                      <a:pt x="831" y="855"/>
                      <a:pt x="831" y="855"/>
                      <a:pt x="831" y="855"/>
                    </a:cubicBezTo>
                    <a:lnTo>
                      <a:pt x="831" y="684"/>
                    </a:lnTo>
                    <a:close/>
                    <a:moveTo>
                      <a:pt x="688" y="496"/>
                    </a:moveTo>
                    <a:cubicBezTo>
                      <a:pt x="724" y="496"/>
                      <a:pt x="724" y="496"/>
                      <a:pt x="724" y="496"/>
                    </a:cubicBezTo>
                    <a:cubicBezTo>
                      <a:pt x="724" y="561"/>
                      <a:pt x="724" y="561"/>
                      <a:pt x="724" y="561"/>
                    </a:cubicBezTo>
                    <a:cubicBezTo>
                      <a:pt x="791" y="561"/>
                      <a:pt x="791" y="561"/>
                      <a:pt x="791" y="561"/>
                    </a:cubicBezTo>
                    <a:cubicBezTo>
                      <a:pt x="791" y="496"/>
                      <a:pt x="791" y="496"/>
                      <a:pt x="791" y="496"/>
                    </a:cubicBezTo>
                    <a:cubicBezTo>
                      <a:pt x="827" y="496"/>
                      <a:pt x="827" y="496"/>
                      <a:pt x="827" y="496"/>
                    </a:cubicBezTo>
                    <a:cubicBezTo>
                      <a:pt x="827" y="667"/>
                      <a:pt x="827" y="667"/>
                      <a:pt x="827" y="667"/>
                    </a:cubicBezTo>
                    <a:cubicBezTo>
                      <a:pt x="791" y="667"/>
                      <a:pt x="791" y="667"/>
                      <a:pt x="791" y="667"/>
                    </a:cubicBezTo>
                    <a:cubicBezTo>
                      <a:pt x="791" y="590"/>
                      <a:pt x="791" y="590"/>
                      <a:pt x="791" y="590"/>
                    </a:cubicBezTo>
                    <a:cubicBezTo>
                      <a:pt x="724" y="590"/>
                      <a:pt x="724" y="590"/>
                      <a:pt x="724" y="590"/>
                    </a:cubicBezTo>
                    <a:cubicBezTo>
                      <a:pt x="724" y="667"/>
                      <a:pt x="724" y="667"/>
                      <a:pt x="724" y="667"/>
                    </a:cubicBezTo>
                    <a:cubicBezTo>
                      <a:pt x="688" y="667"/>
                      <a:pt x="688" y="667"/>
                      <a:pt x="688" y="667"/>
                    </a:cubicBezTo>
                    <a:lnTo>
                      <a:pt x="688" y="496"/>
                    </a:lnTo>
                    <a:close/>
                    <a:moveTo>
                      <a:pt x="679" y="684"/>
                    </a:moveTo>
                    <a:cubicBezTo>
                      <a:pt x="819" y="684"/>
                      <a:pt x="819" y="684"/>
                      <a:pt x="819" y="684"/>
                    </a:cubicBezTo>
                    <a:cubicBezTo>
                      <a:pt x="819" y="714"/>
                      <a:pt x="819" y="714"/>
                      <a:pt x="819" y="714"/>
                    </a:cubicBezTo>
                    <a:cubicBezTo>
                      <a:pt x="767" y="714"/>
                      <a:pt x="767" y="714"/>
                      <a:pt x="767" y="714"/>
                    </a:cubicBezTo>
                    <a:cubicBezTo>
                      <a:pt x="767" y="855"/>
                      <a:pt x="767" y="855"/>
                      <a:pt x="767" y="855"/>
                    </a:cubicBezTo>
                    <a:cubicBezTo>
                      <a:pt x="731" y="855"/>
                      <a:pt x="731" y="855"/>
                      <a:pt x="731" y="855"/>
                    </a:cubicBezTo>
                    <a:cubicBezTo>
                      <a:pt x="731" y="714"/>
                      <a:pt x="731" y="714"/>
                      <a:pt x="731" y="714"/>
                    </a:cubicBezTo>
                    <a:cubicBezTo>
                      <a:pt x="679" y="714"/>
                      <a:pt x="679" y="714"/>
                      <a:pt x="679" y="714"/>
                    </a:cubicBezTo>
                    <a:lnTo>
                      <a:pt x="679" y="684"/>
                    </a:lnTo>
                    <a:close/>
                    <a:moveTo>
                      <a:pt x="540" y="496"/>
                    </a:moveTo>
                    <a:cubicBezTo>
                      <a:pt x="679" y="496"/>
                      <a:pt x="679" y="496"/>
                      <a:pt x="679" y="496"/>
                    </a:cubicBezTo>
                    <a:cubicBezTo>
                      <a:pt x="679" y="526"/>
                      <a:pt x="679" y="526"/>
                      <a:pt x="679" y="526"/>
                    </a:cubicBezTo>
                    <a:cubicBezTo>
                      <a:pt x="627" y="526"/>
                      <a:pt x="627" y="526"/>
                      <a:pt x="627" y="526"/>
                    </a:cubicBezTo>
                    <a:cubicBezTo>
                      <a:pt x="627" y="667"/>
                      <a:pt x="627" y="667"/>
                      <a:pt x="627" y="667"/>
                    </a:cubicBezTo>
                    <a:cubicBezTo>
                      <a:pt x="592" y="667"/>
                      <a:pt x="592" y="667"/>
                      <a:pt x="592" y="667"/>
                    </a:cubicBezTo>
                    <a:cubicBezTo>
                      <a:pt x="592" y="526"/>
                      <a:pt x="592" y="526"/>
                      <a:pt x="592" y="526"/>
                    </a:cubicBezTo>
                    <a:cubicBezTo>
                      <a:pt x="540" y="526"/>
                      <a:pt x="540" y="526"/>
                      <a:pt x="540" y="526"/>
                    </a:cubicBezTo>
                    <a:lnTo>
                      <a:pt x="540" y="496"/>
                    </a:lnTo>
                    <a:close/>
                    <a:moveTo>
                      <a:pt x="531" y="684"/>
                    </a:moveTo>
                    <a:cubicBezTo>
                      <a:pt x="617" y="684"/>
                      <a:pt x="617" y="684"/>
                      <a:pt x="617" y="684"/>
                    </a:cubicBezTo>
                    <a:cubicBezTo>
                      <a:pt x="662" y="684"/>
                      <a:pt x="671" y="717"/>
                      <a:pt x="671" y="732"/>
                    </a:cubicBezTo>
                    <a:cubicBezTo>
                      <a:pt x="671" y="751"/>
                      <a:pt x="661" y="767"/>
                      <a:pt x="644" y="773"/>
                    </a:cubicBezTo>
                    <a:cubicBezTo>
                      <a:pt x="658" y="779"/>
                      <a:pt x="666" y="784"/>
                      <a:pt x="666" y="816"/>
                    </a:cubicBezTo>
                    <a:cubicBezTo>
                      <a:pt x="666" y="841"/>
                      <a:pt x="666" y="847"/>
                      <a:pt x="674" y="850"/>
                    </a:cubicBezTo>
                    <a:cubicBezTo>
                      <a:pt x="674" y="855"/>
                      <a:pt x="674" y="855"/>
                      <a:pt x="674" y="855"/>
                    </a:cubicBezTo>
                    <a:cubicBezTo>
                      <a:pt x="634" y="855"/>
                      <a:pt x="634" y="855"/>
                      <a:pt x="634" y="855"/>
                    </a:cubicBezTo>
                    <a:cubicBezTo>
                      <a:pt x="632" y="847"/>
                      <a:pt x="630" y="838"/>
                      <a:pt x="630" y="820"/>
                    </a:cubicBezTo>
                    <a:cubicBezTo>
                      <a:pt x="630" y="797"/>
                      <a:pt x="629" y="788"/>
                      <a:pt x="602" y="788"/>
                    </a:cubicBezTo>
                    <a:cubicBezTo>
                      <a:pt x="566" y="788"/>
                      <a:pt x="566" y="788"/>
                      <a:pt x="566" y="788"/>
                    </a:cubicBezTo>
                    <a:cubicBezTo>
                      <a:pt x="566" y="855"/>
                      <a:pt x="566" y="855"/>
                      <a:pt x="566" y="855"/>
                    </a:cubicBezTo>
                    <a:cubicBezTo>
                      <a:pt x="531" y="855"/>
                      <a:pt x="531" y="855"/>
                      <a:pt x="531" y="855"/>
                    </a:cubicBezTo>
                    <a:lnTo>
                      <a:pt x="531" y="684"/>
                    </a:lnTo>
                    <a:close/>
                    <a:moveTo>
                      <a:pt x="431" y="679"/>
                    </a:moveTo>
                    <a:cubicBezTo>
                      <a:pt x="453" y="679"/>
                      <a:pt x="513" y="689"/>
                      <a:pt x="513" y="770"/>
                    </a:cubicBezTo>
                    <a:cubicBezTo>
                      <a:pt x="513" y="850"/>
                      <a:pt x="453" y="860"/>
                      <a:pt x="431" y="860"/>
                    </a:cubicBezTo>
                    <a:cubicBezTo>
                      <a:pt x="408" y="860"/>
                      <a:pt x="348" y="850"/>
                      <a:pt x="348" y="770"/>
                    </a:cubicBezTo>
                    <a:cubicBezTo>
                      <a:pt x="348" y="689"/>
                      <a:pt x="408" y="679"/>
                      <a:pt x="431" y="679"/>
                    </a:cubicBezTo>
                    <a:close/>
                    <a:moveTo>
                      <a:pt x="225" y="733"/>
                    </a:moveTo>
                    <a:cubicBezTo>
                      <a:pt x="225" y="733"/>
                      <a:pt x="225" y="733"/>
                      <a:pt x="225" y="733"/>
                    </a:cubicBezTo>
                    <a:cubicBezTo>
                      <a:pt x="225" y="855"/>
                      <a:pt x="225" y="855"/>
                      <a:pt x="225" y="855"/>
                    </a:cubicBezTo>
                    <a:cubicBezTo>
                      <a:pt x="191" y="855"/>
                      <a:pt x="191" y="855"/>
                      <a:pt x="191" y="855"/>
                    </a:cubicBezTo>
                    <a:cubicBezTo>
                      <a:pt x="191" y="684"/>
                      <a:pt x="191" y="684"/>
                      <a:pt x="191" y="684"/>
                    </a:cubicBezTo>
                    <a:cubicBezTo>
                      <a:pt x="229" y="684"/>
                      <a:pt x="229" y="684"/>
                      <a:pt x="229" y="684"/>
                    </a:cubicBezTo>
                    <a:cubicBezTo>
                      <a:pt x="297" y="803"/>
                      <a:pt x="297" y="803"/>
                      <a:pt x="297" y="803"/>
                    </a:cubicBezTo>
                    <a:cubicBezTo>
                      <a:pt x="297" y="803"/>
                      <a:pt x="297" y="803"/>
                      <a:pt x="297" y="803"/>
                    </a:cubicBezTo>
                    <a:cubicBezTo>
                      <a:pt x="297" y="684"/>
                      <a:pt x="297" y="684"/>
                      <a:pt x="297" y="684"/>
                    </a:cubicBezTo>
                    <a:cubicBezTo>
                      <a:pt x="331" y="684"/>
                      <a:pt x="331" y="684"/>
                      <a:pt x="331" y="684"/>
                    </a:cubicBezTo>
                    <a:cubicBezTo>
                      <a:pt x="331" y="855"/>
                      <a:pt x="331" y="855"/>
                      <a:pt x="331" y="855"/>
                    </a:cubicBezTo>
                    <a:cubicBezTo>
                      <a:pt x="295" y="855"/>
                      <a:pt x="295" y="855"/>
                      <a:pt x="295" y="855"/>
                    </a:cubicBezTo>
                    <a:lnTo>
                      <a:pt x="225" y="733"/>
                    </a:lnTo>
                    <a:close/>
                    <a:moveTo>
                      <a:pt x="364" y="1045"/>
                    </a:moveTo>
                    <a:cubicBezTo>
                      <a:pt x="345" y="1045"/>
                      <a:pt x="331" y="1031"/>
                      <a:pt x="331" y="1012"/>
                    </a:cubicBezTo>
                    <a:cubicBezTo>
                      <a:pt x="331" y="994"/>
                      <a:pt x="345" y="979"/>
                      <a:pt x="364" y="979"/>
                    </a:cubicBezTo>
                    <a:cubicBezTo>
                      <a:pt x="382" y="979"/>
                      <a:pt x="397" y="994"/>
                      <a:pt x="397" y="1012"/>
                    </a:cubicBezTo>
                    <a:cubicBezTo>
                      <a:pt x="397" y="1031"/>
                      <a:pt x="382" y="1045"/>
                      <a:pt x="364" y="1045"/>
                    </a:cubicBezTo>
                    <a:close/>
                    <a:moveTo>
                      <a:pt x="459" y="1043"/>
                    </a:moveTo>
                    <a:cubicBezTo>
                      <a:pt x="423" y="1043"/>
                      <a:pt x="423" y="1043"/>
                      <a:pt x="423" y="1043"/>
                    </a:cubicBezTo>
                    <a:cubicBezTo>
                      <a:pt x="423" y="872"/>
                      <a:pt x="423" y="872"/>
                      <a:pt x="423" y="872"/>
                    </a:cubicBezTo>
                    <a:cubicBezTo>
                      <a:pt x="545" y="872"/>
                      <a:pt x="545" y="872"/>
                      <a:pt x="545" y="872"/>
                    </a:cubicBezTo>
                    <a:cubicBezTo>
                      <a:pt x="545" y="902"/>
                      <a:pt x="545" y="902"/>
                      <a:pt x="545" y="902"/>
                    </a:cubicBezTo>
                    <a:cubicBezTo>
                      <a:pt x="459" y="902"/>
                      <a:pt x="459" y="902"/>
                      <a:pt x="459" y="902"/>
                    </a:cubicBezTo>
                    <a:cubicBezTo>
                      <a:pt x="459" y="941"/>
                      <a:pt x="459" y="941"/>
                      <a:pt x="459" y="941"/>
                    </a:cubicBezTo>
                    <a:cubicBezTo>
                      <a:pt x="535" y="941"/>
                      <a:pt x="535" y="941"/>
                      <a:pt x="535" y="941"/>
                    </a:cubicBezTo>
                    <a:cubicBezTo>
                      <a:pt x="535" y="971"/>
                      <a:pt x="535" y="971"/>
                      <a:pt x="535" y="971"/>
                    </a:cubicBezTo>
                    <a:cubicBezTo>
                      <a:pt x="459" y="971"/>
                      <a:pt x="459" y="971"/>
                      <a:pt x="459" y="971"/>
                    </a:cubicBezTo>
                    <a:lnTo>
                      <a:pt x="459" y="1043"/>
                    </a:lnTo>
                    <a:close/>
                    <a:moveTo>
                      <a:pt x="648" y="1043"/>
                    </a:moveTo>
                    <a:cubicBezTo>
                      <a:pt x="637" y="1008"/>
                      <a:pt x="637" y="1008"/>
                      <a:pt x="637" y="1008"/>
                    </a:cubicBezTo>
                    <a:cubicBezTo>
                      <a:pt x="574" y="1008"/>
                      <a:pt x="574" y="1008"/>
                      <a:pt x="574" y="1008"/>
                    </a:cubicBezTo>
                    <a:cubicBezTo>
                      <a:pt x="562" y="1043"/>
                      <a:pt x="562" y="1043"/>
                      <a:pt x="562" y="1043"/>
                    </a:cubicBezTo>
                    <a:cubicBezTo>
                      <a:pt x="524" y="1043"/>
                      <a:pt x="524" y="1043"/>
                      <a:pt x="524" y="1043"/>
                    </a:cubicBezTo>
                    <a:cubicBezTo>
                      <a:pt x="585" y="872"/>
                      <a:pt x="585" y="872"/>
                      <a:pt x="585" y="872"/>
                    </a:cubicBezTo>
                    <a:cubicBezTo>
                      <a:pt x="626" y="872"/>
                      <a:pt x="626" y="872"/>
                      <a:pt x="626" y="872"/>
                    </a:cubicBezTo>
                    <a:cubicBezTo>
                      <a:pt x="687" y="1043"/>
                      <a:pt x="687" y="1043"/>
                      <a:pt x="687" y="1043"/>
                    </a:cubicBezTo>
                    <a:lnTo>
                      <a:pt x="648" y="1043"/>
                    </a:lnTo>
                    <a:close/>
                    <a:moveTo>
                      <a:pt x="758" y="1017"/>
                    </a:moveTo>
                    <a:cubicBezTo>
                      <a:pt x="778" y="1017"/>
                      <a:pt x="792" y="1006"/>
                      <a:pt x="796" y="985"/>
                    </a:cubicBezTo>
                    <a:cubicBezTo>
                      <a:pt x="832" y="985"/>
                      <a:pt x="832" y="985"/>
                      <a:pt x="832" y="985"/>
                    </a:cubicBezTo>
                    <a:cubicBezTo>
                      <a:pt x="825" y="1022"/>
                      <a:pt x="801" y="1048"/>
                      <a:pt x="758" y="1048"/>
                    </a:cubicBezTo>
                    <a:cubicBezTo>
                      <a:pt x="712" y="1048"/>
                      <a:pt x="680" y="1017"/>
                      <a:pt x="680" y="958"/>
                    </a:cubicBezTo>
                    <a:cubicBezTo>
                      <a:pt x="680" y="898"/>
                      <a:pt x="714" y="868"/>
                      <a:pt x="758" y="868"/>
                    </a:cubicBezTo>
                    <a:cubicBezTo>
                      <a:pt x="810" y="868"/>
                      <a:pt x="830" y="903"/>
                      <a:pt x="832" y="928"/>
                    </a:cubicBezTo>
                    <a:cubicBezTo>
                      <a:pt x="796" y="928"/>
                      <a:pt x="796" y="928"/>
                      <a:pt x="796" y="928"/>
                    </a:cubicBezTo>
                    <a:cubicBezTo>
                      <a:pt x="794" y="918"/>
                      <a:pt x="788" y="899"/>
                      <a:pt x="758" y="899"/>
                    </a:cubicBezTo>
                    <a:cubicBezTo>
                      <a:pt x="741" y="899"/>
                      <a:pt x="716" y="910"/>
                      <a:pt x="716" y="958"/>
                    </a:cubicBezTo>
                    <a:cubicBezTo>
                      <a:pt x="716" y="989"/>
                      <a:pt x="728" y="1017"/>
                      <a:pt x="758" y="1017"/>
                    </a:cubicBezTo>
                    <a:close/>
                    <a:moveTo>
                      <a:pt x="970" y="1043"/>
                    </a:moveTo>
                    <a:cubicBezTo>
                      <a:pt x="847" y="1043"/>
                      <a:pt x="847" y="1043"/>
                      <a:pt x="847" y="1043"/>
                    </a:cubicBezTo>
                    <a:cubicBezTo>
                      <a:pt x="847" y="872"/>
                      <a:pt x="847" y="872"/>
                      <a:pt x="847" y="872"/>
                    </a:cubicBezTo>
                    <a:cubicBezTo>
                      <a:pt x="970" y="872"/>
                      <a:pt x="970" y="872"/>
                      <a:pt x="970" y="872"/>
                    </a:cubicBezTo>
                    <a:cubicBezTo>
                      <a:pt x="970" y="902"/>
                      <a:pt x="970" y="902"/>
                      <a:pt x="970" y="902"/>
                    </a:cubicBezTo>
                    <a:cubicBezTo>
                      <a:pt x="880" y="902"/>
                      <a:pt x="880" y="902"/>
                      <a:pt x="880" y="902"/>
                    </a:cubicBezTo>
                    <a:cubicBezTo>
                      <a:pt x="880" y="938"/>
                      <a:pt x="880" y="938"/>
                      <a:pt x="880" y="938"/>
                    </a:cubicBezTo>
                    <a:cubicBezTo>
                      <a:pt x="959" y="938"/>
                      <a:pt x="959" y="938"/>
                      <a:pt x="959" y="938"/>
                    </a:cubicBezTo>
                    <a:cubicBezTo>
                      <a:pt x="959" y="969"/>
                      <a:pt x="959" y="969"/>
                      <a:pt x="959" y="969"/>
                    </a:cubicBezTo>
                    <a:cubicBezTo>
                      <a:pt x="880" y="969"/>
                      <a:pt x="880" y="969"/>
                      <a:pt x="880" y="969"/>
                    </a:cubicBezTo>
                    <a:cubicBezTo>
                      <a:pt x="880" y="1013"/>
                      <a:pt x="880" y="1013"/>
                      <a:pt x="880" y="1013"/>
                    </a:cubicBezTo>
                    <a:cubicBezTo>
                      <a:pt x="970" y="1013"/>
                      <a:pt x="970" y="1013"/>
                      <a:pt x="970" y="1013"/>
                    </a:cubicBezTo>
                    <a:lnTo>
                      <a:pt x="970" y="1043"/>
                    </a:lnTo>
                    <a:close/>
                    <a:moveTo>
                      <a:pt x="970" y="667"/>
                    </a:moveTo>
                    <a:cubicBezTo>
                      <a:pt x="847" y="667"/>
                      <a:pt x="847" y="667"/>
                      <a:pt x="847" y="667"/>
                    </a:cubicBezTo>
                    <a:cubicBezTo>
                      <a:pt x="847" y="496"/>
                      <a:pt x="847" y="496"/>
                      <a:pt x="847" y="496"/>
                    </a:cubicBezTo>
                    <a:cubicBezTo>
                      <a:pt x="970" y="496"/>
                      <a:pt x="970" y="496"/>
                      <a:pt x="970" y="496"/>
                    </a:cubicBezTo>
                    <a:cubicBezTo>
                      <a:pt x="970" y="526"/>
                      <a:pt x="970" y="526"/>
                      <a:pt x="970" y="526"/>
                    </a:cubicBezTo>
                    <a:cubicBezTo>
                      <a:pt x="880" y="526"/>
                      <a:pt x="880" y="526"/>
                      <a:pt x="880" y="526"/>
                    </a:cubicBezTo>
                    <a:cubicBezTo>
                      <a:pt x="880" y="562"/>
                      <a:pt x="880" y="562"/>
                      <a:pt x="880" y="562"/>
                    </a:cubicBezTo>
                    <a:cubicBezTo>
                      <a:pt x="959" y="562"/>
                      <a:pt x="959" y="562"/>
                      <a:pt x="959" y="562"/>
                    </a:cubicBezTo>
                    <a:cubicBezTo>
                      <a:pt x="959" y="592"/>
                      <a:pt x="959" y="592"/>
                      <a:pt x="959" y="592"/>
                    </a:cubicBezTo>
                    <a:cubicBezTo>
                      <a:pt x="880" y="592"/>
                      <a:pt x="880" y="592"/>
                      <a:pt x="880" y="592"/>
                    </a:cubicBezTo>
                    <a:cubicBezTo>
                      <a:pt x="880" y="637"/>
                      <a:pt x="880" y="637"/>
                      <a:pt x="880" y="637"/>
                    </a:cubicBezTo>
                    <a:cubicBezTo>
                      <a:pt x="970" y="637"/>
                      <a:pt x="970" y="637"/>
                      <a:pt x="970" y="637"/>
                    </a:cubicBezTo>
                    <a:lnTo>
                      <a:pt x="970" y="667"/>
                    </a:lnTo>
                    <a:close/>
                    <a:moveTo>
                      <a:pt x="1079" y="1043"/>
                    </a:moveTo>
                    <a:cubicBezTo>
                      <a:pt x="993" y="1043"/>
                      <a:pt x="993" y="1043"/>
                      <a:pt x="993" y="1043"/>
                    </a:cubicBezTo>
                    <a:cubicBezTo>
                      <a:pt x="993" y="868"/>
                      <a:pt x="993" y="868"/>
                      <a:pt x="993" y="868"/>
                    </a:cubicBezTo>
                    <a:cubicBezTo>
                      <a:pt x="1024" y="868"/>
                      <a:pt x="1024" y="868"/>
                      <a:pt x="1024" y="868"/>
                    </a:cubicBezTo>
                    <a:cubicBezTo>
                      <a:pt x="1054" y="868"/>
                      <a:pt x="1079" y="893"/>
                      <a:pt x="1079" y="923"/>
                    </a:cubicBezTo>
                    <a:lnTo>
                      <a:pt x="1079" y="1043"/>
                    </a:lnTo>
                    <a:close/>
                    <a:moveTo>
                      <a:pt x="1220" y="1043"/>
                    </a:moveTo>
                    <a:cubicBezTo>
                      <a:pt x="1089" y="1043"/>
                      <a:pt x="1089" y="1043"/>
                      <a:pt x="1089" y="1043"/>
                    </a:cubicBezTo>
                    <a:cubicBezTo>
                      <a:pt x="1089" y="923"/>
                      <a:pt x="1089" y="923"/>
                      <a:pt x="1089" y="923"/>
                    </a:cubicBezTo>
                    <a:cubicBezTo>
                      <a:pt x="1089" y="888"/>
                      <a:pt x="1060" y="858"/>
                      <a:pt x="1024" y="858"/>
                    </a:cubicBezTo>
                    <a:cubicBezTo>
                      <a:pt x="993" y="858"/>
                      <a:pt x="993" y="858"/>
                      <a:pt x="993" y="858"/>
                    </a:cubicBezTo>
                    <a:cubicBezTo>
                      <a:pt x="993" y="680"/>
                      <a:pt x="993" y="680"/>
                      <a:pt x="993" y="680"/>
                    </a:cubicBezTo>
                    <a:cubicBezTo>
                      <a:pt x="1011" y="680"/>
                      <a:pt x="1011" y="680"/>
                      <a:pt x="1011" y="680"/>
                    </a:cubicBezTo>
                    <a:cubicBezTo>
                      <a:pt x="1126" y="680"/>
                      <a:pt x="1220" y="774"/>
                      <a:pt x="1220" y="889"/>
                    </a:cubicBezTo>
                    <a:lnTo>
                      <a:pt x="1220" y="1043"/>
                    </a:lnTo>
                    <a:close/>
                    <a:moveTo>
                      <a:pt x="1391" y="1043"/>
                    </a:moveTo>
                    <a:cubicBezTo>
                      <a:pt x="1229" y="1043"/>
                      <a:pt x="1229" y="1043"/>
                      <a:pt x="1229" y="1043"/>
                    </a:cubicBezTo>
                    <a:cubicBezTo>
                      <a:pt x="1229" y="889"/>
                      <a:pt x="1229" y="889"/>
                      <a:pt x="1229" y="889"/>
                    </a:cubicBezTo>
                    <a:cubicBezTo>
                      <a:pt x="1229" y="768"/>
                      <a:pt x="1131" y="670"/>
                      <a:pt x="1011" y="670"/>
                    </a:cubicBezTo>
                    <a:cubicBezTo>
                      <a:pt x="993" y="670"/>
                      <a:pt x="993" y="670"/>
                      <a:pt x="993" y="670"/>
                    </a:cubicBezTo>
                    <a:cubicBezTo>
                      <a:pt x="993" y="495"/>
                      <a:pt x="993" y="495"/>
                      <a:pt x="993" y="495"/>
                    </a:cubicBezTo>
                    <a:cubicBezTo>
                      <a:pt x="993" y="495"/>
                      <a:pt x="993" y="495"/>
                      <a:pt x="993" y="495"/>
                    </a:cubicBezTo>
                    <a:cubicBezTo>
                      <a:pt x="1214" y="495"/>
                      <a:pt x="1391" y="674"/>
                      <a:pt x="1391" y="894"/>
                    </a:cubicBezTo>
                    <a:lnTo>
                      <a:pt x="1391" y="10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72" name="Group 371"/>
            <p:cNvGrpSpPr/>
            <p:nvPr/>
          </p:nvGrpSpPr>
          <p:grpSpPr>
            <a:xfrm>
              <a:off x="228600" y="4332695"/>
              <a:ext cx="642176" cy="258355"/>
              <a:chOff x="677863" y="4333875"/>
              <a:chExt cx="1373187" cy="552450"/>
            </a:xfrm>
            <a:solidFill>
              <a:srgbClr val="E51A2C"/>
            </a:solidFill>
          </p:grpSpPr>
          <p:sp>
            <p:nvSpPr>
              <p:cNvPr id="414" name="Freeform 514"/>
              <p:cNvSpPr>
                <a:spLocks noEditPoints="1"/>
              </p:cNvSpPr>
              <p:nvPr/>
            </p:nvSpPr>
            <p:spPr bwMode="auto">
              <a:xfrm>
                <a:off x="1677988" y="4457700"/>
                <a:ext cx="28575" cy="28575"/>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13 w 50"/>
                  <a:gd name="T11" fmla="*/ 8 h 50"/>
                  <a:gd name="T12" fmla="*/ 28 w 50"/>
                  <a:gd name="T13" fmla="*/ 8 h 50"/>
                  <a:gd name="T14" fmla="*/ 41 w 50"/>
                  <a:gd name="T15" fmla="*/ 19 h 50"/>
                  <a:gd name="T16" fmla="*/ 35 w 50"/>
                  <a:gd name="T17" fmla="*/ 28 h 50"/>
                  <a:gd name="T18" fmla="*/ 40 w 50"/>
                  <a:gd name="T19" fmla="*/ 36 h 50"/>
                  <a:gd name="T20" fmla="*/ 34 w 50"/>
                  <a:gd name="T21" fmla="*/ 40 h 50"/>
                  <a:gd name="T22" fmla="*/ 27 w 50"/>
                  <a:gd name="T23" fmla="*/ 29 h 50"/>
                  <a:gd name="T24" fmla="*/ 20 w 50"/>
                  <a:gd name="T25" fmla="*/ 29 h 50"/>
                  <a:gd name="T26" fmla="*/ 20 w 50"/>
                  <a:gd name="T27" fmla="*/ 39 h 50"/>
                  <a:gd name="T28" fmla="*/ 13 w 50"/>
                  <a:gd name="T29" fmla="*/ 39 h 50"/>
                  <a:gd name="T30" fmla="*/ 13 w 50"/>
                  <a:gd name="T31"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50">
                    <a:moveTo>
                      <a:pt x="25" y="50"/>
                    </a:moveTo>
                    <a:cubicBezTo>
                      <a:pt x="39" y="50"/>
                      <a:pt x="50" y="39"/>
                      <a:pt x="50" y="25"/>
                    </a:cubicBezTo>
                    <a:cubicBezTo>
                      <a:pt x="50" y="11"/>
                      <a:pt x="39" y="0"/>
                      <a:pt x="25" y="0"/>
                    </a:cubicBezTo>
                    <a:cubicBezTo>
                      <a:pt x="11" y="0"/>
                      <a:pt x="0" y="11"/>
                      <a:pt x="0" y="25"/>
                    </a:cubicBezTo>
                    <a:cubicBezTo>
                      <a:pt x="0" y="39"/>
                      <a:pt x="11" y="50"/>
                      <a:pt x="25" y="50"/>
                    </a:cubicBezTo>
                    <a:close/>
                    <a:moveTo>
                      <a:pt x="13" y="8"/>
                    </a:moveTo>
                    <a:cubicBezTo>
                      <a:pt x="28" y="8"/>
                      <a:pt x="28" y="8"/>
                      <a:pt x="28" y="8"/>
                    </a:cubicBezTo>
                    <a:cubicBezTo>
                      <a:pt x="39" y="8"/>
                      <a:pt x="41" y="14"/>
                      <a:pt x="41" y="19"/>
                    </a:cubicBezTo>
                    <a:cubicBezTo>
                      <a:pt x="41" y="23"/>
                      <a:pt x="39" y="27"/>
                      <a:pt x="35" y="28"/>
                    </a:cubicBezTo>
                    <a:cubicBezTo>
                      <a:pt x="40" y="36"/>
                      <a:pt x="40" y="36"/>
                      <a:pt x="40" y="36"/>
                    </a:cubicBezTo>
                    <a:cubicBezTo>
                      <a:pt x="34" y="40"/>
                      <a:pt x="34" y="40"/>
                      <a:pt x="34" y="40"/>
                    </a:cubicBezTo>
                    <a:cubicBezTo>
                      <a:pt x="27" y="29"/>
                      <a:pt x="27" y="29"/>
                      <a:pt x="27" y="29"/>
                    </a:cubicBezTo>
                    <a:cubicBezTo>
                      <a:pt x="20" y="29"/>
                      <a:pt x="20" y="29"/>
                      <a:pt x="20" y="29"/>
                    </a:cubicBezTo>
                    <a:cubicBezTo>
                      <a:pt x="20" y="39"/>
                      <a:pt x="20" y="39"/>
                      <a:pt x="20" y="39"/>
                    </a:cubicBezTo>
                    <a:cubicBezTo>
                      <a:pt x="13" y="39"/>
                      <a:pt x="13" y="39"/>
                      <a:pt x="13" y="39"/>
                    </a:cubicBezTo>
                    <a:lnTo>
                      <a:pt x="13"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5" name="Freeform 515"/>
              <p:cNvSpPr>
                <a:spLocks/>
              </p:cNvSpPr>
              <p:nvPr/>
            </p:nvSpPr>
            <p:spPr bwMode="auto">
              <a:xfrm>
                <a:off x="1689100" y="4467225"/>
                <a:ext cx="7937" cy="3175"/>
              </a:xfrm>
              <a:custGeom>
                <a:avLst/>
                <a:gdLst>
                  <a:gd name="T0" fmla="*/ 14 w 14"/>
                  <a:gd name="T1" fmla="*/ 4 h 7"/>
                  <a:gd name="T2" fmla="*/ 8 w 14"/>
                  <a:gd name="T3" fmla="*/ 0 h 7"/>
                  <a:gd name="T4" fmla="*/ 0 w 14"/>
                  <a:gd name="T5" fmla="*/ 0 h 7"/>
                  <a:gd name="T6" fmla="*/ 0 w 14"/>
                  <a:gd name="T7" fmla="*/ 7 h 7"/>
                  <a:gd name="T8" fmla="*/ 9 w 14"/>
                  <a:gd name="T9" fmla="*/ 7 h 7"/>
                  <a:gd name="T10" fmla="*/ 14 w 14"/>
                  <a:gd name="T11" fmla="*/ 4 h 7"/>
                </a:gdLst>
                <a:ahLst/>
                <a:cxnLst>
                  <a:cxn ang="0">
                    <a:pos x="T0" y="T1"/>
                  </a:cxn>
                  <a:cxn ang="0">
                    <a:pos x="T2" y="T3"/>
                  </a:cxn>
                  <a:cxn ang="0">
                    <a:pos x="T4" y="T5"/>
                  </a:cxn>
                  <a:cxn ang="0">
                    <a:pos x="T6" y="T7"/>
                  </a:cxn>
                  <a:cxn ang="0">
                    <a:pos x="T8" y="T9"/>
                  </a:cxn>
                  <a:cxn ang="0">
                    <a:pos x="T10" y="T11"/>
                  </a:cxn>
                </a:cxnLst>
                <a:rect l="0" t="0" r="r" b="b"/>
                <a:pathLst>
                  <a:path w="14" h="7">
                    <a:moveTo>
                      <a:pt x="14" y="4"/>
                    </a:moveTo>
                    <a:cubicBezTo>
                      <a:pt x="14" y="2"/>
                      <a:pt x="14" y="0"/>
                      <a:pt x="8" y="0"/>
                    </a:cubicBezTo>
                    <a:cubicBezTo>
                      <a:pt x="0" y="0"/>
                      <a:pt x="0" y="0"/>
                      <a:pt x="0" y="0"/>
                    </a:cubicBezTo>
                    <a:cubicBezTo>
                      <a:pt x="0" y="7"/>
                      <a:pt x="0" y="7"/>
                      <a:pt x="0" y="7"/>
                    </a:cubicBezTo>
                    <a:cubicBezTo>
                      <a:pt x="9" y="7"/>
                      <a:pt x="9" y="7"/>
                      <a:pt x="9" y="7"/>
                    </a:cubicBezTo>
                    <a:cubicBezTo>
                      <a:pt x="14" y="7"/>
                      <a:pt x="14" y="5"/>
                      <a:pt x="14"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6" name="Freeform 516"/>
              <p:cNvSpPr>
                <a:spLocks noEditPoints="1"/>
              </p:cNvSpPr>
              <p:nvPr/>
            </p:nvSpPr>
            <p:spPr bwMode="auto">
              <a:xfrm>
                <a:off x="677863" y="4333875"/>
                <a:ext cx="1373187" cy="552450"/>
              </a:xfrm>
              <a:custGeom>
                <a:avLst/>
                <a:gdLst>
                  <a:gd name="T0" fmla="*/ 0 w 2513"/>
                  <a:gd name="T1" fmla="*/ 1010 h 1010"/>
                  <a:gd name="T2" fmla="*/ 2513 w 2513"/>
                  <a:gd name="T3" fmla="*/ 0 h 1010"/>
                  <a:gd name="T4" fmla="*/ 1856 w 2513"/>
                  <a:gd name="T5" fmla="*/ 220 h 1010"/>
                  <a:gd name="T6" fmla="*/ 1856 w 2513"/>
                  <a:gd name="T7" fmla="*/ 284 h 1010"/>
                  <a:gd name="T8" fmla="*/ 1856 w 2513"/>
                  <a:gd name="T9" fmla="*/ 220 h 1010"/>
                  <a:gd name="T10" fmla="*/ 305 w 2513"/>
                  <a:gd name="T11" fmla="*/ 665 h 1010"/>
                  <a:gd name="T12" fmla="*/ 217 w 2513"/>
                  <a:gd name="T13" fmla="*/ 220 h 1010"/>
                  <a:gd name="T14" fmla="*/ 411 w 2513"/>
                  <a:gd name="T15" fmla="*/ 227 h 1010"/>
                  <a:gd name="T16" fmla="*/ 602 w 2513"/>
                  <a:gd name="T17" fmla="*/ 222 h 1010"/>
                  <a:gd name="T18" fmla="*/ 522 w 2513"/>
                  <a:gd name="T19" fmla="*/ 665 h 1010"/>
                  <a:gd name="T20" fmla="*/ 757 w 2513"/>
                  <a:gd name="T21" fmla="*/ 439 h 1010"/>
                  <a:gd name="T22" fmla="*/ 674 w 2513"/>
                  <a:gd name="T23" fmla="*/ 642 h 1010"/>
                  <a:gd name="T24" fmla="*/ 759 w 2513"/>
                  <a:gd name="T25" fmla="*/ 308 h 1010"/>
                  <a:gd name="T26" fmla="*/ 850 w 2513"/>
                  <a:gd name="T27" fmla="*/ 306 h 1010"/>
                  <a:gd name="T28" fmla="*/ 757 w 2513"/>
                  <a:gd name="T29" fmla="*/ 439 h 1010"/>
                  <a:gd name="T30" fmla="*/ 1001 w 2513"/>
                  <a:gd name="T31" fmla="*/ 643 h 1010"/>
                  <a:gd name="T32" fmla="*/ 942 w 2513"/>
                  <a:gd name="T33" fmla="*/ 645 h 1010"/>
                  <a:gd name="T34" fmla="*/ 997 w 2513"/>
                  <a:gd name="T35" fmla="*/ 430 h 1010"/>
                  <a:gd name="T36" fmla="*/ 866 w 2513"/>
                  <a:gd name="T37" fmla="*/ 380 h 1010"/>
                  <a:gd name="T38" fmla="*/ 1074 w 2513"/>
                  <a:gd name="T39" fmla="*/ 310 h 1010"/>
                  <a:gd name="T40" fmla="*/ 1374 w 2513"/>
                  <a:gd name="T41" fmla="*/ 645 h 1010"/>
                  <a:gd name="T42" fmla="*/ 1288 w 2513"/>
                  <a:gd name="T43" fmla="*/ 448 h 1010"/>
                  <a:gd name="T44" fmla="*/ 1180 w 2513"/>
                  <a:gd name="T45" fmla="*/ 643 h 1010"/>
                  <a:gd name="T46" fmla="*/ 1098 w 2513"/>
                  <a:gd name="T47" fmla="*/ 310 h 1010"/>
                  <a:gd name="T48" fmla="*/ 1182 w 2513"/>
                  <a:gd name="T49" fmla="*/ 344 h 1010"/>
                  <a:gd name="T50" fmla="*/ 1374 w 2513"/>
                  <a:gd name="T51" fmla="*/ 645 h 1010"/>
                  <a:gd name="T52" fmla="*/ 1394 w 2513"/>
                  <a:gd name="T53" fmla="*/ 799 h 1010"/>
                  <a:gd name="T54" fmla="*/ 1528 w 2513"/>
                  <a:gd name="T55" fmla="*/ 779 h 1010"/>
                  <a:gd name="T56" fmla="*/ 1528 w 2513"/>
                  <a:gd name="T57" fmla="*/ 594 h 1010"/>
                  <a:gd name="T58" fmla="*/ 1446 w 2513"/>
                  <a:gd name="T59" fmla="*/ 634 h 1010"/>
                  <a:gd name="T60" fmla="*/ 1416 w 2513"/>
                  <a:gd name="T61" fmla="*/ 541 h 1010"/>
                  <a:gd name="T62" fmla="*/ 1525 w 2513"/>
                  <a:gd name="T63" fmla="*/ 302 h 1010"/>
                  <a:gd name="T64" fmla="*/ 1699 w 2513"/>
                  <a:gd name="T65" fmla="*/ 311 h 1010"/>
                  <a:gd name="T66" fmla="*/ 1654 w 2513"/>
                  <a:gd name="T67" fmla="*/ 381 h 1010"/>
                  <a:gd name="T68" fmla="*/ 1634 w 2513"/>
                  <a:gd name="T69" fmla="*/ 541 h 1010"/>
                  <a:gd name="T70" fmla="*/ 1523 w 2513"/>
                  <a:gd name="T71" fmla="*/ 863 h 1010"/>
                  <a:gd name="T72" fmla="*/ 1713 w 2513"/>
                  <a:gd name="T73" fmla="*/ 649 h 1010"/>
                  <a:gd name="T74" fmla="*/ 1801 w 2513"/>
                  <a:gd name="T75" fmla="*/ 224 h 1010"/>
                  <a:gd name="T76" fmla="*/ 2085 w 2513"/>
                  <a:gd name="T77" fmla="*/ 532 h 1010"/>
                  <a:gd name="T78" fmla="*/ 1817 w 2513"/>
                  <a:gd name="T79" fmla="*/ 475 h 1010"/>
                  <a:gd name="T80" fmla="*/ 1927 w 2513"/>
                  <a:gd name="T81" fmla="*/ 548 h 1010"/>
                  <a:gd name="T82" fmla="*/ 2327 w 2513"/>
                  <a:gd name="T83" fmla="*/ 385 h 1010"/>
                  <a:gd name="T84" fmla="*/ 2235 w 2513"/>
                  <a:gd name="T85" fmla="*/ 642 h 1010"/>
                  <a:gd name="T86" fmla="*/ 2153 w 2513"/>
                  <a:gd name="T87" fmla="*/ 308 h 1010"/>
                  <a:gd name="T88" fmla="*/ 2237 w 2513"/>
                  <a:gd name="T89" fmla="*/ 337 h 1010"/>
                  <a:gd name="T90" fmla="*/ 2327 w 2513"/>
                  <a:gd name="T91" fmla="*/ 385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13" h="1010">
                    <a:moveTo>
                      <a:pt x="0" y="0"/>
                    </a:moveTo>
                    <a:cubicBezTo>
                      <a:pt x="0" y="1010"/>
                      <a:pt x="0" y="1010"/>
                      <a:pt x="0" y="1010"/>
                    </a:cubicBezTo>
                    <a:cubicBezTo>
                      <a:pt x="2513" y="1010"/>
                      <a:pt x="2513" y="1010"/>
                      <a:pt x="2513" y="1010"/>
                    </a:cubicBezTo>
                    <a:cubicBezTo>
                      <a:pt x="2513" y="0"/>
                      <a:pt x="2513" y="0"/>
                      <a:pt x="2513" y="0"/>
                    </a:cubicBezTo>
                    <a:lnTo>
                      <a:pt x="0" y="0"/>
                    </a:lnTo>
                    <a:close/>
                    <a:moveTo>
                      <a:pt x="1856" y="220"/>
                    </a:moveTo>
                    <a:cubicBezTo>
                      <a:pt x="1874" y="220"/>
                      <a:pt x="1888" y="234"/>
                      <a:pt x="1888" y="252"/>
                    </a:cubicBezTo>
                    <a:cubicBezTo>
                      <a:pt x="1888" y="269"/>
                      <a:pt x="1874" y="284"/>
                      <a:pt x="1856" y="284"/>
                    </a:cubicBezTo>
                    <a:cubicBezTo>
                      <a:pt x="1838" y="284"/>
                      <a:pt x="1824" y="269"/>
                      <a:pt x="1824" y="252"/>
                    </a:cubicBezTo>
                    <a:cubicBezTo>
                      <a:pt x="1824" y="234"/>
                      <a:pt x="1838" y="220"/>
                      <a:pt x="1856" y="220"/>
                    </a:cubicBezTo>
                    <a:close/>
                    <a:moveTo>
                      <a:pt x="412" y="426"/>
                    </a:moveTo>
                    <a:cubicBezTo>
                      <a:pt x="305" y="665"/>
                      <a:pt x="305" y="665"/>
                      <a:pt x="305" y="665"/>
                    </a:cubicBezTo>
                    <a:cubicBezTo>
                      <a:pt x="123" y="220"/>
                      <a:pt x="123" y="220"/>
                      <a:pt x="123" y="220"/>
                    </a:cubicBezTo>
                    <a:cubicBezTo>
                      <a:pt x="217" y="220"/>
                      <a:pt x="217" y="220"/>
                      <a:pt x="217" y="220"/>
                    </a:cubicBezTo>
                    <a:cubicBezTo>
                      <a:pt x="308" y="433"/>
                      <a:pt x="308" y="433"/>
                      <a:pt x="308" y="433"/>
                    </a:cubicBezTo>
                    <a:cubicBezTo>
                      <a:pt x="411" y="227"/>
                      <a:pt x="411" y="227"/>
                      <a:pt x="411" y="227"/>
                    </a:cubicBezTo>
                    <a:cubicBezTo>
                      <a:pt x="516" y="424"/>
                      <a:pt x="516" y="424"/>
                      <a:pt x="516" y="424"/>
                    </a:cubicBezTo>
                    <a:cubicBezTo>
                      <a:pt x="602" y="222"/>
                      <a:pt x="602" y="222"/>
                      <a:pt x="602" y="222"/>
                    </a:cubicBezTo>
                    <a:cubicBezTo>
                      <a:pt x="694" y="222"/>
                      <a:pt x="694" y="222"/>
                      <a:pt x="694" y="222"/>
                    </a:cubicBezTo>
                    <a:cubicBezTo>
                      <a:pt x="522" y="665"/>
                      <a:pt x="522" y="665"/>
                      <a:pt x="522" y="665"/>
                    </a:cubicBezTo>
                    <a:lnTo>
                      <a:pt x="412" y="426"/>
                    </a:lnTo>
                    <a:close/>
                    <a:moveTo>
                      <a:pt x="757" y="439"/>
                    </a:moveTo>
                    <a:cubicBezTo>
                      <a:pt x="757" y="642"/>
                      <a:pt x="757" y="642"/>
                      <a:pt x="757" y="642"/>
                    </a:cubicBezTo>
                    <a:cubicBezTo>
                      <a:pt x="674" y="642"/>
                      <a:pt x="674" y="642"/>
                      <a:pt x="674" y="642"/>
                    </a:cubicBezTo>
                    <a:cubicBezTo>
                      <a:pt x="674" y="308"/>
                      <a:pt x="674" y="308"/>
                      <a:pt x="674" y="308"/>
                    </a:cubicBezTo>
                    <a:cubicBezTo>
                      <a:pt x="759" y="308"/>
                      <a:pt x="759" y="308"/>
                      <a:pt x="759" y="308"/>
                    </a:cubicBezTo>
                    <a:cubicBezTo>
                      <a:pt x="759" y="337"/>
                      <a:pt x="759" y="337"/>
                      <a:pt x="759" y="337"/>
                    </a:cubicBezTo>
                    <a:cubicBezTo>
                      <a:pt x="768" y="326"/>
                      <a:pt x="812" y="297"/>
                      <a:pt x="850" y="306"/>
                    </a:cubicBezTo>
                    <a:cubicBezTo>
                      <a:pt x="848" y="385"/>
                      <a:pt x="848" y="385"/>
                      <a:pt x="848" y="385"/>
                    </a:cubicBezTo>
                    <a:cubicBezTo>
                      <a:pt x="818" y="383"/>
                      <a:pt x="771" y="399"/>
                      <a:pt x="757" y="439"/>
                    </a:cubicBezTo>
                    <a:close/>
                    <a:moveTo>
                      <a:pt x="1074" y="643"/>
                    </a:moveTo>
                    <a:cubicBezTo>
                      <a:pt x="1001" y="643"/>
                      <a:pt x="1001" y="643"/>
                      <a:pt x="1001" y="643"/>
                    </a:cubicBezTo>
                    <a:cubicBezTo>
                      <a:pt x="1001" y="622"/>
                      <a:pt x="1001" y="622"/>
                      <a:pt x="1001" y="622"/>
                    </a:cubicBezTo>
                    <a:cubicBezTo>
                      <a:pt x="984" y="636"/>
                      <a:pt x="963" y="644"/>
                      <a:pt x="942" y="645"/>
                    </a:cubicBezTo>
                    <a:cubicBezTo>
                      <a:pt x="881" y="649"/>
                      <a:pt x="812" y="604"/>
                      <a:pt x="812" y="530"/>
                    </a:cubicBezTo>
                    <a:cubicBezTo>
                      <a:pt x="812" y="433"/>
                      <a:pt x="915" y="390"/>
                      <a:pt x="997" y="430"/>
                    </a:cubicBezTo>
                    <a:cubicBezTo>
                      <a:pt x="1001" y="380"/>
                      <a:pt x="1001" y="380"/>
                      <a:pt x="1001" y="380"/>
                    </a:cubicBezTo>
                    <a:cubicBezTo>
                      <a:pt x="866" y="380"/>
                      <a:pt x="866" y="380"/>
                      <a:pt x="866" y="380"/>
                    </a:cubicBezTo>
                    <a:cubicBezTo>
                      <a:pt x="890" y="310"/>
                      <a:pt x="890" y="310"/>
                      <a:pt x="890" y="310"/>
                    </a:cubicBezTo>
                    <a:cubicBezTo>
                      <a:pt x="1074" y="310"/>
                      <a:pt x="1074" y="310"/>
                      <a:pt x="1074" y="310"/>
                    </a:cubicBezTo>
                    <a:lnTo>
                      <a:pt x="1074" y="643"/>
                    </a:lnTo>
                    <a:close/>
                    <a:moveTo>
                      <a:pt x="1374" y="645"/>
                    </a:moveTo>
                    <a:cubicBezTo>
                      <a:pt x="1288" y="645"/>
                      <a:pt x="1288" y="645"/>
                      <a:pt x="1288" y="645"/>
                    </a:cubicBezTo>
                    <a:cubicBezTo>
                      <a:pt x="1288" y="448"/>
                      <a:pt x="1288" y="448"/>
                      <a:pt x="1288" y="448"/>
                    </a:cubicBezTo>
                    <a:cubicBezTo>
                      <a:pt x="1291" y="381"/>
                      <a:pt x="1180" y="383"/>
                      <a:pt x="1180" y="453"/>
                    </a:cubicBezTo>
                    <a:cubicBezTo>
                      <a:pt x="1180" y="643"/>
                      <a:pt x="1180" y="643"/>
                      <a:pt x="1180" y="643"/>
                    </a:cubicBezTo>
                    <a:cubicBezTo>
                      <a:pt x="1098" y="643"/>
                      <a:pt x="1098" y="643"/>
                      <a:pt x="1098" y="643"/>
                    </a:cubicBezTo>
                    <a:cubicBezTo>
                      <a:pt x="1098" y="310"/>
                      <a:pt x="1098" y="310"/>
                      <a:pt x="1098" y="310"/>
                    </a:cubicBezTo>
                    <a:cubicBezTo>
                      <a:pt x="1182" y="310"/>
                      <a:pt x="1182" y="310"/>
                      <a:pt x="1182" y="310"/>
                    </a:cubicBezTo>
                    <a:cubicBezTo>
                      <a:pt x="1182" y="344"/>
                      <a:pt x="1182" y="344"/>
                      <a:pt x="1182" y="344"/>
                    </a:cubicBezTo>
                    <a:cubicBezTo>
                      <a:pt x="1225" y="290"/>
                      <a:pt x="1369" y="297"/>
                      <a:pt x="1374" y="421"/>
                    </a:cubicBezTo>
                    <a:lnTo>
                      <a:pt x="1374" y="645"/>
                    </a:lnTo>
                    <a:close/>
                    <a:moveTo>
                      <a:pt x="1523" y="863"/>
                    </a:moveTo>
                    <a:cubicBezTo>
                      <a:pt x="1470" y="863"/>
                      <a:pt x="1427" y="836"/>
                      <a:pt x="1394" y="799"/>
                    </a:cubicBezTo>
                    <a:cubicBezTo>
                      <a:pt x="1452" y="738"/>
                      <a:pt x="1452" y="738"/>
                      <a:pt x="1452" y="738"/>
                    </a:cubicBezTo>
                    <a:cubicBezTo>
                      <a:pt x="1468" y="763"/>
                      <a:pt x="1496" y="779"/>
                      <a:pt x="1528" y="779"/>
                    </a:cubicBezTo>
                    <a:cubicBezTo>
                      <a:pt x="1579" y="779"/>
                      <a:pt x="1621" y="738"/>
                      <a:pt x="1621" y="686"/>
                    </a:cubicBezTo>
                    <a:cubicBezTo>
                      <a:pt x="1621" y="635"/>
                      <a:pt x="1579" y="594"/>
                      <a:pt x="1528" y="594"/>
                    </a:cubicBezTo>
                    <a:cubicBezTo>
                      <a:pt x="1495" y="594"/>
                      <a:pt x="1465" y="612"/>
                      <a:pt x="1449" y="639"/>
                    </a:cubicBezTo>
                    <a:cubicBezTo>
                      <a:pt x="1446" y="634"/>
                      <a:pt x="1446" y="634"/>
                      <a:pt x="1446" y="634"/>
                    </a:cubicBezTo>
                    <a:cubicBezTo>
                      <a:pt x="1381" y="583"/>
                      <a:pt x="1381" y="583"/>
                      <a:pt x="1381" y="583"/>
                    </a:cubicBezTo>
                    <a:cubicBezTo>
                      <a:pt x="1393" y="565"/>
                      <a:pt x="1416" y="541"/>
                      <a:pt x="1416" y="541"/>
                    </a:cubicBezTo>
                    <a:cubicBezTo>
                      <a:pt x="1394" y="515"/>
                      <a:pt x="1381" y="482"/>
                      <a:pt x="1381" y="446"/>
                    </a:cubicBezTo>
                    <a:cubicBezTo>
                      <a:pt x="1381" y="367"/>
                      <a:pt x="1445" y="302"/>
                      <a:pt x="1525" y="302"/>
                    </a:cubicBezTo>
                    <a:cubicBezTo>
                      <a:pt x="1543" y="302"/>
                      <a:pt x="1560" y="305"/>
                      <a:pt x="1576" y="311"/>
                    </a:cubicBezTo>
                    <a:cubicBezTo>
                      <a:pt x="1699" y="311"/>
                      <a:pt x="1699" y="311"/>
                      <a:pt x="1699" y="311"/>
                    </a:cubicBezTo>
                    <a:cubicBezTo>
                      <a:pt x="1679" y="381"/>
                      <a:pt x="1679" y="381"/>
                      <a:pt x="1679" y="381"/>
                    </a:cubicBezTo>
                    <a:cubicBezTo>
                      <a:pt x="1654" y="381"/>
                      <a:pt x="1654" y="381"/>
                      <a:pt x="1654" y="381"/>
                    </a:cubicBezTo>
                    <a:cubicBezTo>
                      <a:pt x="1664" y="401"/>
                      <a:pt x="1670" y="423"/>
                      <a:pt x="1670" y="446"/>
                    </a:cubicBezTo>
                    <a:cubicBezTo>
                      <a:pt x="1670" y="483"/>
                      <a:pt x="1656" y="516"/>
                      <a:pt x="1634" y="541"/>
                    </a:cubicBezTo>
                    <a:cubicBezTo>
                      <a:pt x="1676" y="574"/>
                      <a:pt x="1703" y="625"/>
                      <a:pt x="1703" y="683"/>
                    </a:cubicBezTo>
                    <a:cubicBezTo>
                      <a:pt x="1703" y="782"/>
                      <a:pt x="1622" y="863"/>
                      <a:pt x="1523" y="863"/>
                    </a:cubicBezTo>
                    <a:close/>
                    <a:moveTo>
                      <a:pt x="1801" y="649"/>
                    </a:moveTo>
                    <a:cubicBezTo>
                      <a:pt x="1713" y="649"/>
                      <a:pt x="1713" y="649"/>
                      <a:pt x="1713" y="649"/>
                    </a:cubicBezTo>
                    <a:cubicBezTo>
                      <a:pt x="1713" y="224"/>
                      <a:pt x="1713" y="224"/>
                      <a:pt x="1713" y="224"/>
                    </a:cubicBezTo>
                    <a:cubicBezTo>
                      <a:pt x="1801" y="224"/>
                      <a:pt x="1801" y="224"/>
                      <a:pt x="1801" y="224"/>
                    </a:cubicBezTo>
                    <a:lnTo>
                      <a:pt x="1801" y="649"/>
                    </a:lnTo>
                    <a:close/>
                    <a:moveTo>
                      <a:pt x="2085" y="532"/>
                    </a:moveTo>
                    <a:cubicBezTo>
                      <a:pt x="2119" y="595"/>
                      <a:pt x="2119" y="595"/>
                      <a:pt x="2119" y="595"/>
                    </a:cubicBezTo>
                    <a:cubicBezTo>
                      <a:pt x="2061" y="686"/>
                      <a:pt x="1817" y="686"/>
                      <a:pt x="1817" y="475"/>
                    </a:cubicBezTo>
                    <a:cubicBezTo>
                      <a:pt x="1817" y="265"/>
                      <a:pt x="2079" y="265"/>
                      <a:pt x="2135" y="401"/>
                    </a:cubicBezTo>
                    <a:cubicBezTo>
                      <a:pt x="1927" y="548"/>
                      <a:pt x="1927" y="548"/>
                      <a:pt x="1927" y="548"/>
                    </a:cubicBezTo>
                    <a:cubicBezTo>
                      <a:pt x="1928" y="584"/>
                      <a:pt x="2032" y="607"/>
                      <a:pt x="2085" y="532"/>
                    </a:cubicBezTo>
                    <a:close/>
                    <a:moveTo>
                      <a:pt x="2327" y="385"/>
                    </a:moveTo>
                    <a:cubicBezTo>
                      <a:pt x="2296" y="383"/>
                      <a:pt x="2250" y="399"/>
                      <a:pt x="2235" y="439"/>
                    </a:cubicBezTo>
                    <a:cubicBezTo>
                      <a:pt x="2235" y="642"/>
                      <a:pt x="2235" y="642"/>
                      <a:pt x="2235" y="642"/>
                    </a:cubicBezTo>
                    <a:cubicBezTo>
                      <a:pt x="2153" y="642"/>
                      <a:pt x="2153" y="642"/>
                      <a:pt x="2153" y="642"/>
                    </a:cubicBezTo>
                    <a:cubicBezTo>
                      <a:pt x="2153" y="308"/>
                      <a:pt x="2153" y="308"/>
                      <a:pt x="2153" y="308"/>
                    </a:cubicBezTo>
                    <a:cubicBezTo>
                      <a:pt x="2237" y="308"/>
                      <a:pt x="2237" y="308"/>
                      <a:pt x="2237" y="308"/>
                    </a:cubicBezTo>
                    <a:cubicBezTo>
                      <a:pt x="2237" y="337"/>
                      <a:pt x="2237" y="337"/>
                      <a:pt x="2237" y="337"/>
                    </a:cubicBezTo>
                    <a:cubicBezTo>
                      <a:pt x="2246" y="326"/>
                      <a:pt x="2291" y="297"/>
                      <a:pt x="2329" y="306"/>
                    </a:cubicBezTo>
                    <a:lnTo>
                      <a:pt x="2327" y="3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7" name="Freeform 517"/>
              <p:cNvSpPr>
                <a:spLocks/>
              </p:cNvSpPr>
              <p:nvPr/>
            </p:nvSpPr>
            <p:spPr bwMode="auto">
              <a:xfrm>
                <a:off x="1703388" y="4519613"/>
                <a:ext cx="79375" cy="82550"/>
              </a:xfrm>
              <a:custGeom>
                <a:avLst/>
                <a:gdLst>
                  <a:gd name="T0" fmla="*/ 20 w 146"/>
                  <a:gd name="T1" fmla="*/ 149 h 149"/>
                  <a:gd name="T2" fmla="*/ 146 w 146"/>
                  <a:gd name="T3" fmla="*/ 61 h 149"/>
                  <a:gd name="T4" fmla="*/ 20 w 146"/>
                  <a:gd name="T5" fmla="*/ 149 h 149"/>
                </a:gdLst>
                <a:ahLst/>
                <a:cxnLst>
                  <a:cxn ang="0">
                    <a:pos x="T0" y="T1"/>
                  </a:cxn>
                  <a:cxn ang="0">
                    <a:pos x="T2" y="T3"/>
                  </a:cxn>
                  <a:cxn ang="0">
                    <a:pos x="T4" y="T5"/>
                  </a:cxn>
                </a:cxnLst>
                <a:rect l="0" t="0" r="r" b="b"/>
                <a:pathLst>
                  <a:path w="146" h="149">
                    <a:moveTo>
                      <a:pt x="20" y="149"/>
                    </a:moveTo>
                    <a:cubicBezTo>
                      <a:pt x="146" y="61"/>
                      <a:pt x="146" y="61"/>
                      <a:pt x="146" y="61"/>
                    </a:cubicBezTo>
                    <a:cubicBezTo>
                      <a:pt x="103" y="0"/>
                      <a:pt x="0" y="63"/>
                      <a:pt x="20" y="1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8" name="Oval 518"/>
              <p:cNvSpPr>
                <a:spLocks noChangeArrowheads="1"/>
              </p:cNvSpPr>
              <p:nvPr/>
            </p:nvSpPr>
            <p:spPr bwMode="auto">
              <a:xfrm>
                <a:off x="1165225" y="4603750"/>
                <a:ext cx="57150" cy="4445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9" name="Freeform 519"/>
              <p:cNvSpPr>
                <a:spLocks/>
              </p:cNvSpPr>
              <p:nvPr/>
            </p:nvSpPr>
            <p:spPr bwMode="auto">
              <a:xfrm>
                <a:off x="1477963" y="4546600"/>
                <a:ext cx="66675" cy="66675"/>
              </a:xfrm>
              <a:custGeom>
                <a:avLst/>
                <a:gdLst>
                  <a:gd name="T0" fmla="*/ 61 w 122"/>
                  <a:gd name="T1" fmla="*/ 0 h 122"/>
                  <a:gd name="T2" fmla="*/ 0 w 122"/>
                  <a:gd name="T3" fmla="*/ 61 h 122"/>
                  <a:gd name="T4" fmla="*/ 61 w 122"/>
                  <a:gd name="T5" fmla="*/ 122 h 122"/>
                  <a:gd name="T6" fmla="*/ 121 w 122"/>
                  <a:gd name="T7" fmla="*/ 61 h 122"/>
                  <a:gd name="T8" fmla="*/ 122 w 122"/>
                  <a:gd name="T9" fmla="*/ 57 h 122"/>
                  <a:gd name="T10" fmla="*/ 61 w 122"/>
                  <a:gd name="T11" fmla="*/ 0 h 122"/>
                </a:gdLst>
                <a:ahLst/>
                <a:cxnLst>
                  <a:cxn ang="0">
                    <a:pos x="T0" y="T1"/>
                  </a:cxn>
                  <a:cxn ang="0">
                    <a:pos x="T2" y="T3"/>
                  </a:cxn>
                  <a:cxn ang="0">
                    <a:pos x="T4" y="T5"/>
                  </a:cxn>
                  <a:cxn ang="0">
                    <a:pos x="T6" y="T7"/>
                  </a:cxn>
                  <a:cxn ang="0">
                    <a:pos x="T8" y="T9"/>
                  </a:cxn>
                  <a:cxn ang="0">
                    <a:pos x="T10" y="T11"/>
                  </a:cxn>
                </a:cxnLst>
                <a:rect l="0" t="0" r="r" b="b"/>
                <a:pathLst>
                  <a:path w="122" h="122">
                    <a:moveTo>
                      <a:pt x="61" y="0"/>
                    </a:moveTo>
                    <a:cubicBezTo>
                      <a:pt x="27" y="0"/>
                      <a:pt x="0" y="27"/>
                      <a:pt x="0" y="61"/>
                    </a:cubicBezTo>
                    <a:cubicBezTo>
                      <a:pt x="0" y="94"/>
                      <a:pt x="27" y="122"/>
                      <a:pt x="61" y="122"/>
                    </a:cubicBezTo>
                    <a:cubicBezTo>
                      <a:pt x="94" y="122"/>
                      <a:pt x="121" y="95"/>
                      <a:pt x="121" y="61"/>
                    </a:cubicBezTo>
                    <a:cubicBezTo>
                      <a:pt x="121" y="60"/>
                      <a:pt x="122" y="59"/>
                      <a:pt x="122" y="57"/>
                    </a:cubicBezTo>
                    <a:cubicBezTo>
                      <a:pt x="120" y="25"/>
                      <a:pt x="93" y="0"/>
                      <a:pt x="6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73" name="Group 372"/>
            <p:cNvGrpSpPr/>
            <p:nvPr/>
          </p:nvGrpSpPr>
          <p:grpSpPr>
            <a:xfrm>
              <a:off x="1981200" y="2740704"/>
              <a:ext cx="319232" cy="193025"/>
              <a:chOff x="2895600" y="5184775"/>
              <a:chExt cx="682625" cy="412751"/>
            </a:xfrm>
            <a:solidFill>
              <a:srgbClr val="002B5C"/>
            </a:solidFill>
          </p:grpSpPr>
          <p:sp>
            <p:nvSpPr>
              <p:cNvPr id="408" name="Freeform 520"/>
              <p:cNvSpPr>
                <a:spLocks noEditPoints="1"/>
              </p:cNvSpPr>
              <p:nvPr/>
            </p:nvSpPr>
            <p:spPr bwMode="auto">
              <a:xfrm>
                <a:off x="2895600" y="5208588"/>
                <a:ext cx="682625" cy="388938"/>
              </a:xfrm>
              <a:custGeom>
                <a:avLst/>
                <a:gdLst>
                  <a:gd name="T0" fmla="*/ 1058 w 1252"/>
                  <a:gd name="T1" fmla="*/ 341 h 713"/>
                  <a:gd name="T2" fmla="*/ 985 w 1252"/>
                  <a:gd name="T3" fmla="*/ 332 h 713"/>
                  <a:gd name="T4" fmla="*/ 1021 w 1252"/>
                  <a:gd name="T5" fmla="*/ 255 h 713"/>
                  <a:gd name="T6" fmla="*/ 1112 w 1252"/>
                  <a:gd name="T7" fmla="*/ 266 h 713"/>
                  <a:gd name="T8" fmla="*/ 1127 w 1252"/>
                  <a:gd name="T9" fmla="*/ 341 h 713"/>
                  <a:gd name="T10" fmla="*/ 589 w 1252"/>
                  <a:gd name="T11" fmla="*/ 334 h 713"/>
                  <a:gd name="T12" fmla="*/ 572 w 1252"/>
                  <a:gd name="T13" fmla="*/ 267 h 713"/>
                  <a:gd name="T14" fmla="*/ 667 w 1252"/>
                  <a:gd name="T15" fmla="*/ 235 h 713"/>
                  <a:gd name="T16" fmla="*/ 683 w 1252"/>
                  <a:gd name="T17" fmla="*/ 342 h 713"/>
                  <a:gd name="T18" fmla="*/ 1158 w 1252"/>
                  <a:gd name="T19" fmla="*/ 152 h 713"/>
                  <a:gd name="T20" fmla="*/ 983 w 1252"/>
                  <a:gd name="T21" fmla="*/ 143 h 713"/>
                  <a:gd name="T22" fmla="*/ 896 w 1252"/>
                  <a:gd name="T23" fmla="*/ 229 h 713"/>
                  <a:gd name="T24" fmla="*/ 864 w 1252"/>
                  <a:gd name="T25" fmla="*/ 331 h 713"/>
                  <a:gd name="T26" fmla="*/ 799 w 1252"/>
                  <a:gd name="T27" fmla="*/ 274 h 713"/>
                  <a:gd name="T28" fmla="*/ 706 w 1252"/>
                  <a:gd name="T29" fmla="*/ 123 h 713"/>
                  <a:gd name="T30" fmla="*/ 585 w 1252"/>
                  <a:gd name="T31" fmla="*/ 116 h 713"/>
                  <a:gd name="T32" fmla="*/ 442 w 1252"/>
                  <a:gd name="T33" fmla="*/ 247 h 713"/>
                  <a:gd name="T34" fmla="*/ 330 w 1252"/>
                  <a:gd name="T35" fmla="*/ 390 h 713"/>
                  <a:gd name="T36" fmla="*/ 265 w 1252"/>
                  <a:gd name="T37" fmla="*/ 599 h 713"/>
                  <a:gd name="T38" fmla="*/ 172 w 1252"/>
                  <a:gd name="T39" fmla="*/ 545 h 713"/>
                  <a:gd name="T40" fmla="*/ 181 w 1252"/>
                  <a:gd name="T41" fmla="*/ 279 h 713"/>
                  <a:gd name="T42" fmla="*/ 202 w 1252"/>
                  <a:gd name="T43" fmla="*/ 53 h 713"/>
                  <a:gd name="T44" fmla="*/ 77 w 1252"/>
                  <a:gd name="T45" fmla="*/ 9 h 713"/>
                  <a:gd name="T46" fmla="*/ 23 w 1252"/>
                  <a:gd name="T47" fmla="*/ 35 h 713"/>
                  <a:gd name="T48" fmla="*/ 9 w 1252"/>
                  <a:gd name="T49" fmla="*/ 103 h 713"/>
                  <a:gd name="T50" fmla="*/ 62 w 1252"/>
                  <a:gd name="T51" fmla="*/ 298 h 713"/>
                  <a:gd name="T52" fmla="*/ 55 w 1252"/>
                  <a:gd name="T53" fmla="*/ 533 h 713"/>
                  <a:gd name="T54" fmla="*/ 89 w 1252"/>
                  <a:gd name="T55" fmla="*/ 704 h 713"/>
                  <a:gd name="T56" fmla="*/ 345 w 1252"/>
                  <a:gd name="T57" fmla="*/ 701 h 713"/>
                  <a:gd name="T58" fmla="*/ 424 w 1252"/>
                  <a:gd name="T59" fmla="*/ 495 h 713"/>
                  <a:gd name="T60" fmla="*/ 452 w 1252"/>
                  <a:gd name="T61" fmla="*/ 563 h 713"/>
                  <a:gd name="T62" fmla="*/ 596 w 1252"/>
                  <a:gd name="T63" fmla="*/ 696 h 713"/>
                  <a:gd name="T64" fmla="*/ 764 w 1252"/>
                  <a:gd name="T65" fmla="*/ 651 h 713"/>
                  <a:gd name="T66" fmla="*/ 738 w 1252"/>
                  <a:gd name="T67" fmla="*/ 510 h 713"/>
                  <a:gd name="T68" fmla="*/ 559 w 1252"/>
                  <a:gd name="T69" fmla="*/ 530 h 713"/>
                  <a:gd name="T70" fmla="*/ 542 w 1252"/>
                  <a:gd name="T71" fmla="*/ 436 h 713"/>
                  <a:gd name="T72" fmla="*/ 773 w 1252"/>
                  <a:gd name="T73" fmla="*/ 439 h 713"/>
                  <a:gd name="T74" fmla="*/ 876 w 1252"/>
                  <a:gd name="T75" fmla="*/ 532 h 713"/>
                  <a:gd name="T76" fmla="*/ 911 w 1252"/>
                  <a:gd name="T77" fmla="*/ 606 h 713"/>
                  <a:gd name="T78" fmla="*/ 970 w 1252"/>
                  <a:gd name="T79" fmla="*/ 677 h 713"/>
                  <a:gd name="T80" fmla="*/ 1125 w 1252"/>
                  <a:gd name="T81" fmla="*/ 696 h 713"/>
                  <a:gd name="T82" fmla="*/ 1242 w 1252"/>
                  <a:gd name="T83" fmla="*/ 566 h 713"/>
                  <a:gd name="T84" fmla="*/ 1146 w 1252"/>
                  <a:gd name="T85" fmla="*/ 544 h 713"/>
                  <a:gd name="T86" fmla="*/ 1065 w 1252"/>
                  <a:gd name="T87" fmla="*/ 590 h 713"/>
                  <a:gd name="T88" fmla="*/ 1003 w 1252"/>
                  <a:gd name="T89" fmla="*/ 546 h 713"/>
                  <a:gd name="T90" fmla="*/ 973 w 1252"/>
                  <a:gd name="T91" fmla="*/ 437 h 713"/>
                  <a:gd name="T92" fmla="*/ 1088 w 1252"/>
                  <a:gd name="T93" fmla="*/ 434 h 713"/>
                  <a:gd name="T94" fmla="*/ 1188 w 1252"/>
                  <a:gd name="T95" fmla="*/ 448 h 713"/>
                  <a:gd name="T96" fmla="*/ 1246 w 1252"/>
                  <a:gd name="T97" fmla="*/ 39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2" h="713">
                    <a:moveTo>
                      <a:pt x="1127" y="341"/>
                    </a:moveTo>
                    <a:cubicBezTo>
                      <a:pt x="1117" y="341"/>
                      <a:pt x="1092" y="337"/>
                      <a:pt x="1081" y="341"/>
                    </a:cubicBezTo>
                    <a:cubicBezTo>
                      <a:pt x="1069" y="345"/>
                      <a:pt x="1063" y="342"/>
                      <a:pt x="1058" y="341"/>
                    </a:cubicBezTo>
                    <a:cubicBezTo>
                      <a:pt x="1052" y="340"/>
                      <a:pt x="1044" y="344"/>
                      <a:pt x="1040" y="342"/>
                    </a:cubicBezTo>
                    <a:cubicBezTo>
                      <a:pt x="1031" y="338"/>
                      <a:pt x="1023" y="340"/>
                      <a:pt x="1019" y="339"/>
                    </a:cubicBezTo>
                    <a:cubicBezTo>
                      <a:pt x="1000" y="331"/>
                      <a:pt x="990" y="334"/>
                      <a:pt x="985" y="332"/>
                    </a:cubicBezTo>
                    <a:cubicBezTo>
                      <a:pt x="980" y="331"/>
                      <a:pt x="977" y="321"/>
                      <a:pt x="980" y="314"/>
                    </a:cubicBezTo>
                    <a:cubicBezTo>
                      <a:pt x="983" y="307"/>
                      <a:pt x="983" y="303"/>
                      <a:pt x="985" y="300"/>
                    </a:cubicBezTo>
                    <a:cubicBezTo>
                      <a:pt x="990" y="295"/>
                      <a:pt x="1014" y="265"/>
                      <a:pt x="1021" y="255"/>
                    </a:cubicBezTo>
                    <a:cubicBezTo>
                      <a:pt x="1029" y="244"/>
                      <a:pt x="1038" y="240"/>
                      <a:pt x="1052" y="242"/>
                    </a:cubicBezTo>
                    <a:cubicBezTo>
                      <a:pt x="1067" y="244"/>
                      <a:pt x="1070" y="238"/>
                      <a:pt x="1082" y="240"/>
                    </a:cubicBezTo>
                    <a:cubicBezTo>
                      <a:pt x="1094" y="242"/>
                      <a:pt x="1096" y="257"/>
                      <a:pt x="1112" y="266"/>
                    </a:cubicBezTo>
                    <a:cubicBezTo>
                      <a:pt x="1129" y="275"/>
                      <a:pt x="1129" y="278"/>
                      <a:pt x="1128" y="285"/>
                    </a:cubicBezTo>
                    <a:cubicBezTo>
                      <a:pt x="1128" y="304"/>
                      <a:pt x="1132" y="324"/>
                      <a:pt x="1137" y="331"/>
                    </a:cubicBezTo>
                    <a:cubicBezTo>
                      <a:pt x="1141" y="337"/>
                      <a:pt x="1137" y="341"/>
                      <a:pt x="1127" y="341"/>
                    </a:cubicBezTo>
                    <a:moveTo>
                      <a:pt x="683" y="342"/>
                    </a:moveTo>
                    <a:cubicBezTo>
                      <a:pt x="674" y="346"/>
                      <a:pt x="661" y="348"/>
                      <a:pt x="658" y="346"/>
                    </a:cubicBezTo>
                    <a:cubicBezTo>
                      <a:pt x="644" y="339"/>
                      <a:pt x="615" y="334"/>
                      <a:pt x="589" y="334"/>
                    </a:cubicBezTo>
                    <a:cubicBezTo>
                      <a:pt x="563" y="335"/>
                      <a:pt x="539" y="340"/>
                      <a:pt x="536" y="334"/>
                    </a:cubicBezTo>
                    <a:cubicBezTo>
                      <a:pt x="533" y="329"/>
                      <a:pt x="529" y="319"/>
                      <a:pt x="546" y="305"/>
                    </a:cubicBezTo>
                    <a:cubicBezTo>
                      <a:pt x="561" y="293"/>
                      <a:pt x="568" y="279"/>
                      <a:pt x="572" y="267"/>
                    </a:cubicBezTo>
                    <a:cubicBezTo>
                      <a:pt x="575" y="254"/>
                      <a:pt x="576" y="246"/>
                      <a:pt x="597" y="240"/>
                    </a:cubicBezTo>
                    <a:cubicBezTo>
                      <a:pt x="616" y="235"/>
                      <a:pt x="620" y="215"/>
                      <a:pt x="630" y="214"/>
                    </a:cubicBezTo>
                    <a:cubicBezTo>
                      <a:pt x="646" y="213"/>
                      <a:pt x="651" y="230"/>
                      <a:pt x="667" y="235"/>
                    </a:cubicBezTo>
                    <a:cubicBezTo>
                      <a:pt x="683" y="240"/>
                      <a:pt x="680" y="249"/>
                      <a:pt x="680" y="256"/>
                    </a:cubicBezTo>
                    <a:cubicBezTo>
                      <a:pt x="679" y="288"/>
                      <a:pt x="703" y="306"/>
                      <a:pt x="705" y="323"/>
                    </a:cubicBezTo>
                    <a:cubicBezTo>
                      <a:pt x="706" y="339"/>
                      <a:pt x="692" y="339"/>
                      <a:pt x="683" y="342"/>
                    </a:cubicBezTo>
                    <a:moveTo>
                      <a:pt x="1243" y="278"/>
                    </a:moveTo>
                    <a:cubicBezTo>
                      <a:pt x="1244" y="261"/>
                      <a:pt x="1232" y="236"/>
                      <a:pt x="1214" y="218"/>
                    </a:cubicBezTo>
                    <a:cubicBezTo>
                      <a:pt x="1196" y="200"/>
                      <a:pt x="1173" y="167"/>
                      <a:pt x="1158" y="152"/>
                    </a:cubicBezTo>
                    <a:cubicBezTo>
                      <a:pt x="1143" y="137"/>
                      <a:pt x="1123" y="122"/>
                      <a:pt x="1088" y="123"/>
                    </a:cubicBezTo>
                    <a:cubicBezTo>
                      <a:pt x="1068" y="123"/>
                      <a:pt x="1051" y="133"/>
                      <a:pt x="1024" y="134"/>
                    </a:cubicBezTo>
                    <a:cubicBezTo>
                      <a:pt x="997" y="134"/>
                      <a:pt x="988" y="138"/>
                      <a:pt x="983" y="143"/>
                    </a:cubicBezTo>
                    <a:cubicBezTo>
                      <a:pt x="979" y="148"/>
                      <a:pt x="967" y="145"/>
                      <a:pt x="954" y="159"/>
                    </a:cubicBezTo>
                    <a:cubicBezTo>
                      <a:pt x="944" y="170"/>
                      <a:pt x="930" y="178"/>
                      <a:pt x="922" y="202"/>
                    </a:cubicBezTo>
                    <a:cubicBezTo>
                      <a:pt x="917" y="220"/>
                      <a:pt x="907" y="216"/>
                      <a:pt x="896" y="229"/>
                    </a:cubicBezTo>
                    <a:cubicBezTo>
                      <a:pt x="887" y="239"/>
                      <a:pt x="878" y="250"/>
                      <a:pt x="875" y="262"/>
                    </a:cubicBezTo>
                    <a:cubicBezTo>
                      <a:pt x="873" y="273"/>
                      <a:pt x="873" y="292"/>
                      <a:pt x="873" y="303"/>
                    </a:cubicBezTo>
                    <a:cubicBezTo>
                      <a:pt x="873" y="313"/>
                      <a:pt x="864" y="321"/>
                      <a:pt x="864" y="331"/>
                    </a:cubicBezTo>
                    <a:cubicBezTo>
                      <a:pt x="863" y="340"/>
                      <a:pt x="848" y="343"/>
                      <a:pt x="838" y="343"/>
                    </a:cubicBezTo>
                    <a:cubicBezTo>
                      <a:pt x="828" y="343"/>
                      <a:pt x="809" y="346"/>
                      <a:pt x="809" y="328"/>
                    </a:cubicBezTo>
                    <a:cubicBezTo>
                      <a:pt x="809" y="309"/>
                      <a:pt x="812" y="289"/>
                      <a:pt x="799" y="274"/>
                    </a:cubicBezTo>
                    <a:cubicBezTo>
                      <a:pt x="786" y="259"/>
                      <a:pt x="789" y="232"/>
                      <a:pt x="788" y="221"/>
                    </a:cubicBezTo>
                    <a:cubicBezTo>
                      <a:pt x="787" y="209"/>
                      <a:pt x="784" y="188"/>
                      <a:pt x="750" y="168"/>
                    </a:cubicBezTo>
                    <a:cubicBezTo>
                      <a:pt x="726" y="155"/>
                      <a:pt x="727" y="142"/>
                      <a:pt x="706" y="123"/>
                    </a:cubicBezTo>
                    <a:cubicBezTo>
                      <a:pt x="688" y="107"/>
                      <a:pt x="680" y="107"/>
                      <a:pt x="677" y="107"/>
                    </a:cubicBezTo>
                    <a:cubicBezTo>
                      <a:pt x="673" y="107"/>
                      <a:pt x="664" y="109"/>
                      <a:pt x="645" y="105"/>
                    </a:cubicBezTo>
                    <a:cubicBezTo>
                      <a:pt x="628" y="102"/>
                      <a:pt x="604" y="105"/>
                      <a:pt x="585" y="116"/>
                    </a:cubicBezTo>
                    <a:cubicBezTo>
                      <a:pt x="567" y="127"/>
                      <a:pt x="566" y="138"/>
                      <a:pt x="526" y="151"/>
                    </a:cubicBezTo>
                    <a:cubicBezTo>
                      <a:pt x="497" y="160"/>
                      <a:pt x="485" y="174"/>
                      <a:pt x="481" y="188"/>
                    </a:cubicBezTo>
                    <a:cubicBezTo>
                      <a:pt x="477" y="202"/>
                      <a:pt x="469" y="219"/>
                      <a:pt x="442" y="247"/>
                    </a:cubicBezTo>
                    <a:cubicBezTo>
                      <a:pt x="414" y="274"/>
                      <a:pt x="421" y="305"/>
                      <a:pt x="422" y="316"/>
                    </a:cubicBezTo>
                    <a:cubicBezTo>
                      <a:pt x="424" y="328"/>
                      <a:pt x="426" y="355"/>
                      <a:pt x="392" y="356"/>
                    </a:cubicBezTo>
                    <a:cubicBezTo>
                      <a:pt x="357" y="358"/>
                      <a:pt x="337" y="357"/>
                      <a:pt x="330" y="390"/>
                    </a:cubicBezTo>
                    <a:cubicBezTo>
                      <a:pt x="322" y="422"/>
                      <a:pt x="336" y="441"/>
                      <a:pt x="319" y="468"/>
                    </a:cubicBezTo>
                    <a:cubicBezTo>
                      <a:pt x="302" y="496"/>
                      <a:pt x="288" y="518"/>
                      <a:pt x="290" y="553"/>
                    </a:cubicBezTo>
                    <a:cubicBezTo>
                      <a:pt x="291" y="588"/>
                      <a:pt x="285" y="590"/>
                      <a:pt x="265" y="599"/>
                    </a:cubicBezTo>
                    <a:cubicBezTo>
                      <a:pt x="255" y="603"/>
                      <a:pt x="249" y="594"/>
                      <a:pt x="235" y="591"/>
                    </a:cubicBezTo>
                    <a:cubicBezTo>
                      <a:pt x="221" y="589"/>
                      <a:pt x="194" y="585"/>
                      <a:pt x="188" y="585"/>
                    </a:cubicBezTo>
                    <a:cubicBezTo>
                      <a:pt x="184" y="586"/>
                      <a:pt x="169" y="566"/>
                      <a:pt x="172" y="545"/>
                    </a:cubicBezTo>
                    <a:cubicBezTo>
                      <a:pt x="174" y="525"/>
                      <a:pt x="182" y="497"/>
                      <a:pt x="175" y="471"/>
                    </a:cubicBezTo>
                    <a:cubicBezTo>
                      <a:pt x="167" y="446"/>
                      <a:pt x="168" y="415"/>
                      <a:pt x="180" y="383"/>
                    </a:cubicBezTo>
                    <a:cubicBezTo>
                      <a:pt x="192" y="351"/>
                      <a:pt x="191" y="312"/>
                      <a:pt x="181" y="279"/>
                    </a:cubicBezTo>
                    <a:cubicBezTo>
                      <a:pt x="171" y="247"/>
                      <a:pt x="184" y="232"/>
                      <a:pt x="170" y="187"/>
                    </a:cubicBezTo>
                    <a:cubicBezTo>
                      <a:pt x="167" y="178"/>
                      <a:pt x="159" y="149"/>
                      <a:pt x="172" y="137"/>
                    </a:cubicBezTo>
                    <a:cubicBezTo>
                      <a:pt x="202" y="107"/>
                      <a:pt x="223" y="90"/>
                      <a:pt x="202" y="53"/>
                    </a:cubicBezTo>
                    <a:cubicBezTo>
                      <a:pt x="180" y="16"/>
                      <a:pt x="181" y="9"/>
                      <a:pt x="142" y="4"/>
                    </a:cubicBezTo>
                    <a:cubicBezTo>
                      <a:pt x="112" y="0"/>
                      <a:pt x="108" y="7"/>
                      <a:pt x="95" y="9"/>
                    </a:cubicBezTo>
                    <a:cubicBezTo>
                      <a:pt x="87" y="10"/>
                      <a:pt x="81" y="9"/>
                      <a:pt x="77" y="9"/>
                    </a:cubicBezTo>
                    <a:cubicBezTo>
                      <a:pt x="68" y="8"/>
                      <a:pt x="56" y="16"/>
                      <a:pt x="52" y="19"/>
                    </a:cubicBezTo>
                    <a:cubicBezTo>
                      <a:pt x="48" y="23"/>
                      <a:pt x="41" y="18"/>
                      <a:pt x="35" y="25"/>
                    </a:cubicBezTo>
                    <a:cubicBezTo>
                      <a:pt x="28" y="32"/>
                      <a:pt x="23" y="31"/>
                      <a:pt x="23" y="35"/>
                    </a:cubicBezTo>
                    <a:cubicBezTo>
                      <a:pt x="22" y="39"/>
                      <a:pt x="18" y="45"/>
                      <a:pt x="8" y="52"/>
                    </a:cubicBezTo>
                    <a:cubicBezTo>
                      <a:pt x="4" y="55"/>
                      <a:pt x="1" y="67"/>
                      <a:pt x="1" y="72"/>
                    </a:cubicBezTo>
                    <a:cubicBezTo>
                      <a:pt x="1" y="77"/>
                      <a:pt x="0" y="93"/>
                      <a:pt x="9" y="103"/>
                    </a:cubicBezTo>
                    <a:cubicBezTo>
                      <a:pt x="19" y="115"/>
                      <a:pt x="44" y="126"/>
                      <a:pt x="43" y="145"/>
                    </a:cubicBezTo>
                    <a:cubicBezTo>
                      <a:pt x="42" y="165"/>
                      <a:pt x="44" y="207"/>
                      <a:pt x="58" y="232"/>
                    </a:cubicBezTo>
                    <a:cubicBezTo>
                      <a:pt x="66" y="247"/>
                      <a:pt x="63" y="289"/>
                      <a:pt x="62" y="298"/>
                    </a:cubicBezTo>
                    <a:cubicBezTo>
                      <a:pt x="62" y="315"/>
                      <a:pt x="73" y="343"/>
                      <a:pt x="64" y="364"/>
                    </a:cubicBezTo>
                    <a:cubicBezTo>
                      <a:pt x="54" y="386"/>
                      <a:pt x="43" y="424"/>
                      <a:pt x="51" y="454"/>
                    </a:cubicBezTo>
                    <a:cubicBezTo>
                      <a:pt x="58" y="484"/>
                      <a:pt x="55" y="518"/>
                      <a:pt x="55" y="533"/>
                    </a:cubicBezTo>
                    <a:cubicBezTo>
                      <a:pt x="55" y="554"/>
                      <a:pt x="74" y="591"/>
                      <a:pt x="50" y="621"/>
                    </a:cubicBezTo>
                    <a:cubicBezTo>
                      <a:pt x="29" y="648"/>
                      <a:pt x="33" y="666"/>
                      <a:pt x="37" y="674"/>
                    </a:cubicBezTo>
                    <a:cubicBezTo>
                      <a:pt x="42" y="682"/>
                      <a:pt x="68" y="705"/>
                      <a:pt x="89" y="704"/>
                    </a:cubicBezTo>
                    <a:cubicBezTo>
                      <a:pt x="121" y="703"/>
                      <a:pt x="134" y="689"/>
                      <a:pt x="154" y="694"/>
                    </a:cubicBezTo>
                    <a:cubicBezTo>
                      <a:pt x="179" y="700"/>
                      <a:pt x="227" y="702"/>
                      <a:pt x="259" y="695"/>
                    </a:cubicBezTo>
                    <a:cubicBezTo>
                      <a:pt x="295" y="688"/>
                      <a:pt x="326" y="699"/>
                      <a:pt x="345" y="701"/>
                    </a:cubicBezTo>
                    <a:cubicBezTo>
                      <a:pt x="362" y="703"/>
                      <a:pt x="392" y="686"/>
                      <a:pt x="394" y="637"/>
                    </a:cubicBezTo>
                    <a:cubicBezTo>
                      <a:pt x="395" y="603"/>
                      <a:pt x="393" y="596"/>
                      <a:pt x="394" y="566"/>
                    </a:cubicBezTo>
                    <a:cubicBezTo>
                      <a:pt x="395" y="537"/>
                      <a:pt x="419" y="530"/>
                      <a:pt x="424" y="495"/>
                    </a:cubicBezTo>
                    <a:cubicBezTo>
                      <a:pt x="426" y="472"/>
                      <a:pt x="423" y="466"/>
                      <a:pt x="429" y="466"/>
                    </a:cubicBezTo>
                    <a:cubicBezTo>
                      <a:pt x="438" y="466"/>
                      <a:pt x="436" y="487"/>
                      <a:pt x="437" y="509"/>
                    </a:cubicBezTo>
                    <a:cubicBezTo>
                      <a:pt x="437" y="531"/>
                      <a:pt x="435" y="545"/>
                      <a:pt x="452" y="563"/>
                    </a:cubicBezTo>
                    <a:cubicBezTo>
                      <a:pt x="469" y="581"/>
                      <a:pt x="466" y="595"/>
                      <a:pt x="474" y="618"/>
                    </a:cubicBezTo>
                    <a:cubicBezTo>
                      <a:pt x="482" y="641"/>
                      <a:pt x="489" y="656"/>
                      <a:pt x="525" y="673"/>
                    </a:cubicBezTo>
                    <a:cubicBezTo>
                      <a:pt x="561" y="690"/>
                      <a:pt x="549" y="677"/>
                      <a:pt x="596" y="696"/>
                    </a:cubicBezTo>
                    <a:cubicBezTo>
                      <a:pt x="605" y="700"/>
                      <a:pt x="634" y="705"/>
                      <a:pt x="666" y="690"/>
                    </a:cubicBezTo>
                    <a:cubicBezTo>
                      <a:pt x="678" y="684"/>
                      <a:pt x="696" y="691"/>
                      <a:pt x="715" y="677"/>
                    </a:cubicBezTo>
                    <a:cubicBezTo>
                      <a:pt x="730" y="666"/>
                      <a:pt x="740" y="684"/>
                      <a:pt x="764" y="651"/>
                    </a:cubicBezTo>
                    <a:cubicBezTo>
                      <a:pt x="775" y="635"/>
                      <a:pt x="776" y="612"/>
                      <a:pt x="781" y="592"/>
                    </a:cubicBezTo>
                    <a:cubicBezTo>
                      <a:pt x="782" y="585"/>
                      <a:pt x="784" y="576"/>
                      <a:pt x="774" y="549"/>
                    </a:cubicBezTo>
                    <a:cubicBezTo>
                      <a:pt x="766" y="527"/>
                      <a:pt x="761" y="499"/>
                      <a:pt x="738" y="510"/>
                    </a:cubicBezTo>
                    <a:cubicBezTo>
                      <a:pt x="720" y="519"/>
                      <a:pt x="711" y="547"/>
                      <a:pt x="695" y="564"/>
                    </a:cubicBezTo>
                    <a:cubicBezTo>
                      <a:pt x="678" y="583"/>
                      <a:pt x="650" y="590"/>
                      <a:pt x="604" y="580"/>
                    </a:cubicBezTo>
                    <a:cubicBezTo>
                      <a:pt x="566" y="572"/>
                      <a:pt x="568" y="552"/>
                      <a:pt x="559" y="530"/>
                    </a:cubicBezTo>
                    <a:cubicBezTo>
                      <a:pt x="551" y="509"/>
                      <a:pt x="543" y="504"/>
                      <a:pt x="542" y="497"/>
                    </a:cubicBezTo>
                    <a:cubicBezTo>
                      <a:pt x="541" y="489"/>
                      <a:pt x="534" y="495"/>
                      <a:pt x="540" y="473"/>
                    </a:cubicBezTo>
                    <a:cubicBezTo>
                      <a:pt x="544" y="457"/>
                      <a:pt x="525" y="448"/>
                      <a:pt x="542" y="436"/>
                    </a:cubicBezTo>
                    <a:cubicBezTo>
                      <a:pt x="557" y="426"/>
                      <a:pt x="581" y="437"/>
                      <a:pt x="612" y="445"/>
                    </a:cubicBezTo>
                    <a:cubicBezTo>
                      <a:pt x="642" y="453"/>
                      <a:pt x="653" y="453"/>
                      <a:pt x="692" y="442"/>
                    </a:cubicBezTo>
                    <a:cubicBezTo>
                      <a:pt x="731" y="431"/>
                      <a:pt x="756" y="438"/>
                      <a:pt x="773" y="439"/>
                    </a:cubicBezTo>
                    <a:cubicBezTo>
                      <a:pt x="791" y="441"/>
                      <a:pt x="829" y="442"/>
                      <a:pt x="854" y="432"/>
                    </a:cubicBezTo>
                    <a:cubicBezTo>
                      <a:pt x="854" y="432"/>
                      <a:pt x="861" y="446"/>
                      <a:pt x="859" y="474"/>
                    </a:cubicBezTo>
                    <a:cubicBezTo>
                      <a:pt x="856" y="501"/>
                      <a:pt x="864" y="512"/>
                      <a:pt x="876" y="532"/>
                    </a:cubicBezTo>
                    <a:cubicBezTo>
                      <a:pt x="888" y="552"/>
                      <a:pt x="894" y="564"/>
                      <a:pt x="894" y="579"/>
                    </a:cubicBezTo>
                    <a:cubicBezTo>
                      <a:pt x="894" y="589"/>
                      <a:pt x="902" y="594"/>
                      <a:pt x="907" y="598"/>
                    </a:cubicBezTo>
                    <a:cubicBezTo>
                      <a:pt x="911" y="601"/>
                      <a:pt x="910" y="603"/>
                      <a:pt x="911" y="606"/>
                    </a:cubicBezTo>
                    <a:cubicBezTo>
                      <a:pt x="913" y="609"/>
                      <a:pt x="916" y="608"/>
                      <a:pt x="921" y="620"/>
                    </a:cubicBezTo>
                    <a:cubicBezTo>
                      <a:pt x="923" y="626"/>
                      <a:pt x="943" y="646"/>
                      <a:pt x="950" y="655"/>
                    </a:cubicBezTo>
                    <a:cubicBezTo>
                      <a:pt x="956" y="664"/>
                      <a:pt x="960" y="669"/>
                      <a:pt x="970" y="677"/>
                    </a:cubicBezTo>
                    <a:cubicBezTo>
                      <a:pt x="981" y="684"/>
                      <a:pt x="1006" y="703"/>
                      <a:pt x="1025" y="705"/>
                    </a:cubicBezTo>
                    <a:cubicBezTo>
                      <a:pt x="1044" y="708"/>
                      <a:pt x="1061" y="705"/>
                      <a:pt x="1079" y="707"/>
                    </a:cubicBezTo>
                    <a:cubicBezTo>
                      <a:pt x="1096" y="710"/>
                      <a:pt x="1105" y="713"/>
                      <a:pt x="1125" y="696"/>
                    </a:cubicBezTo>
                    <a:cubicBezTo>
                      <a:pt x="1133" y="689"/>
                      <a:pt x="1149" y="678"/>
                      <a:pt x="1157" y="678"/>
                    </a:cubicBezTo>
                    <a:cubicBezTo>
                      <a:pt x="1165" y="678"/>
                      <a:pt x="1193" y="658"/>
                      <a:pt x="1205" y="644"/>
                    </a:cubicBezTo>
                    <a:cubicBezTo>
                      <a:pt x="1217" y="629"/>
                      <a:pt x="1245" y="594"/>
                      <a:pt x="1242" y="566"/>
                    </a:cubicBezTo>
                    <a:cubicBezTo>
                      <a:pt x="1240" y="540"/>
                      <a:pt x="1232" y="538"/>
                      <a:pt x="1224" y="523"/>
                    </a:cubicBezTo>
                    <a:cubicBezTo>
                      <a:pt x="1213" y="503"/>
                      <a:pt x="1182" y="515"/>
                      <a:pt x="1176" y="524"/>
                    </a:cubicBezTo>
                    <a:cubicBezTo>
                      <a:pt x="1172" y="529"/>
                      <a:pt x="1158" y="530"/>
                      <a:pt x="1146" y="544"/>
                    </a:cubicBezTo>
                    <a:cubicBezTo>
                      <a:pt x="1137" y="555"/>
                      <a:pt x="1120" y="579"/>
                      <a:pt x="1114" y="584"/>
                    </a:cubicBezTo>
                    <a:cubicBezTo>
                      <a:pt x="1108" y="588"/>
                      <a:pt x="1099" y="584"/>
                      <a:pt x="1088" y="592"/>
                    </a:cubicBezTo>
                    <a:cubicBezTo>
                      <a:pt x="1084" y="594"/>
                      <a:pt x="1071" y="595"/>
                      <a:pt x="1065" y="590"/>
                    </a:cubicBezTo>
                    <a:cubicBezTo>
                      <a:pt x="1059" y="584"/>
                      <a:pt x="1046" y="581"/>
                      <a:pt x="1040" y="580"/>
                    </a:cubicBezTo>
                    <a:cubicBezTo>
                      <a:pt x="1035" y="579"/>
                      <a:pt x="1035" y="573"/>
                      <a:pt x="1020" y="563"/>
                    </a:cubicBezTo>
                    <a:cubicBezTo>
                      <a:pt x="1012" y="558"/>
                      <a:pt x="1008" y="553"/>
                      <a:pt x="1003" y="546"/>
                    </a:cubicBezTo>
                    <a:cubicBezTo>
                      <a:pt x="998" y="540"/>
                      <a:pt x="991" y="532"/>
                      <a:pt x="989" y="519"/>
                    </a:cubicBezTo>
                    <a:cubicBezTo>
                      <a:pt x="987" y="505"/>
                      <a:pt x="974" y="484"/>
                      <a:pt x="964" y="475"/>
                    </a:cubicBezTo>
                    <a:cubicBezTo>
                      <a:pt x="954" y="467"/>
                      <a:pt x="962" y="435"/>
                      <a:pt x="973" y="437"/>
                    </a:cubicBezTo>
                    <a:cubicBezTo>
                      <a:pt x="984" y="439"/>
                      <a:pt x="985" y="434"/>
                      <a:pt x="991" y="437"/>
                    </a:cubicBezTo>
                    <a:cubicBezTo>
                      <a:pt x="996" y="440"/>
                      <a:pt x="1015" y="447"/>
                      <a:pt x="1038" y="436"/>
                    </a:cubicBezTo>
                    <a:cubicBezTo>
                      <a:pt x="1044" y="434"/>
                      <a:pt x="1080" y="431"/>
                      <a:pt x="1088" y="434"/>
                    </a:cubicBezTo>
                    <a:cubicBezTo>
                      <a:pt x="1095" y="437"/>
                      <a:pt x="1106" y="435"/>
                      <a:pt x="1111" y="437"/>
                    </a:cubicBezTo>
                    <a:cubicBezTo>
                      <a:pt x="1116" y="439"/>
                      <a:pt x="1127" y="448"/>
                      <a:pt x="1137" y="448"/>
                    </a:cubicBezTo>
                    <a:cubicBezTo>
                      <a:pt x="1148" y="448"/>
                      <a:pt x="1179" y="450"/>
                      <a:pt x="1188" y="448"/>
                    </a:cubicBezTo>
                    <a:cubicBezTo>
                      <a:pt x="1197" y="446"/>
                      <a:pt x="1201" y="444"/>
                      <a:pt x="1212" y="444"/>
                    </a:cubicBezTo>
                    <a:cubicBezTo>
                      <a:pt x="1223" y="444"/>
                      <a:pt x="1238" y="440"/>
                      <a:pt x="1239" y="432"/>
                    </a:cubicBezTo>
                    <a:cubicBezTo>
                      <a:pt x="1240" y="423"/>
                      <a:pt x="1240" y="406"/>
                      <a:pt x="1246" y="391"/>
                    </a:cubicBezTo>
                    <a:cubicBezTo>
                      <a:pt x="1252" y="376"/>
                      <a:pt x="1245" y="357"/>
                      <a:pt x="1241" y="337"/>
                    </a:cubicBezTo>
                    <a:cubicBezTo>
                      <a:pt x="1238" y="317"/>
                      <a:pt x="1242" y="295"/>
                      <a:pt x="1243" y="27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9" name="Freeform 521"/>
              <p:cNvSpPr>
                <a:spLocks noEditPoints="1"/>
              </p:cNvSpPr>
              <p:nvPr/>
            </p:nvSpPr>
            <p:spPr bwMode="auto">
              <a:xfrm>
                <a:off x="3536950" y="5199063"/>
                <a:ext cx="23812" cy="28575"/>
              </a:xfrm>
              <a:custGeom>
                <a:avLst/>
                <a:gdLst>
                  <a:gd name="T0" fmla="*/ 10 w 44"/>
                  <a:gd name="T1" fmla="*/ 8 h 50"/>
                  <a:gd name="T2" fmla="*/ 18 w 44"/>
                  <a:gd name="T3" fmla="*/ 8 h 50"/>
                  <a:gd name="T4" fmla="*/ 26 w 44"/>
                  <a:gd name="T5" fmla="*/ 9 h 50"/>
                  <a:gd name="T6" fmla="*/ 29 w 44"/>
                  <a:gd name="T7" fmla="*/ 11 h 50"/>
                  <a:gd name="T8" fmla="*/ 30 w 44"/>
                  <a:gd name="T9" fmla="*/ 14 h 50"/>
                  <a:gd name="T10" fmla="*/ 29 w 44"/>
                  <a:gd name="T11" fmla="*/ 18 h 50"/>
                  <a:gd name="T12" fmla="*/ 26 w 44"/>
                  <a:gd name="T13" fmla="*/ 20 h 50"/>
                  <a:gd name="T14" fmla="*/ 17 w 44"/>
                  <a:gd name="T15" fmla="*/ 21 h 50"/>
                  <a:gd name="T16" fmla="*/ 10 w 44"/>
                  <a:gd name="T17" fmla="*/ 21 h 50"/>
                  <a:gd name="T18" fmla="*/ 10 w 44"/>
                  <a:gd name="T19" fmla="*/ 8 h 50"/>
                  <a:gd name="T20" fmla="*/ 10 w 44"/>
                  <a:gd name="T21" fmla="*/ 29 h 50"/>
                  <a:gd name="T22" fmla="*/ 12 w 44"/>
                  <a:gd name="T23" fmla="*/ 29 h 50"/>
                  <a:gd name="T24" fmla="*/ 17 w 44"/>
                  <a:gd name="T25" fmla="*/ 30 h 50"/>
                  <a:gd name="T26" fmla="*/ 20 w 44"/>
                  <a:gd name="T27" fmla="*/ 32 h 50"/>
                  <a:gd name="T28" fmla="*/ 25 w 44"/>
                  <a:gd name="T29" fmla="*/ 39 h 50"/>
                  <a:gd name="T30" fmla="*/ 32 w 44"/>
                  <a:gd name="T31" fmla="*/ 50 h 50"/>
                  <a:gd name="T32" fmla="*/ 44 w 44"/>
                  <a:gd name="T33" fmla="*/ 50 h 50"/>
                  <a:gd name="T34" fmla="*/ 38 w 44"/>
                  <a:gd name="T35" fmla="*/ 40 h 50"/>
                  <a:gd name="T36" fmla="*/ 33 w 44"/>
                  <a:gd name="T37" fmla="*/ 32 h 50"/>
                  <a:gd name="T38" fmla="*/ 27 w 44"/>
                  <a:gd name="T39" fmla="*/ 28 h 50"/>
                  <a:gd name="T40" fmla="*/ 37 w 44"/>
                  <a:gd name="T41" fmla="*/ 23 h 50"/>
                  <a:gd name="T42" fmla="*/ 40 w 44"/>
                  <a:gd name="T43" fmla="*/ 14 h 50"/>
                  <a:gd name="T44" fmla="*/ 38 w 44"/>
                  <a:gd name="T45" fmla="*/ 6 h 50"/>
                  <a:gd name="T46" fmla="*/ 32 w 44"/>
                  <a:gd name="T47" fmla="*/ 1 h 50"/>
                  <a:gd name="T48" fmla="*/ 21 w 44"/>
                  <a:gd name="T49" fmla="*/ 0 h 50"/>
                  <a:gd name="T50" fmla="*/ 0 w 44"/>
                  <a:gd name="T51" fmla="*/ 0 h 50"/>
                  <a:gd name="T52" fmla="*/ 0 w 44"/>
                  <a:gd name="T53" fmla="*/ 50 h 50"/>
                  <a:gd name="T54" fmla="*/ 10 w 44"/>
                  <a:gd name="T55" fmla="*/ 50 h 50"/>
                  <a:gd name="T56" fmla="*/ 10 w 44"/>
                  <a:gd name="T5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50">
                    <a:moveTo>
                      <a:pt x="10" y="8"/>
                    </a:moveTo>
                    <a:cubicBezTo>
                      <a:pt x="18" y="8"/>
                      <a:pt x="18" y="8"/>
                      <a:pt x="18" y="8"/>
                    </a:cubicBezTo>
                    <a:cubicBezTo>
                      <a:pt x="22" y="8"/>
                      <a:pt x="25" y="8"/>
                      <a:pt x="26" y="9"/>
                    </a:cubicBezTo>
                    <a:cubicBezTo>
                      <a:pt x="27" y="9"/>
                      <a:pt x="28" y="10"/>
                      <a:pt x="29" y="11"/>
                    </a:cubicBezTo>
                    <a:cubicBezTo>
                      <a:pt x="30" y="12"/>
                      <a:pt x="30" y="13"/>
                      <a:pt x="30" y="14"/>
                    </a:cubicBezTo>
                    <a:cubicBezTo>
                      <a:pt x="30" y="16"/>
                      <a:pt x="30" y="17"/>
                      <a:pt x="29" y="18"/>
                    </a:cubicBezTo>
                    <a:cubicBezTo>
                      <a:pt x="28" y="19"/>
                      <a:pt x="27" y="20"/>
                      <a:pt x="26" y="20"/>
                    </a:cubicBezTo>
                    <a:cubicBezTo>
                      <a:pt x="25" y="21"/>
                      <a:pt x="22" y="21"/>
                      <a:pt x="17" y="21"/>
                    </a:cubicBezTo>
                    <a:cubicBezTo>
                      <a:pt x="10" y="21"/>
                      <a:pt x="10" y="21"/>
                      <a:pt x="10" y="21"/>
                    </a:cubicBezTo>
                    <a:lnTo>
                      <a:pt x="10" y="8"/>
                    </a:lnTo>
                    <a:close/>
                    <a:moveTo>
                      <a:pt x="10" y="29"/>
                    </a:moveTo>
                    <a:cubicBezTo>
                      <a:pt x="12" y="29"/>
                      <a:pt x="12" y="29"/>
                      <a:pt x="12" y="29"/>
                    </a:cubicBezTo>
                    <a:cubicBezTo>
                      <a:pt x="14" y="29"/>
                      <a:pt x="16" y="29"/>
                      <a:pt x="17" y="30"/>
                    </a:cubicBezTo>
                    <a:cubicBezTo>
                      <a:pt x="18" y="30"/>
                      <a:pt x="19" y="31"/>
                      <a:pt x="20" y="32"/>
                    </a:cubicBezTo>
                    <a:cubicBezTo>
                      <a:pt x="21" y="33"/>
                      <a:pt x="23" y="35"/>
                      <a:pt x="25" y="39"/>
                    </a:cubicBezTo>
                    <a:cubicBezTo>
                      <a:pt x="32" y="50"/>
                      <a:pt x="32" y="50"/>
                      <a:pt x="32" y="50"/>
                    </a:cubicBezTo>
                    <a:cubicBezTo>
                      <a:pt x="44" y="50"/>
                      <a:pt x="44" y="50"/>
                      <a:pt x="44" y="50"/>
                    </a:cubicBezTo>
                    <a:cubicBezTo>
                      <a:pt x="38" y="40"/>
                      <a:pt x="38" y="40"/>
                      <a:pt x="38" y="40"/>
                    </a:cubicBezTo>
                    <a:cubicBezTo>
                      <a:pt x="36" y="36"/>
                      <a:pt x="34" y="33"/>
                      <a:pt x="33" y="32"/>
                    </a:cubicBezTo>
                    <a:cubicBezTo>
                      <a:pt x="31" y="30"/>
                      <a:pt x="29" y="29"/>
                      <a:pt x="27" y="28"/>
                    </a:cubicBezTo>
                    <a:cubicBezTo>
                      <a:pt x="31" y="27"/>
                      <a:pt x="35" y="26"/>
                      <a:pt x="37" y="23"/>
                    </a:cubicBezTo>
                    <a:cubicBezTo>
                      <a:pt x="39" y="21"/>
                      <a:pt x="40" y="18"/>
                      <a:pt x="40" y="14"/>
                    </a:cubicBezTo>
                    <a:cubicBezTo>
                      <a:pt x="40" y="11"/>
                      <a:pt x="40" y="8"/>
                      <a:pt x="38" y="6"/>
                    </a:cubicBezTo>
                    <a:cubicBezTo>
                      <a:pt x="37" y="4"/>
                      <a:pt x="35" y="2"/>
                      <a:pt x="32" y="1"/>
                    </a:cubicBezTo>
                    <a:cubicBezTo>
                      <a:pt x="30" y="0"/>
                      <a:pt x="26" y="0"/>
                      <a:pt x="21" y="0"/>
                    </a:cubicBezTo>
                    <a:cubicBezTo>
                      <a:pt x="0" y="0"/>
                      <a:pt x="0" y="0"/>
                      <a:pt x="0" y="0"/>
                    </a:cubicBezTo>
                    <a:cubicBezTo>
                      <a:pt x="0" y="50"/>
                      <a:pt x="0" y="50"/>
                      <a:pt x="0" y="50"/>
                    </a:cubicBezTo>
                    <a:cubicBezTo>
                      <a:pt x="10" y="50"/>
                      <a:pt x="10" y="50"/>
                      <a:pt x="10" y="50"/>
                    </a:cubicBezTo>
                    <a:lnTo>
                      <a:pt x="10"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0" name="Freeform 522"/>
              <p:cNvSpPr>
                <a:spLocks noEditPoints="1"/>
              </p:cNvSpPr>
              <p:nvPr/>
            </p:nvSpPr>
            <p:spPr bwMode="auto">
              <a:xfrm>
                <a:off x="3519488" y="5184775"/>
                <a:ext cx="57150" cy="58738"/>
              </a:xfrm>
              <a:custGeom>
                <a:avLst/>
                <a:gdLst>
                  <a:gd name="T0" fmla="*/ 52 w 105"/>
                  <a:gd name="T1" fmla="*/ 5 h 106"/>
                  <a:gd name="T2" fmla="*/ 100 w 105"/>
                  <a:gd name="T3" fmla="*/ 53 h 106"/>
                  <a:gd name="T4" fmla="*/ 52 w 105"/>
                  <a:gd name="T5" fmla="*/ 101 h 106"/>
                  <a:gd name="T6" fmla="*/ 5 w 105"/>
                  <a:gd name="T7" fmla="*/ 53 h 106"/>
                  <a:gd name="T8" fmla="*/ 52 w 105"/>
                  <a:gd name="T9" fmla="*/ 5 h 106"/>
                  <a:gd name="T10" fmla="*/ 52 w 105"/>
                  <a:gd name="T11" fmla="*/ 106 h 106"/>
                  <a:gd name="T12" fmla="*/ 105 w 105"/>
                  <a:gd name="T13" fmla="*/ 53 h 106"/>
                  <a:gd name="T14" fmla="*/ 52 w 105"/>
                  <a:gd name="T15" fmla="*/ 0 h 106"/>
                  <a:gd name="T16" fmla="*/ 0 w 105"/>
                  <a:gd name="T17" fmla="*/ 53 h 106"/>
                  <a:gd name="T18" fmla="*/ 52 w 105"/>
                  <a:gd name="T1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52" y="5"/>
                    </a:moveTo>
                    <a:cubicBezTo>
                      <a:pt x="79" y="5"/>
                      <a:pt x="100" y="27"/>
                      <a:pt x="100" y="53"/>
                    </a:cubicBezTo>
                    <a:cubicBezTo>
                      <a:pt x="100" y="79"/>
                      <a:pt x="79" y="101"/>
                      <a:pt x="52" y="101"/>
                    </a:cubicBezTo>
                    <a:cubicBezTo>
                      <a:pt x="26" y="101"/>
                      <a:pt x="5" y="79"/>
                      <a:pt x="5" y="53"/>
                    </a:cubicBezTo>
                    <a:cubicBezTo>
                      <a:pt x="5" y="27"/>
                      <a:pt x="26" y="5"/>
                      <a:pt x="52" y="5"/>
                    </a:cubicBezTo>
                    <a:moveTo>
                      <a:pt x="52" y="106"/>
                    </a:moveTo>
                    <a:cubicBezTo>
                      <a:pt x="82" y="106"/>
                      <a:pt x="105" y="82"/>
                      <a:pt x="105" y="53"/>
                    </a:cubicBezTo>
                    <a:cubicBezTo>
                      <a:pt x="105" y="24"/>
                      <a:pt x="82" y="0"/>
                      <a:pt x="52" y="0"/>
                    </a:cubicBezTo>
                    <a:cubicBezTo>
                      <a:pt x="23" y="0"/>
                      <a:pt x="0" y="24"/>
                      <a:pt x="0" y="53"/>
                    </a:cubicBezTo>
                    <a:cubicBezTo>
                      <a:pt x="0" y="82"/>
                      <a:pt x="23" y="106"/>
                      <a:pt x="52" y="10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1" name="Freeform 523"/>
              <p:cNvSpPr>
                <a:spLocks noEditPoints="1"/>
              </p:cNvSpPr>
              <p:nvPr/>
            </p:nvSpPr>
            <p:spPr bwMode="auto">
              <a:xfrm>
                <a:off x="2895600" y="5208588"/>
                <a:ext cx="682625" cy="388938"/>
              </a:xfrm>
              <a:custGeom>
                <a:avLst/>
                <a:gdLst>
                  <a:gd name="T0" fmla="*/ 1058 w 1252"/>
                  <a:gd name="T1" fmla="*/ 341 h 713"/>
                  <a:gd name="T2" fmla="*/ 985 w 1252"/>
                  <a:gd name="T3" fmla="*/ 332 h 713"/>
                  <a:gd name="T4" fmla="*/ 1021 w 1252"/>
                  <a:gd name="T5" fmla="*/ 255 h 713"/>
                  <a:gd name="T6" fmla="*/ 1112 w 1252"/>
                  <a:gd name="T7" fmla="*/ 266 h 713"/>
                  <a:gd name="T8" fmla="*/ 1127 w 1252"/>
                  <a:gd name="T9" fmla="*/ 341 h 713"/>
                  <a:gd name="T10" fmla="*/ 589 w 1252"/>
                  <a:gd name="T11" fmla="*/ 334 h 713"/>
                  <a:gd name="T12" fmla="*/ 572 w 1252"/>
                  <a:gd name="T13" fmla="*/ 267 h 713"/>
                  <a:gd name="T14" fmla="*/ 667 w 1252"/>
                  <a:gd name="T15" fmla="*/ 235 h 713"/>
                  <a:gd name="T16" fmla="*/ 683 w 1252"/>
                  <a:gd name="T17" fmla="*/ 342 h 713"/>
                  <a:gd name="T18" fmla="*/ 1158 w 1252"/>
                  <a:gd name="T19" fmla="*/ 152 h 713"/>
                  <a:gd name="T20" fmla="*/ 983 w 1252"/>
                  <a:gd name="T21" fmla="*/ 143 h 713"/>
                  <a:gd name="T22" fmla="*/ 896 w 1252"/>
                  <a:gd name="T23" fmla="*/ 229 h 713"/>
                  <a:gd name="T24" fmla="*/ 864 w 1252"/>
                  <a:gd name="T25" fmla="*/ 331 h 713"/>
                  <a:gd name="T26" fmla="*/ 799 w 1252"/>
                  <a:gd name="T27" fmla="*/ 274 h 713"/>
                  <a:gd name="T28" fmla="*/ 706 w 1252"/>
                  <a:gd name="T29" fmla="*/ 123 h 713"/>
                  <a:gd name="T30" fmla="*/ 585 w 1252"/>
                  <a:gd name="T31" fmla="*/ 116 h 713"/>
                  <a:gd name="T32" fmla="*/ 442 w 1252"/>
                  <a:gd name="T33" fmla="*/ 247 h 713"/>
                  <a:gd name="T34" fmla="*/ 330 w 1252"/>
                  <a:gd name="T35" fmla="*/ 390 h 713"/>
                  <a:gd name="T36" fmla="*/ 265 w 1252"/>
                  <a:gd name="T37" fmla="*/ 599 h 713"/>
                  <a:gd name="T38" fmla="*/ 172 w 1252"/>
                  <a:gd name="T39" fmla="*/ 545 h 713"/>
                  <a:gd name="T40" fmla="*/ 181 w 1252"/>
                  <a:gd name="T41" fmla="*/ 279 h 713"/>
                  <a:gd name="T42" fmla="*/ 202 w 1252"/>
                  <a:gd name="T43" fmla="*/ 53 h 713"/>
                  <a:gd name="T44" fmla="*/ 77 w 1252"/>
                  <a:gd name="T45" fmla="*/ 9 h 713"/>
                  <a:gd name="T46" fmla="*/ 23 w 1252"/>
                  <a:gd name="T47" fmla="*/ 35 h 713"/>
                  <a:gd name="T48" fmla="*/ 9 w 1252"/>
                  <a:gd name="T49" fmla="*/ 103 h 713"/>
                  <a:gd name="T50" fmla="*/ 62 w 1252"/>
                  <a:gd name="T51" fmla="*/ 298 h 713"/>
                  <a:gd name="T52" fmla="*/ 55 w 1252"/>
                  <a:gd name="T53" fmla="*/ 533 h 713"/>
                  <a:gd name="T54" fmla="*/ 89 w 1252"/>
                  <a:gd name="T55" fmla="*/ 704 h 713"/>
                  <a:gd name="T56" fmla="*/ 345 w 1252"/>
                  <a:gd name="T57" fmla="*/ 701 h 713"/>
                  <a:gd name="T58" fmla="*/ 424 w 1252"/>
                  <a:gd name="T59" fmla="*/ 495 h 713"/>
                  <a:gd name="T60" fmla="*/ 452 w 1252"/>
                  <a:gd name="T61" fmla="*/ 563 h 713"/>
                  <a:gd name="T62" fmla="*/ 596 w 1252"/>
                  <a:gd name="T63" fmla="*/ 696 h 713"/>
                  <a:gd name="T64" fmla="*/ 764 w 1252"/>
                  <a:gd name="T65" fmla="*/ 651 h 713"/>
                  <a:gd name="T66" fmla="*/ 738 w 1252"/>
                  <a:gd name="T67" fmla="*/ 510 h 713"/>
                  <a:gd name="T68" fmla="*/ 559 w 1252"/>
                  <a:gd name="T69" fmla="*/ 530 h 713"/>
                  <a:gd name="T70" fmla="*/ 542 w 1252"/>
                  <a:gd name="T71" fmla="*/ 436 h 713"/>
                  <a:gd name="T72" fmla="*/ 773 w 1252"/>
                  <a:gd name="T73" fmla="*/ 439 h 713"/>
                  <a:gd name="T74" fmla="*/ 876 w 1252"/>
                  <a:gd name="T75" fmla="*/ 532 h 713"/>
                  <a:gd name="T76" fmla="*/ 911 w 1252"/>
                  <a:gd name="T77" fmla="*/ 606 h 713"/>
                  <a:gd name="T78" fmla="*/ 970 w 1252"/>
                  <a:gd name="T79" fmla="*/ 677 h 713"/>
                  <a:gd name="T80" fmla="*/ 1125 w 1252"/>
                  <a:gd name="T81" fmla="*/ 696 h 713"/>
                  <a:gd name="T82" fmla="*/ 1242 w 1252"/>
                  <a:gd name="T83" fmla="*/ 566 h 713"/>
                  <a:gd name="T84" fmla="*/ 1146 w 1252"/>
                  <a:gd name="T85" fmla="*/ 544 h 713"/>
                  <a:gd name="T86" fmla="*/ 1065 w 1252"/>
                  <a:gd name="T87" fmla="*/ 590 h 713"/>
                  <a:gd name="T88" fmla="*/ 1003 w 1252"/>
                  <a:gd name="T89" fmla="*/ 546 h 713"/>
                  <a:gd name="T90" fmla="*/ 973 w 1252"/>
                  <a:gd name="T91" fmla="*/ 437 h 713"/>
                  <a:gd name="T92" fmla="*/ 1088 w 1252"/>
                  <a:gd name="T93" fmla="*/ 434 h 713"/>
                  <a:gd name="T94" fmla="*/ 1188 w 1252"/>
                  <a:gd name="T95" fmla="*/ 448 h 713"/>
                  <a:gd name="T96" fmla="*/ 1246 w 1252"/>
                  <a:gd name="T97" fmla="*/ 39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2" h="713">
                    <a:moveTo>
                      <a:pt x="1127" y="341"/>
                    </a:moveTo>
                    <a:cubicBezTo>
                      <a:pt x="1117" y="341"/>
                      <a:pt x="1092" y="337"/>
                      <a:pt x="1081" y="341"/>
                    </a:cubicBezTo>
                    <a:cubicBezTo>
                      <a:pt x="1069" y="345"/>
                      <a:pt x="1063" y="342"/>
                      <a:pt x="1058" y="341"/>
                    </a:cubicBezTo>
                    <a:cubicBezTo>
                      <a:pt x="1052" y="340"/>
                      <a:pt x="1044" y="344"/>
                      <a:pt x="1040" y="342"/>
                    </a:cubicBezTo>
                    <a:cubicBezTo>
                      <a:pt x="1031" y="338"/>
                      <a:pt x="1023" y="340"/>
                      <a:pt x="1019" y="339"/>
                    </a:cubicBezTo>
                    <a:cubicBezTo>
                      <a:pt x="1000" y="331"/>
                      <a:pt x="990" y="334"/>
                      <a:pt x="985" y="332"/>
                    </a:cubicBezTo>
                    <a:cubicBezTo>
                      <a:pt x="980" y="331"/>
                      <a:pt x="977" y="321"/>
                      <a:pt x="980" y="314"/>
                    </a:cubicBezTo>
                    <a:cubicBezTo>
                      <a:pt x="983" y="307"/>
                      <a:pt x="983" y="303"/>
                      <a:pt x="985" y="300"/>
                    </a:cubicBezTo>
                    <a:cubicBezTo>
                      <a:pt x="990" y="295"/>
                      <a:pt x="1014" y="265"/>
                      <a:pt x="1021" y="255"/>
                    </a:cubicBezTo>
                    <a:cubicBezTo>
                      <a:pt x="1029" y="244"/>
                      <a:pt x="1038" y="240"/>
                      <a:pt x="1052" y="242"/>
                    </a:cubicBezTo>
                    <a:cubicBezTo>
                      <a:pt x="1067" y="244"/>
                      <a:pt x="1070" y="238"/>
                      <a:pt x="1082" y="240"/>
                    </a:cubicBezTo>
                    <a:cubicBezTo>
                      <a:pt x="1094" y="242"/>
                      <a:pt x="1096" y="257"/>
                      <a:pt x="1112" y="266"/>
                    </a:cubicBezTo>
                    <a:cubicBezTo>
                      <a:pt x="1129" y="275"/>
                      <a:pt x="1129" y="278"/>
                      <a:pt x="1128" y="285"/>
                    </a:cubicBezTo>
                    <a:cubicBezTo>
                      <a:pt x="1128" y="304"/>
                      <a:pt x="1132" y="324"/>
                      <a:pt x="1137" y="331"/>
                    </a:cubicBezTo>
                    <a:cubicBezTo>
                      <a:pt x="1141" y="337"/>
                      <a:pt x="1137" y="341"/>
                      <a:pt x="1127" y="341"/>
                    </a:cubicBezTo>
                    <a:moveTo>
                      <a:pt x="683" y="342"/>
                    </a:moveTo>
                    <a:cubicBezTo>
                      <a:pt x="674" y="346"/>
                      <a:pt x="661" y="348"/>
                      <a:pt x="658" y="346"/>
                    </a:cubicBezTo>
                    <a:cubicBezTo>
                      <a:pt x="644" y="339"/>
                      <a:pt x="615" y="334"/>
                      <a:pt x="589" y="334"/>
                    </a:cubicBezTo>
                    <a:cubicBezTo>
                      <a:pt x="563" y="335"/>
                      <a:pt x="539" y="340"/>
                      <a:pt x="536" y="334"/>
                    </a:cubicBezTo>
                    <a:cubicBezTo>
                      <a:pt x="533" y="329"/>
                      <a:pt x="529" y="319"/>
                      <a:pt x="546" y="305"/>
                    </a:cubicBezTo>
                    <a:cubicBezTo>
                      <a:pt x="561" y="293"/>
                      <a:pt x="568" y="279"/>
                      <a:pt x="572" y="267"/>
                    </a:cubicBezTo>
                    <a:cubicBezTo>
                      <a:pt x="575" y="254"/>
                      <a:pt x="576" y="246"/>
                      <a:pt x="597" y="240"/>
                    </a:cubicBezTo>
                    <a:cubicBezTo>
                      <a:pt x="616" y="235"/>
                      <a:pt x="620" y="215"/>
                      <a:pt x="630" y="214"/>
                    </a:cubicBezTo>
                    <a:cubicBezTo>
                      <a:pt x="646" y="213"/>
                      <a:pt x="651" y="230"/>
                      <a:pt x="667" y="235"/>
                    </a:cubicBezTo>
                    <a:cubicBezTo>
                      <a:pt x="683" y="240"/>
                      <a:pt x="680" y="249"/>
                      <a:pt x="680" y="256"/>
                    </a:cubicBezTo>
                    <a:cubicBezTo>
                      <a:pt x="679" y="288"/>
                      <a:pt x="703" y="306"/>
                      <a:pt x="705" y="323"/>
                    </a:cubicBezTo>
                    <a:cubicBezTo>
                      <a:pt x="706" y="339"/>
                      <a:pt x="692" y="339"/>
                      <a:pt x="683" y="342"/>
                    </a:cubicBezTo>
                    <a:moveTo>
                      <a:pt x="1243" y="278"/>
                    </a:moveTo>
                    <a:cubicBezTo>
                      <a:pt x="1244" y="261"/>
                      <a:pt x="1232" y="236"/>
                      <a:pt x="1214" y="218"/>
                    </a:cubicBezTo>
                    <a:cubicBezTo>
                      <a:pt x="1196" y="200"/>
                      <a:pt x="1173" y="167"/>
                      <a:pt x="1158" y="152"/>
                    </a:cubicBezTo>
                    <a:cubicBezTo>
                      <a:pt x="1143" y="137"/>
                      <a:pt x="1123" y="122"/>
                      <a:pt x="1088" y="123"/>
                    </a:cubicBezTo>
                    <a:cubicBezTo>
                      <a:pt x="1068" y="123"/>
                      <a:pt x="1051" y="133"/>
                      <a:pt x="1024" y="134"/>
                    </a:cubicBezTo>
                    <a:cubicBezTo>
                      <a:pt x="997" y="134"/>
                      <a:pt x="988" y="138"/>
                      <a:pt x="983" y="143"/>
                    </a:cubicBezTo>
                    <a:cubicBezTo>
                      <a:pt x="979" y="148"/>
                      <a:pt x="967" y="145"/>
                      <a:pt x="954" y="159"/>
                    </a:cubicBezTo>
                    <a:cubicBezTo>
                      <a:pt x="944" y="170"/>
                      <a:pt x="930" y="178"/>
                      <a:pt x="922" y="202"/>
                    </a:cubicBezTo>
                    <a:cubicBezTo>
                      <a:pt x="917" y="220"/>
                      <a:pt x="907" y="216"/>
                      <a:pt x="896" y="229"/>
                    </a:cubicBezTo>
                    <a:cubicBezTo>
                      <a:pt x="887" y="239"/>
                      <a:pt x="878" y="250"/>
                      <a:pt x="875" y="262"/>
                    </a:cubicBezTo>
                    <a:cubicBezTo>
                      <a:pt x="873" y="273"/>
                      <a:pt x="873" y="292"/>
                      <a:pt x="873" y="303"/>
                    </a:cubicBezTo>
                    <a:cubicBezTo>
                      <a:pt x="873" y="313"/>
                      <a:pt x="864" y="321"/>
                      <a:pt x="864" y="331"/>
                    </a:cubicBezTo>
                    <a:cubicBezTo>
                      <a:pt x="863" y="340"/>
                      <a:pt x="848" y="343"/>
                      <a:pt x="838" y="343"/>
                    </a:cubicBezTo>
                    <a:cubicBezTo>
                      <a:pt x="828" y="343"/>
                      <a:pt x="809" y="346"/>
                      <a:pt x="809" y="328"/>
                    </a:cubicBezTo>
                    <a:cubicBezTo>
                      <a:pt x="809" y="309"/>
                      <a:pt x="812" y="289"/>
                      <a:pt x="799" y="274"/>
                    </a:cubicBezTo>
                    <a:cubicBezTo>
                      <a:pt x="786" y="259"/>
                      <a:pt x="789" y="232"/>
                      <a:pt x="788" y="221"/>
                    </a:cubicBezTo>
                    <a:cubicBezTo>
                      <a:pt x="787" y="209"/>
                      <a:pt x="784" y="188"/>
                      <a:pt x="750" y="168"/>
                    </a:cubicBezTo>
                    <a:cubicBezTo>
                      <a:pt x="726" y="155"/>
                      <a:pt x="727" y="142"/>
                      <a:pt x="706" y="123"/>
                    </a:cubicBezTo>
                    <a:cubicBezTo>
                      <a:pt x="688" y="107"/>
                      <a:pt x="680" y="107"/>
                      <a:pt x="677" y="107"/>
                    </a:cubicBezTo>
                    <a:cubicBezTo>
                      <a:pt x="673" y="107"/>
                      <a:pt x="664" y="109"/>
                      <a:pt x="645" y="105"/>
                    </a:cubicBezTo>
                    <a:cubicBezTo>
                      <a:pt x="628" y="102"/>
                      <a:pt x="604" y="105"/>
                      <a:pt x="585" y="116"/>
                    </a:cubicBezTo>
                    <a:cubicBezTo>
                      <a:pt x="567" y="127"/>
                      <a:pt x="566" y="138"/>
                      <a:pt x="526" y="151"/>
                    </a:cubicBezTo>
                    <a:cubicBezTo>
                      <a:pt x="497" y="160"/>
                      <a:pt x="485" y="174"/>
                      <a:pt x="481" y="188"/>
                    </a:cubicBezTo>
                    <a:cubicBezTo>
                      <a:pt x="477" y="202"/>
                      <a:pt x="469" y="219"/>
                      <a:pt x="442" y="247"/>
                    </a:cubicBezTo>
                    <a:cubicBezTo>
                      <a:pt x="414" y="274"/>
                      <a:pt x="421" y="305"/>
                      <a:pt x="422" y="316"/>
                    </a:cubicBezTo>
                    <a:cubicBezTo>
                      <a:pt x="424" y="328"/>
                      <a:pt x="426" y="355"/>
                      <a:pt x="392" y="356"/>
                    </a:cubicBezTo>
                    <a:cubicBezTo>
                      <a:pt x="357" y="358"/>
                      <a:pt x="337" y="357"/>
                      <a:pt x="330" y="390"/>
                    </a:cubicBezTo>
                    <a:cubicBezTo>
                      <a:pt x="322" y="422"/>
                      <a:pt x="336" y="441"/>
                      <a:pt x="319" y="468"/>
                    </a:cubicBezTo>
                    <a:cubicBezTo>
                      <a:pt x="302" y="496"/>
                      <a:pt x="288" y="518"/>
                      <a:pt x="290" y="553"/>
                    </a:cubicBezTo>
                    <a:cubicBezTo>
                      <a:pt x="291" y="588"/>
                      <a:pt x="285" y="590"/>
                      <a:pt x="265" y="599"/>
                    </a:cubicBezTo>
                    <a:cubicBezTo>
                      <a:pt x="255" y="603"/>
                      <a:pt x="249" y="594"/>
                      <a:pt x="235" y="591"/>
                    </a:cubicBezTo>
                    <a:cubicBezTo>
                      <a:pt x="221" y="589"/>
                      <a:pt x="194" y="585"/>
                      <a:pt x="188" y="585"/>
                    </a:cubicBezTo>
                    <a:cubicBezTo>
                      <a:pt x="184" y="586"/>
                      <a:pt x="169" y="566"/>
                      <a:pt x="172" y="545"/>
                    </a:cubicBezTo>
                    <a:cubicBezTo>
                      <a:pt x="174" y="525"/>
                      <a:pt x="182" y="497"/>
                      <a:pt x="175" y="471"/>
                    </a:cubicBezTo>
                    <a:cubicBezTo>
                      <a:pt x="167" y="446"/>
                      <a:pt x="168" y="415"/>
                      <a:pt x="180" y="383"/>
                    </a:cubicBezTo>
                    <a:cubicBezTo>
                      <a:pt x="192" y="351"/>
                      <a:pt x="191" y="312"/>
                      <a:pt x="181" y="279"/>
                    </a:cubicBezTo>
                    <a:cubicBezTo>
                      <a:pt x="171" y="247"/>
                      <a:pt x="184" y="232"/>
                      <a:pt x="170" y="187"/>
                    </a:cubicBezTo>
                    <a:cubicBezTo>
                      <a:pt x="167" y="178"/>
                      <a:pt x="159" y="149"/>
                      <a:pt x="172" y="137"/>
                    </a:cubicBezTo>
                    <a:cubicBezTo>
                      <a:pt x="202" y="107"/>
                      <a:pt x="223" y="90"/>
                      <a:pt x="202" y="53"/>
                    </a:cubicBezTo>
                    <a:cubicBezTo>
                      <a:pt x="180" y="16"/>
                      <a:pt x="181" y="9"/>
                      <a:pt x="142" y="4"/>
                    </a:cubicBezTo>
                    <a:cubicBezTo>
                      <a:pt x="112" y="0"/>
                      <a:pt x="108" y="7"/>
                      <a:pt x="95" y="9"/>
                    </a:cubicBezTo>
                    <a:cubicBezTo>
                      <a:pt x="87" y="10"/>
                      <a:pt x="81" y="9"/>
                      <a:pt x="77" y="9"/>
                    </a:cubicBezTo>
                    <a:cubicBezTo>
                      <a:pt x="68" y="8"/>
                      <a:pt x="56" y="16"/>
                      <a:pt x="52" y="19"/>
                    </a:cubicBezTo>
                    <a:cubicBezTo>
                      <a:pt x="48" y="23"/>
                      <a:pt x="41" y="18"/>
                      <a:pt x="35" y="25"/>
                    </a:cubicBezTo>
                    <a:cubicBezTo>
                      <a:pt x="28" y="32"/>
                      <a:pt x="23" y="31"/>
                      <a:pt x="23" y="35"/>
                    </a:cubicBezTo>
                    <a:cubicBezTo>
                      <a:pt x="22" y="39"/>
                      <a:pt x="18" y="45"/>
                      <a:pt x="8" y="52"/>
                    </a:cubicBezTo>
                    <a:cubicBezTo>
                      <a:pt x="4" y="55"/>
                      <a:pt x="1" y="67"/>
                      <a:pt x="1" y="72"/>
                    </a:cubicBezTo>
                    <a:cubicBezTo>
                      <a:pt x="1" y="77"/>
                      <a:pt x="0" y="93"/>
                      <a:pt x="9" y="103"/>
                    </a:cubicBezTo>
                    <a:cubicBezTo>
                      <a:pt x="19" y="115"/>
                      <a:pt x="44" y="126"/>
                      <a:pt x="43" y="145"/>
                    </a:cubicBezTo>
                    <a:cubicBezTo>
                      <a:pt x="42" y="165"/>
                      <a:pt x="44" y="207"/>
                      <a:pt x="58" y="232"/>
                    </a:cubicBezTo>
                    <a:cubicBezTo>
                      <a:pt x="66" y="247"/>
                      <a:pt x="63" y="289"/>
                      <a:pt x="62" y="298"/>
                    </a:cubicBezTo>
                    <a:cubicBezTo>
                      <a:pt x="62" y="315"/>
                      <a:pt x="73" y="343"/>
                      <a:pt x="64" y="364"/>
                    </a:cubicBezTo>
                    <a:cubicBezTo>
                      <a:pt x="54" y="386"/>
                      <a:pt x="43" y="424"/>
                      <a:pt x="51" y="454"/>
                    </a:cubicBezTo>
                    <a:cubicBezTo>
                      <a:pt x="58" y="484"/>
                      <a:pt x="55" y="518"/>
                      <a:pt x="55" y="533"/>
                    </a:cubicBezTo>
                    <a:cubicBezTo>
                      <a:pt x="55" y="554"/>
                      <a:pt x="74" y="591"/>
                      <a:pt x="50" y="621"/>
                    </a:cubicBezTo>
                    <a:cubicBezTo>
                      <a:pt x="29" y="648"/>
                      <a:pt x="33" y="666"/>
                      <a:pt x="37" y="674"/>
                    </a:cubicBezTo>
                    <a:cubicBezTo>
                      <a:pt x="42" y="682"/>
                      <a:pt x="68" y="705"/>
                      <a:pt x="89" y="704"/>
                    </a:cubicBezTo>
                    <a:cubicBezTo>
                      <a:pt x="121" y="703"/>
                      <a:pt x="134" y="689"/>
                      <a:pt x="154" y="694"/>
                    </a:cubicBezTo>
                    <a:cubicBezTo>
                      <a:pt x="179" y="700"/>
                      <a:pt x="227" y="702"/>
                      <a:pt x="259" y="695"/>
                    </a:cubicBezTo>
                    <a:cubicBezTo>
                      <a:pt x="295" y="688"/>
                      <a:pt x="326" y="699"/>
                      <a:pt x="345" y="701"/>
                    </a:cubicBezTo>
                    <a:cubicBezTo>
                      <a:pt x="362" y="703"/>
                      <a:pt x="392" y="686"/>
                      <a:pt x="394" y="637"/>
                    </a:cubicBezTo>
                    <a:cubicBezTo>
                      <a:pt x="395" y="603"/>
                      <a:pt x="393" y="596"/>
                      <a:pt x="394" y="566"/>
                    </a:cubicBezTo>
                    <a:cubicBezTo>
                      <a:pt x="395" y="537"/>
                      <a:pt x="419" y="530"/>
                      <a:pt x="424" y="495"/>
                    </a:cubicBezTo>
                    <a:cubicBezTo>
                      <a:pt x="426" y="472"/>
                      <a:pt x="423" y="466"/>
                      <a:pt x="429" y="466"/>
                    </a:cubicBezTo>
                    <a:cubicBezTo>
                      <a:pt x="438" y="466"/>
                      <a:pt x="436" y="487"/>
                      <a:pt x="437" y="509"/>
                    </a:cubicBezTo>
                    <a:cubicBezTo>
                      <a:pt x="437" y="531"/>
                      <a:pt x="435" y="545"/>
                      <a:pt x="452" y="563"/>
                    </a:cubicBezTo>
                    <a:cubicBezTo>
                      <a:pt x="469" y="581"/>
                      <a:pt x="466" y="595"/>
                      <a:pt x="474" y="618"/>
                    </a:cubicBezTo>
                    <a:cubicBezTo>
                      <a:pt x="482" y="641"/>
                      <a:pt x="489" y="656"/>
                      <a:pt x="525" y="673"/>
                    </a:cubicBezTo>
                    <a:cubicBezTo>
                      <a:pt x="561" y="690"/>
                      <a:pt x="549" y="677"/>
                      <a:pt x="596" y="696"/>
                    </a:cubicBezTo>
                    <a:cubicBezTo>
                      <a:pt x="605" y="700"/>
                      <a:pt x="634" y="705"/>
                      <a:pt x="666" y="690"/>
                    </a:cubicBezTo>
                    <a:cubicBezTo>
                      <a:pt x="678" y="684"/>
                      <a:pt x="696" y="691"/>
                      <a:pt x="715" y="677"/>
                    </a:cubicBezTo>
                    <a:cubicBezTo>
                      <a:pt x="730" y="666"/>
                      <a:pt x="740" y="684"/>
                      <a:pt x="764" y="651"/>
                    </a:cubicBezTo>
                    <a:cubicBezTo>
                      <a:pt x="775" y="635"/>
                      <a:pt x="776" y="612"/>
                      <a:pt x="781" y="592"/>
                    </a:cubicBezTo>
                    <a:cubicBezTo>
                      <a:pt x="782" y="585"/>
                      <a:pt x="784" y="576"/>
                      <a:pt x="774" y="549"/>
                    </a:cubicBezTo>
                    <a:cubicBezTo>
                      <a:pt x="766" y="527"/>
                      <a:pt x="761" y="499"/>
                      <a:pt x="738" y="510"/>
                    </a:cubicBezTo>
                    <a:cubicBezTo>
                      <a:pt x="720" y="519"/>
                      <a:pt x="711" y="547"/>
                      <a:pt x="695" y="564"/>
                    </a:cubicBezTo>
                    <a:cubicBezTo>
                      <a:pt x="678" y="583"/>
                      <a:pt x="650" y="590"/>
                      <a:pt x="604" y="580"/>
                    </a:cubicBezTo>
                    <a:cubicBezTo>
                      <a:pt x="566" y="572"/>
                      <a:pt x="568" y="552"/>
                      <a:pt x="559" y="530"/>
                    </a:cubicBezTo>
                    <a:cubicBezTo>
                      <a:pt x="551" y="509"/>
                      <a:pt x="543" y="504"/>
                      <a:pt x="542" y="497"/>
                    </a:cubicBezTo>
                    <a:cubicBezTo>
                      <a:pt x="541" y="489"/>
                      <a:pt x="534" y="495"/>
                      <a:pt x="540" y="473"/>
                    </a:cubicBezTo>
                    <a:cubicBezTo>
                      <a:pt x="544" y="457"/>
                      <a:pt x="525" y="448"/>
                      <a:pt x="542" y="436"/>
                    </a:cubicBezTo>
                    <a:cubicBezTo>
                      <a:pt x="557" y="426"/>
                      <a:pt x="581" y="437"/>
                      <a:pt x="612" y="445"/>
                    </a:cubicBezTo>
                    <a:cubicBezTo>
                      <a:pt x="642" y="453"/>
                      <a:pt x="653" y="453"/>
                      <a:pt x="692" y="442"/>
                    </a:cubicBezTo>
                    <a:cubicBezTo>
                      <a:pt x="731" y="431"/>
                      <a:pt x="756" y="438"/>
                      <a:pt x="773" y="439"/>
                    </a:cubicBezTo>
                    <a:cubicBezTo>
                      <a:pt x="791" y="441"/>
                      <a:pt x="829" y="442"/>
                      <a:pt x="854" y="432"/>
                    </a:cubicBezTo>
                    <a:cubicBezTo>
                      <a:pt x="854" y="432"/>
                      <a:pt x="861" y="446"/>
                      <a:pt x="859" y="474"/>
                    </a:cubicBezTo>
                    <a:cubicBezTo>
                      <a:pt x="856" y="501"/>
                      <a:pt x="864" y="512"/>
                      <a:pt x="876" y="532"/>
                    </a:cubicBezTo>
                    <a:cubicBezTo>
                      <a:pt x="888" y="552"/>
                      <a:pt x="894" y="564"/>
                      <a:pt x="894" y="579"/>
                    </a:cubicBezTo>
                    <a:cubicBezTo>
                      <a:pt x="894" y="589"/>
                      <a:pt x="902" y="594"/>
                      <a:pt x="907" y="598"/>
                    </a:cubicBezTo>
                    <a:cubicBezTo>
                      <a:pt x="911" y="601"/>
                      <a:pt x="910" y="603"/>
                      <a:pt x="911" y="606"/>
                    </a:cubicBezTo>
                    <a:cubicBezTo>
                      <a:pt x="913" y="609"/>
                      <a:pt x="916" y="608"/>
                      <a:pt x="921" y="620"/>
                    </a:cubicBezTo>
                    <a:cubicBezTo>
                      <a:pt x="923" y="626"/>
                      <a:pt x="943" y="646"/>
                      <a:pt x="950" y="655"/>
                    </a:cubicBezTo>
                    <a:cubicBezTo>
                      <a:pt x="956" y="664"/>
                      <a:pt x="960" y="669"/>
                      <a:pt x="970" y="677"/>
                    </a:cubicBezTo>
                    <a:cubicBezTo>
                      <a:pt x="981" y="684"/>
                      <a:pt x="1006" y="703"/>
                      <a:pt x="1025" y="705"/>
                    </a:cubicBezTo>
                    <a:cubicBezTo>
                      <a:pt x="1044" y="708"/>
                      <a:pt x="1061" y="705"/>
                      <a:pt x="1079" y="707"/>
                    </a:cubicBezTo>
                    <a:cubicBezTo>
                      <a:pt x="1096" y="710"/>
                      <a:pt x="1105" y="713"/>
                      <a:pt x="1125" y="696"/>
                    </a:cubicBezTo>
                    <a:cubicBezTo>
                      <a:pt x="1133" y="689"/>
                      <a:pt x="1149" y="678"/>
                      <a:pt x="1157" y="678"/>
                    </a:cubicBezTo>
                    <a:cubicBezTo>
                      <a:pt x="1165" y="678"/>
                      <a:pt x="1193" y="658"/>
                      <a:pt x="1205" y="644"/>
                    </a:cubicBezTo>
                    <a:cubicBezTo>
                      <a:pt x="1217" y="629"/>
                      <a:pt x="1245" y="594"/>
                      <a:pt x="1242" y="566"/>
                    </a:cubicBezTo>
                    <a:cubicBezTo>
                      <a:pt x="1240" y="540"/>
                      <a:pt x="1232" y="538"/>
                      <a:pt x="1224" y="523"/>
                    </a:cubicBezTo>
                    <a:cubicBezTo>
                      <a:pt x="1213" y="503"/>
                      <a:pt x="1182" y="515"/>
                      <a:pt x="1176" y="524"/>
                    </a:cubicBezTo>
                    <a:cubicBezTo>
                      <a:pt x="1172" y="529"/>
                      <a:pt x="1158" y="530"/>
                      <a:pt x="1146" y="544"/>
                    </a:cubicBezTo>
                    <a:cubicBezTo>
                      <a:pt x="1137" y="555"/>
                      <a:pt x="1120" y="579"/>
                      <a:pt x="1114" y="584"/>
                    </a:cubicBezTo>
                    <a:cubicBezTo>
                      <a:pt x="1108" y="588"/>
                      <a:pt x="1099" y="584"/>
                      <a:pt x="1088" y="592"/>
                    </a:cubicBezTo>
                    <a:cubicBezTo>
                      <a:pt x="1084" y="594"/>
                      <a:pt x="1071" y="595"/>
                      <a:pt x="1065" y="590"/>
                    </a:cubicBezTo>
                    <a:cubicBezTo>
                      <a:pt x="1059" y="584"/>
                      <a:pt x="1046" y="581"/>
                      <a:pt x="1040" y="580"/>
                    </a:cubicBezTo>
                    <a:cubicBezTo>
                      <a:pt x="1035" y="579"/>
                      <a:pt x="1035" y="573"/>
                      <a:pt x="1020" y="563"/>
                    </a:cubicBezTo>
                    <a:cubicBezTo>
                      <a:pt x="1012" y="558"/>
                      <a:pt x="1008" y="553"/>
                      <a:pt x="1003" y="546"/>
                    </a:cubicBezTo>
                    <a:cubicBezTo>
                      <a:pt x="998" y="540"/>
                      <a:pt x="991" y="532"/>
                      <a:pt x="989" y="519"/>
                    </a:cubicBezTo>
                    <a:cubicBezTo>
                      <a:pt x="987" y="505"/>
                      <a:pt x="974" y="484"/>
                      <a:pt x="964" y="475"/>
                    </a:cubicBezTo>
                    <a:cubicBezTo>
                      <a:pt x="954" y="467"/>
                      <a:pt x="962" y="435"/>
                      <a:pt x="973" y="437"/>
                    </a:cubicBezTo>
                    <a:cubicBezTo>
                      <a:pt x="984" y="439"/>
                      <a:pt x="985" y="434"/>
                      <a:pt x="991" y="437"/>
                    </a:cubicBezTo>
                    <a:cubicBezTo>
                      <a:pt x="996" y="440"/>
                      <a:pt x="1015" y="447"/>
                      <a:pt x="1038" y="436"/>
                    </a:cubicBezTo>
                    <a:cubicBezTo>
                      <a:pt x="1044" y="434"/>
                      <a:pt x="1080" y="431"/>
                      <a:pt x="1088" y="434"/>
                    </a:cubicBezTo>
                    <a:cubicBezTo>
                      <a:pt x="1095" y="437"/>
                      <a:pt x="1106" y="435"/>
                      <a:pt x="1111" y="437"/>
                    </a:cubicBezTo>
                    <a:cubicBezTo>
                      <a:pt x="1116" y="439"/>
                      <a:pt x="1127" y="448"/>
                      <a:pt x="1137" y="448"/>
                    </a:cubicBezTo>
                    <a:cubicBezTo>
                      <a:pt x="1148" y="448"/>
                      <a:pt x="1179" y="450"/>
                      <a:pt x="1188" y="448"/>
                    </a:cubicBezTo>
                    <a:cubicBezTo>
                      <a:pt x="1197" y="446"/>
                      <a:pt x="1201" y="444"/>
                      <a:pt x="1212" y="444"/>
                    </a:cubicBezTo>
                    <a:cubicBezTo>
                      <a:pt x="1223" y="444"/>
                      <a:pt x="1238" y="440"/>
                      <a:pt x="1239" y="432"/>
                    </a:cubicBezTo>
                    <a:cubicBezTo>
                      <a:pt x="1240" y="423"/>
                      <a:pt x="1240" y="406"/>
                      <a:pt x="1246" y="391"/>
                    </a:cubicBezTo>
                    <a:cubicBezTo>
                      <a:pt x="1252" y="376"/>
                      <a:pt x="1245" y="357"/>
                      <a:pt x="1241" y="337"/>
                    </a:cubicBezTo>
                    <a:cubicBezTo>
                      <a:pt x="1238" y="317"/>
                      <a:pt x="1242" y="295"/>
                      <a:pt x="1243" y="27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2" name="Freeform 524"/>
              <p:cNvSpPr>
                <a:spLocks noEditPoints="1"/>
              </p:cNvSpPr>
              <p:nvPr/>
            </p:nvSpPr>
            <p:spPr bwMode="auto">
              <a:xfrm>
                <a:off x="3536950" y="5199063"/>
                <a:ext cx="23812" cy="28575"/>
              </a:xfrm>
              <a:custGeom>
                <a:avLst/>
                <a:gdLst>
                  <a:gd name="T0" fmla="*/ 10 w 44"/>
                  <a:gd name="T1" fmla="*/ 8 h 50"/>
                  <a:gd name="T2" fmla="*/ 18 w 44"/>
                  <a:gd name="T3" fmla="*/ 8 h 50"/>
                  <a:gd name="T4" fmla="*/ 26 w 44"/>
                  <a:gd name="T5" fmla="*/ 9 h 50"/>
                  <a:gd name="T6" fmla="*/ 29 w 44"/>
                  <a:gd name="T7" fmla="*/ 11 h 50"/>
                  <a:gd name="T8" fmla="*/ 30 w 44"/>
                  <a:gd name="T9" fmla="*/ 14 h 50"/>
                  <a:gd name="T10" fmla="*/ 29 w 44"/>
                  <a:gd name="T11" fmla="*/ 18 h 50"/>
                  <a:gd name="T12" fmla="*/ 26 w 44"/>
                  <a:gd name="T13" fmla="*/ 20 h 50"/>
                  <a:gd name="T14" fmla="*/ 17 w 44"/>
                  <a:gd name="T15" fmla="*/ 21 h 50"/>
                  <a:gd name="T16" fmla="*/ 10 w 44"/>
                  <a:gd name="T17" fmla="*/ 21 h 50"/>
                  <a:gd name="T18" fmla="*/ 10 w 44"/>
                  <a:gd name="T19" fmla="*/ 8 h 50"/>
                  <a:gd name="T20" fmla="*/ 10 w 44"/>
                  <a:gd name="T21" fmla="*/ 29 h 50"/>
                  <a:gd name="T22" fmla="*/ 12 w 44"/>
                  <a:gd name="T23" fmla="*/ 29 h 50"/>
                  <a:gd name="T24" fmla="*/ 17 w 44"/>
                  <a:gd name="T25" fmla="*/ 30 h 50"/>
                  <a:gd name="T26" fmla="*/ 20 w 44"/>
                  <a:gd name="T27" fmla="*/ 32 h 50"/>
                  <a:gd name="T28" fmla="*/ 25 w 44"/>
                  <a:gd name="T29" fmla="*/ 39 h 50"/>
                  <a:gd name="T30" fmla="*/ 32 w 44"/>
                  <a:gd name="T31" fmla="*/ 50 h 50"/>
                  <a:gd name="T32" fmla="*/ 44 w 44"/>
                  <a:gd name="T33" fmla="*/ 50 h 50"/>
                  <a:gd name="T34" fmla="*/ 38 w 44"/>
                  <a:gd name="T35" fmla="*/ 40 h 50"/>
                  <a:gd name="T36" fmla="*/ 33 w 44"/>
                  <a:gd name="T37" fmla="*/ 32 h 50"/>
                  <a:gd name="T38" fmla="*/ 27 w 44"/>
                  <a:gd name="T39" fmla="*/ 28 h 50"/>
                  <a:gd name="T40" fmla="*/ 37 w 44"/>
                  <a:gd name="T41" fmla="*/ 23 h 50"/>
                  <a:gd name="T42" fmla="*/ 40 w 44"/>
                  <a:gd name="T43" fmla="*/ 14 h 50"/>
                  <a:gd name="T44" fmla="*/ 38 w 44"/>
                  <a:gd name="T45" fmla="*/ 6 h 50"/>
                  <a:gd name="T46" fmla="*/ 32 w 44"/>
                  <a:gd name="T47" fmla="*/ 1 h 50"/>
                  <a:gd name="T48" fmla="*/ 21 w 44"/>
                  <a:gd name="T49" fmla="*/ 0 h 50"/>
                  <a:gd name="T50" fmla="*/ 0 w 44"/>
                  <a:gd name="T51" fmla="*/ 0 h 50"/>
                  <a:gd name="T52" fmla="*/ 0 w 44"/>
                  <a:gd name="T53" fmla="*/ 50 h 50"/>
                  <a:gd name="T54" fmla="*/ 10 w 44"/>
                  <a:gd name="T55" fmla="*/ 50 h 50"/>
                  <a:gd name="T56" fmla="*/ 10 w 44"/>
                  <a:gd name="T5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50">
                    <a:moveTo>
                      <a:pt x="10" y="8"/>
                    </a:moveTo>
                    <a:cubicBezTo>
                      <a:pt x="18" y="8"/>
                      <a:pt x="18" y="8"/>
                      <a:pt x="18" y="8"/>
                    </a:cubicBezTo>
                    <a:cubicBezTo>
                      <a:pt x="22" y="8"/>
                      <a:pt x="25" y="8"/>
                      <a:pt x="26" y="9"/>
                    </a:cubicBezTo>
                    <a:cubicBezTo>
                      <a:pt x="27" y="9"/>
                      <a:pt x="28" y="10"/>
                      <a:pt x="29" y="11"/>
                    </a:cubicBezTo>
                    <a:cubicBezTo>
                      <a:pt x="30" y="12"/>
                      <a:pt x="30" y="13"/>
                      <a:pt x="30" y="14"/>
                    </a:cubicBezTo>
                    <a:cubicBezTo>
                      <a:pt x="30" y="16"/>
                      <a:pt x="30" y="17"/>
                      <a:pt x="29" y="18"/>
                    </a:cubicBezTo>
                    <a:cubicBezTo>
                      <a:pt x="28" y="19"/>
                      <a:pt x="27" y="20"/>
                      <a:pt x="26" y="20"/>
                    </a:cubicBezTo>
                    <a:cubicBezTo>
                      <a:pt x="25" y="21"/>
                      <a:pt x="22" y="21"/>
                      <a:pt x="17" y="21"/>
                    </a:cubicBezTo>
                    <a:cubicBezTo>
                      <a:pt x="10" y="21"/>
                      <a:pt x="10" y="21"/>
                      <a:pt x="10" y="21"/>
                    </a:cubicBezTo>
                    <a:lnTo>
                      <a:pt x="10" y="8"/>
                    </a:lnTo>
                    <a:close/>
                    <a:moveTo>
                      <a:pt x="10" y="29"/>
                    </a:moveTo>
                    <a:cubicBezTo>
                      <a:pt x="12" y="29"/>
                      <a:pt x="12" y="29"/>
                      <a:pt x="12" y="29"/>
                    </a:cubicBezTo>
                    <a:cubicBezTo>
                      <a:pt x="14" y="29"/>
                      <a:pt x="16" y="29"/>
                      <a:pt x="17" y="30"/>
                    </a:cubicBezTo>
                    <a:cubicBezTo>
                      <a:pt x="18" y="30"/>
                      <a:pt x="19" y="31"/>
                      <a:pt x="20" y="32"/>
                    </a:cubicBezTo>
                    <a:cubicBezTo>
                      <a:pt x="21" y="33"/>
                      <a:pt x="23" y="35"/>
                      <a:pt x="25" y="39"/>
                    </a:cubicBezTo>
                    <a:cubicBezTo>
                      <a:pt x="32" y="50"/>
                      <a:pt x="32" y="50"/>
                      <a:pt x="32" y="50"/>
                    </a:cubicBezTo>
                    <a:cubicBezTo>
                      <a:pt x="44" y="50"/>
                      <a:pt x="44" y="50"/>
                      <a:pt x="44" y="50"/>
                    </a:cubicBezTo>
                    <a:cubicBezTo>
                      <a:pt x="38" y="40"/>
                      <a:pt x="38" y="40"/>
                      <a:pt x="38" y="40"/>
                    </a:cubicBezTo>
                    <a:cubicBezTo>
                      <a:pt x="36" y="36"/>
                      <a:pt x="34" y="33"/>
                      <a:pt x="33" y="32"/>
                    </a:cubicBezTo>
                    <a:cubicBezTo>
                      <a:pt x="31" y="30"/>
                      <a:pt x="29" y="29"/>
                      <a:pt x="27" y="28"/>
                    </a:cubicBezTo>
                    <a:cubicBezTo>
                      <a:pt x="31" y="27"/>
                      <a:pt x="35" y="26"/>
                      <a:pt x="37" y="23"/>
                    </a:cubicBezTo>
                    <a:cubicBezTo>
                      <a:pt x="39" y="21"/>
                      <a:pt x="40" y="18"/>
                      <a:pt x="40" y="14"/>
                    </a:cubicBezTo>
                    <a:cubicBezTo>
                      <a:pt x="40" y="11"/>
                      <a:pt x="40" y="8"/>
                      <a:pt x="38" y="6"/>
                    </a:cubicBezTo>
                    <a:cubicBezTo>
                      <a:pt x="37" y="4"/>
                      <a:pt x="35" y="2"/>
                      <a:pt x="32" y="1"/>
                    </a:cubicBezTo>
                    <a:cubicBezTo>
                      <a:pt x="30" y="0"/>
                      <a:pt x="26" y="0"/>
                      <a:pt x="21" y="0"/>
                    </a:cubicBezTo>
                    <a:cubicBezTo>
                      <a:pt x="0" y="0"/>
                      <a:pt x="0" y="0"/>
                      <a:pt x="0" y="0"/>
                    </a:cubicBezTo>
                    <a:cubicBezTo>
                      <a:pt x="0" y="50"/>
                      <a:pt x="0" y="50"/>
                      <a:pt x="0" y="50"/>
                    </a:cubicBezTo>
                    <a:cubicBezTo>
                      <a:pt x="10" y="50"/>
                      <a:pt x="10" y="50"/>
                      <a:pt x="10" y="50"/>
                    </a:cubicBezTo>
                    <a:lnTo>
                      <a:pt x="10"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13" name="Freeform 525"/>
              <p:cNvSpPr>
                <a:spLocks noEditPoints="1"/>
              </p:cNvSpPr>
              <p:nvPr/>
            </p:nvSpPr>
            <p:spPr bwMode="auto">
              <a:xfrm>
                <a:off x="3519488" y="5184775"/>
                <a:ext cx="57150" cy="58738"/>
              </a:xfrm>
              <a:custGeom>
                <a:avLst/>
                <a:gdLst>
                  <a:gd name="T0" fmla="*/ 52 w 105"/>
                  <a:gd name="T1" fmla="*/ 5 h 106"/>
                  <a:gd name="T2" fmla="*/ 100 w 105"/>
                  <a:gd name="T3" fmla="*/ 53 h 106"/>
                  <a:gd name="T4" fmla="*/ 52 w 105"/>
                  <a:gd name="T5" fmla="*/ 101 h 106"/>
                  <a:gd name="T6" fmla="*/ 5 w 105"/>
                  <a:gd name="T7" fmla="*/ 53 h 106"/>
                  <a:gd name="T8" fmla="*/ 52 w 105"/>
                  <a:gd name="T9" fmla="*/ 5 h 106"/>
                  <a:gd name="T10" fmla="*/ 52 w 105"/>
                  <a:gd name="T11" fmla="*/ 106 h 106"/>
                  <a:gd name="T12" fmla="*/ 105 w 105"/>
                  <a:gd name="T13" fmla="*/ 53 h 106"/>
                  <a:gd name="T14" fmla="*/ 52 w 105"/>
                  <a:gd name="T15" fmla="*/ 0 h 106"/>
                  <a:gd name="T16" fmla="*/ 0 w 105"/>
                  <a:gd name="T17" fmla="*/ 53 h 106"/>
                  <a:gd name="T18" fmla="*/ 52 w 105"/>
                  <a:gd name="T1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52" y="5"/>
                    </a:moveTo>
                    <a:cubicBezTo>
                      <a:pt x="79" y="5"/>
                      <a:pt x="100" y="27"/>
                      <a:pt x="100" y="53"/>
                    </a:cubicBezTo>
                    <a:cubicBezTo>
                      <a:pt x="100" y="79"/>
                      <a:pt x="79" y="101"/>
                      <a:pt x="52" y="101"/>
                    </a:cubicBezTo>
                    <a:cubicBezTo>
                      <a:pt x="26" y="101"/>
                      <a:pt x="5" y="79"/>
                      <a:pt x="5" y="53"/>
                    </a:cubicBezTo>
                    <a:cubicBezTo>
                      <a:pt x="5" y="27"/>
                      <a:pt x="26" y="5"/>
                      <a:pt x="52" y="5"/>
                    </a:cubicBezTo>
                    <a:moveTo>
                      <a:pt x="52" y="106"/>
                    </a:moveTo>
                    <a:cubicBezTo>
                      <a:pt x="82" y="106"/>
                      <a:pt x="105" y="82"/>
                      <a:pt x="105" y="53"/>
                    </a:cubicBezTo>
                    <a:cubicBezTo>
                      <a:pt x="105" y="24"/>
                      <a:pt x="82" y="0"/>
                      <a:pt x="52" y="0"/>
                    </a:cubicBezTo>
                    <a:cubicBezTo>
                      <a:pt x="23" y="0"/>
                      <a:pt x="0" y="24"/>
                      <a:pt x="0" y="53"/>
                    </a:cubicBezTo>
                    <a:cubicBezTo>
                      <a:pt x="0" y="82"/>
                      <a:pt x="23" y="106"/>
                      <a:pt x="52" y="10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74" name="Group 373"/>
            <p:cNvGrpSpPr/>
            <p:nvPr/>
          </p:nvGrpSpPr>
          <p:grpSpPr>
            <a:xfrm>
              <a:off x="325619" y="5533959"/>
              <a:ext cx="510029" cy="243507"/>
              <a:chOff x="5319713" y="3328988"/>
              <a:chExt cx="1090612" cy="520700"/>
            </a:xfrm>
            <a:solidFill>
              <a:srgbClr val="00447C"/>
            </a:solidFill>
          </p:grpSpPr>
          <p:sp>
            <p:nvSpPr>
              <p:cNvPr id="395" name="Freeform 526"/>
              <p:cNvSpPr>
                <a:spLocks noEditPoints="1"/>
              </p:cNvSpPr>
              <p:nvPr/>
            </p:nvSpPr>
            <p:spPr bwMode="auto">
              <a:xfrm>
                <a:off x="5807075" y="3589338"/>
                <a:ext cx="41275" cy="49213"/>
              </a:xfrm>
              <a:custGeom>
                <a:avLst/>
                <a:gdLst>
                  <a:gd name="T0" fmla="*/ 24 w 75"/>
                  <a:gd name="T1" fmla="*/ 47 h 92"/>
                  <a:gd name="T2" fmla="*/ 35 w 75"/>
                  <a:gd name="T3" fmla="*/ 47 h 92"/>
                  <a:gd name="T4" fmla="*/ 52 w 75"/>
                  <a:gd name="T5" fmla="*/ 51 h 92"/>
                  <a:gd name="T6" fmla="*/ 58 w 75"/>
                  <a:gd name="T7" fmla="*/ 64 h 92"/>
                  <a:gd name="T8" fmla="*/ 47 w 75"/>
                  <a:gd name="T9" fmla="*/ 78 h 92"/>
                  <a:gd name="T10" fmla="*/ 34 w 75"/>
                  <a:gd name="T11" fmla="*/ 79 h 92"/>
                  <a:gd name="T12" fmla="*/ 24 w 75"/>
                  <a:gd name="T13" fmla="*/ 79 h 92"/>
                  <a:gd name="T14" fmla="*/ 24 w 75"/>
                  <a:gd name="T15" fmla="*/ 47 h 92"/>
                  <a:gd name="T16" fmla="*/ 24 w 75"/>
                  <a:gd name="T17" fmla="*/ 13 h 92"/>
                  <a:gd name="T18" fmla="*/ 37 w 75"/>
                  <a:gd name="T19" fmla="*/ 13 h 92"/>
                  <a:gd name="T20" fmla="*/ 52 w 75"/>
                  <a:gd name="T21" fmla="*/ 24 h 92"/>
                  <a:gd name="T22" fmla="*/ 47 w 75"/>
                  <a:gd name="T23" fmla="*/ 33 h 92"/>
                  <a:gd name="T24" fmla="*/ 32 w 75"/>
                  <a:gd name="T25" fmla="*/ 35 h 92"/>
                  <a:gd name="T26" fmla="*/ 24 w 75"/>
                  <a:gd name="T27" fmla="*/ 35 h 92"/>
                  <a:gd name="T28" fmla="*/ 24 w 75"/>
                  <a:gd name="T29" fmla="*/ 13 h 92"/>
                  <a:gd name="T30" fmla="*/ 9 w 75"/>
                  <a:gd name="T31" fmla="*/ 12 h 92"/>
                  <a:gd name="T32" fmla="*/ 9 w 75"/>
                  <a:gd name="T33" fmla="*/ 80 h 92"/>
                  <a:gd name="T34" fmla="*/ 0 w 75"/>
                  <a:gd name="T35" fmla="*/ 92 h 92"/>
                  <a:gd name="T36" fmla="*/ 37 w 75"/>
                  <a:gd name="T37" fmla="*/ 92 h 92"/>
                  <a:gd name="T38" fmla="*/ 65 w 75"/>
                  <a:gd name="T39" fmla="*/ 85 h 92"/>
                  <a:gd name="T40" fmla="*/ 75 w 75"/>
                  <a:gd name="T41" fmla="*/ 63 h 92"/>
                  <a:gd name="T42" fmla="*/ 67 w 75"/>
                  <a:gd name="T43" fmla="*/ 45 h 92"/>
                  <a:gd name="T44" fmla="*/ 59 w 75"/>
                  <a:gd name="T45" fmla="*/ 40 h 92"/>
                  <a:gd name="T46" fmla="*/ 63 w 75"/>
                  <a:gd name="T47" fmla="*/ 37 h 92"/>
                  <a:gd name="T48" fmla="*/ 69 w 75"/>
                  <a:gd name="T49" fmla="*/ 23 h 92"/>
                  <a:gd name="T50" fmla="*/ 39 w 75"/>
                  <a:gd name="T51" fmla="*/ 0 h 92"/>
                  <a:gd name="T52" fmla="*/ 1 w 75"/>
                  <a:gd name="T53" fmla="*/ 0 h 92"/>
                  <a:gd name="T54" fmla="*/ 9 w 75"/>
                  <a:gd name="T55" fmla="*/ 1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92">
                    <a:moveTo>
                      <a:pt x="24" y="47"/>
                    </a:moveTo>
                    <a:cubicBezTo>
                      <a:pt x="35" y="47"/>
                      <a:pt x="35" y="47"/>
                      <a:pt x="35" y="47"/>
                    </a:cubicBezTo>
                    <a:cubicBezTo>
                      <a:pt x="44" y="47"/>
                      <a:pt x="49" y="49"/>
                      <a:pt x="52" y="51"/>
                    </a:cubicBezTo>
                    <a:cubicBezTo>
                      <a:pt x="56" y="54"/>
                      <a:pt x="58" y="58"/>
                      <a:pt x="58" y="64"/>
                    </a:cubicBezTo>
                    <a:cubicBezTo>
                      <a:pt x="58" y="71"/>
                      <a:pt x="54" y="77"/>
                      <a:pt x="47" y="78"/>
                    </a:cubicBezTo>
                    <a:cubicBezTo>
                      <a:pt x="44" y="79"/>
                      <a:pt x="40" y="79"/>
                      <a:pt x="34" y="79"/>
                    </a:cubicBezTo>
                    <a:cubicBezTo>
                      <a:pt x="24" y="79"/>
                      <a:pt x="24" y="79"/>
                      <a:pt x="24" y="79"/>
                    </a:cubicBezTo>
                    <a:lnTo>
                      <a:pt x="24" y="47"/>
                    </a:lnTo>
                    <a:close/>
                    <a:moveTo>
                      <a:pt x="24" y="13"/>
                    </a:moveTo>
                    <a:cubicBezTo>
                      <a:pt x="37" y="13"/>
                      <a:pt x="37" y="13"/>
                      <a:pt x="37" y="13"/>
                    </a:cubicBezTo>
                    <a:cubicBezTo>
                      <a:pt x="47" y="13"/>
                      <a:pt x="52" y="17"/>
                      <a:pt x="52" y="24"/>
                    </a:cubicBezTo>
                    <a:cubicBezTo>
                      <a:pt x="52" y="28"/>
                      <a:pt x="50" y="31"/>
                      <a:pt x="47" y="33"/>
                    </a:cubicBezTo>
                    <a:cubicBezTo>
                      <a:pt x="44" y="34"/>
                      <a:pt x="41" y="35"/>
                      <a:pt x="32" y="35"/>
                    </a:cubicBezTo>
                    <a:cubicBezTo>
                      <a:pt x="24" y="35"/>
                      <a:pt x="24" y="35"/>
                      <a:pt x="24" y="35"/>
                    </a:cubicBezTo>
                    <a:lnTo>
                      <a:pt x="24" y="13"/>
                    </a:lnTo>
                    <a:close/>
                    <a:moveTo>
                      <a:pt x="9" y="12"/>
                    </a:moveTo>
                    <a:cubicBezTo>
                      <a:pt x="9" y="80"/>
                      <a:pt x="9" y="80"/>
                      <a:pt x="9" y="80"/>
                    </a:cubicBezTo>
                    <a:cubicBezTo>
                      <a:pt x="9" y="88"/>
                      <a:pt x="6" y="88"/>
                      <a:pt x="0" y="92"/>
                    </a:cubicBezTo>
                    <a:cubicBezTo>
                      <a:pt x="37" y="92"/>
                      <a:pt x="37" y="92"/>
                      <a:pt x="37" y="92"/>
                    </a:cubicBezTo>
                    <a:cubicBezTo>
                      <a:pt x="51" y="92"/>
                      <a:pt x="58" y="90"/>
                      <a:pt x="65" y="85"/>
                    </a:cubicBezTo>
                    <a:cubicBezTo>
                      <a:pt x="71" y="80"/>
                      <a:pt x="75" y="72"/>
                      <a:pt x="75" y="63"/>
                    </a:cubicBezTo>
                    <a:cubicBezTo>
                      <a:pt x="75" y="56"/>
                      <a:pt x="72" y="49"/>
                      <a:pt x="67" y="45"/>
                    </a:cubicBezTo>
                    <a:cubicBezTo>
                      <a:pt x="65" y="42"/>
                      <a:pt x="63" y="41"/>
                      <a:pt x="59" y="40"/>
                    </a:cubicBezTo>
                    <a:cubicBezTo>
                      <a:pt x="61" y="39"/>
                      <a:pt x="62" y="38"/>
                      <a:pt x="63" y="37"/>
                    </a:cubicBezTo>
                    <a:cubicBezTo>
                      <a:pt x="67" y="33"/>
                      <a:pt x="69" y="28"/>
                      <a:pt x="69" y="23"/>
                    </a:cubicBezTo>
                    <a:cubicBezTo>
                      <a:pt x="69" y="8"/>
                      <a:pt x="57" y="0"/>
                      <a:pt x="39" y="0"/>
                    </a:cubicBezTo>
                    <a:cubicBezTo>
                      <a:pt x="1" y="0"/>
                      <a:pt x="1" y="0"/>
                      <a:pt x="1" y="0"/>
                    </a:cubicBezTo>
                    <a:cubicBezTo>
                      <a:pt x="6" y="3"/>
                      <a:pt x="9" y="4"/>
                      <a:pt x="9" y="1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6" name="Freeform 527"/>
              <p:cNvSpPr>
                <a:spLocks/>
              </p:cNvSpPr>
              <p:nvPr/>
            </p:nvSpPr>
            <p:spPr bwMode="auto">
              <a:xfrm>
                <a:off x="5851525" y="3589338"/>
                <a:ext cx="46037" cy="49213"/>
              </a:xfrm>
              <a:custGeom>
                <a:avLst/>
                <a:gdLst>
                  <a:gd name="T0" fmla="*/ 70 w 85"/>
                  <a:gd name="T1" fmla="*/ 16 h 92"/>
                  <a:gd name="T2" fmla="*/ 85 w 85"/>
                  <a:gd name="T3" fmla="*/ 0 h 92"/>
                  <a:gd name="T4" fmla="*/ 57 w 85"/>
                  <a:gd name="T5" fmla="*/ 0 h 92"/>
                  <a:gd name="T6" fmla="*/ 61 w 85"/>
                  <a:gd name="T7" fmla="*/ 5 h 92"/>
                  <a:gd name="T8" fmla="*/ 59 w 85"/>
                  <a:gd name="T9" fmla="*/ 9 h 92"/>
                  <a:gd name="T10" fmla="*/ 44 w 85"/>
                  <a:gd name="T11" fmla="*/ 34 h 92"/>
                  <a:gd name="T12" fmla="*/ 29 w 85"/>
                  <a:gd name="T13" fmla="*/ 10 h 92"/>
                  <a:gd name="T14" fmla="*/ 28 w 85"/>
                  <a:gd name="T15" fmla="*/ 5 h 92"/>
                  <a:gd name="T16" fmla="*/ 30 w 85"/>
                  <a:gd name="T17" fmla="*/ 0 h 92"/>
                  <a:gd name="T18" fmla="*/ 0 w 85"/>
                  <a:gd name="T19" fmla="*/ 0 h 92"/>
                  <a:gd name="T20" fmla="*/ 4 w 85"/>
                  <a:gd name="T21" fmla="*/ 3 h 92"/>
                  <a:gd name="T22" fmla="*/ 9 w 85"/>
                  <a:gd name="T23" fmla="*/ 8 h 92"/>
                  <a:gd name="T24" fmla="*/ 14 w 85"/>
                  <a:gd name="T25" fmla="*/ 14 h 92"/>
                  <a:gd name="T26" fmla="*/ 35 w 85"/>
                  <a:gd name="T27" fmla="*/ 49 h 92"/>
                  <a:gd name="T28" fmla="*/ 35 w 85"/>
                  <a:gd name="T29" fmla="*/ 80 h 92"/>
                  <a:gd name="T30" fmla="*/ 27 w 85"/>
                  <a:gd name="T31" fmla="*/ 92 h 92"/>
                  <a:gd name="T32" fmla="*/ 59 w 85"/>
                  <a:gd name="T33" fmla="*/ 92 h 92"/>
                  <a:gd name="T34" fmla="*/ 50 w 85"/>
                  <a:gd name="T35" fmla="*/ 80 h 92"/>
                  <a:gd name="T36" fmla="*/ 50 w 85"/>
                  <a:gd name="T37" fmla="*/ 48 h 92"/>
                  <a:gd name="T38" fmla="*/ 70 w 85"/>
                  <a:gd name="T39"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2">
                    <a:moveTo>
                      <a:pt x="70" y="16"/>
                    </a:moveTo>
                    <a:cubicBezTo>
                      <a:pt x="76" y="6"/>
                      <a:pt x="76" y="6"/>
                      <a:pt x="85" y="0"/>
                    </a:cubicBezTo>
                    <a:cubicBezTo>
                      <a:pt x="57" y="0"/>
                      <a:pt x="57" y="0"/>
                      <a:pt x="57" y="0"/>
                    </a:cubicBezTo>
                    <a:cubicBezTo>
                      <a:pt x="58" y="1"/>
                      <a:pt x="61" y="3"/>
                      <a:pt x="61" y="5"/>
                    </a:cubicBezTo>
                    <a:cubicBezTo>
                      <a:pt x="61" y="6"/>
                      <a:pt x="60" y="8"/>
                      <a:pt x="59" y="9"/>
                    </a:cubicBezTo>
                    <a:cubicBezTo>
                      <a:pt x="44" y="34"/>
                      <a:pt x="44" y="34"/>
                      <a:pt x="44" y="34"/>
                    </a:cubicBezTo>
                    <a:cubicBezTo>
                      <a:pt x="29" y="10"/>
                      <a:pt x="29" y="10"/>
                      <a:pt x="29" y="10"/>
                    </a:cubicBezTo>
                    <a:cubicBezTo>
                      <a:pt x="28" y="8"/>
                      <a:pt x="28" y="6"/>
                      <a:pt x="28" y="5"/>
                    </a:cubicBezTo>
                    <a:cubicBezTo>
                      <a:pt x="28" y="3"/>
                      <a:pt x="29" y="1"/>
                      <a:pt x="30" y="0"/>
                    </a:cubicBezTo>
                    <a:cubicBezTo>
                      <a:pt x="0" y="0"/>
                      <a:pt x="0" y="0"/>
                      <a:pt x="0" y="0"/>
                    </a:cubicBezTo>
                    <a:cubicBezTo>
                      <a:pt x="4" y="3"/>
                      <a:pt x="4" y="3"/>
                      <a:pt x="4" y="3"/>
                    </a:cubicBezTo>
                    <a:cubicBezTo>
                      <a:pt x="7" y="5"/>
                      <a:pt x="8" y="5"/>
                      <a:pt x="9" y="8"/>
                    </a:cubicBezTo>
                    <a:cubicBezTo>
                      <a:pt x="11" y="9"/>
                      <a:pt x="12" y="11"/>
                      <a:pt x="14" y="14"/>
                    </a:cubicBezTo>
                    <a:cubicBezTo>
                      <a:pt x="35" y="49"/>
                      <a:pt x="35" y="49"/>
                      <a:pt x="35" y="49"/>
                    </a:cubicBezTo>
                    <a:cubicBezTo>
                      <a:pt x="35" y="80"/>
                      <a:pt x="35" y="80"/>
                      <a:pt x="35" y="80"/>
                    </a:cubicBezTo>
                    <a:cubicBezTo>
                      <a:pt x="35" y="88"/>
                      <a:pt x="32" y="88"/>
                      <a:pt x="27" y="92"/>
                    </a:cubicBezTo>
                    <a:cubicBezTo>
                      <a:pt x="59" y="92"/>
                      <a:pt x="59" y="92"/>
                      <a:pt x="59" y="92"/>
                    </a:cubicBezTo>
                    <a:cubicBezTo>
                      <a:pt x="53" y="88"/>
                      <a:pt x="50" y="88"/>
                      <a:pt x="50" y="80"/>
                    </a:cubicBezTo>
                    <a:cubicBezTo>
                      <a:pt x="50" y="48"/>
                      <a:pt x="50" y="48"/>
                      <a:pt x="50" y="48"/>
                    </a:cubicBezTo>
                    <a:lnTo>
                      <a:pt x="7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7" name="Freeform 528"/>
              <p:cNvSpPr>
                <a:spLocks/>
              </p:cNvSpPr>
              <p:nvPr/>
            </p:nvSpPr>
            <p:spPr bwMode="auto">
              <a:xfrm>
                <a:off x="5527675" y="3355975"/>
                <a:ext cx="93662" cy="206375"/>
              </a:xfrm>
              <a:custGeom>
                <a:avLst/>
                <a:gdLst>
                  <a:gd name="T0" fmla="*/ 138 w 169"/>
                  <a:gd name="T1" fmla="*/ 322 h 379"/>
                  <a:gd name="T2" fmla="*/ 74 w 169"/>
                  <a:gd name="T3" fmla="*/ 47 h 379"/>
                  <a:gd name="T4" fmla="*/ 86 w 169"/>
                  <a:gd name="T5" fmla="*/ 0 h 379"/>
                  <a:gd name="T6" fmla="*/ 0 w 169"/>
                  <a:gd name="T7" fmla="*/ 20 h 379"/>
                  <a:gd name="T8" fmla="*/ 31 w 169"/>
                  <a:gd name="T9" fmla="*/ 57 h 379"/>
                  <a:gd name="T10" fmla="*/ 95 w 169"/>
                  <a:gd name="T11" fmla="*/ 332 h 379"/>
                  <a:gd name="T12" fmla="*/ 82 w 169"/>
                  <a:gd name="T13" fmla="*/ 379 h 379"/>
                  <a:gd name="T14" fmla="*/ 169 w 169"/>
                  <a:gd name="T15" fmla="*/ 358 h 379"/>
                  <a:gd name="T16" fmla="*/ 138 w 169"/>
                  <a:gd name="T17" fmla="*/ 32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379">
                    <a:moveTo>
                      <a:pt x="138" y="322"/>
                    </a:moveTo>
                    <a:cubicBezTo>
                      <a:pt x="74" y="47"/>
                      <a:pt x="74" y="47"/>
                      <a:pt x="74" y="47"/>
                    </a:cubicBezTo>
                    <a:cubicBezTo>
                      <a:pt x="69" y="25"/>
                      <a:pt x="71" y="16"/>
                      <a:pt x="86" y="0"/>
                    </a:cubicBezTo>
                    <a:cubicBezTo>
                      <a:pt x="0" y="20"/>
                      <a:pt x="0" y="20"/>
                      <a:pt x="0" y="20"/>
                    </a:cubicBezTo>
                    <a:cubicBezTo>
                      <a:pt x="20" y="27"/>
                      <a:pt x="26" y="35"/>
                      <a:pt x="31" y="57"/>
                    </a:cubicBezTo>
                    <a:cubicBezTo>
                      <a:pt x="95" y="332"/>
                      <a:pt x="95" y="332"/>
                      <a:pt x="95" y="332"/>
                    </a:cubicBezTo>
                    <a:cubicBezTo>
                      <a:pt x="100" y="354"/>
                      <a:pt x="98" y="363"/>
                      <a:pt x="82" y="379"/>
                    </a:cubicBezTo>
                    <a:cubicBezTo>
                      <a:pt x="169" y="358"/>
                      <a:pt x="169" y="358"/>
                      <a:pt x="169" y="358"/>
                    </a:cubicBezTo>
                    <a:cubicBezTo>
                      <a:pt x="148" y="351"/>
                      <a:pt x="143" y="344"/>
                      <a:pt x="138" y="32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8" name="Freeform 529"/>
              <p:cNvSpPr>
                <a:spLocks noEditPoints="1"/>
              </p:cNvSpPr>
              <p:nvPr/>
            </p:nvSpPr>
            <p:spPr bwMode="auto">
              <a:xfrm>
                <a:off x="5632450" y="3335338"/>
                <a:ext cx="190500" cy="209550"/>
              </a:xfrm>
              <a:custGeom>
                <a:avLst/>
                <a:gdLst>
                  <a:gd name="T0" fmla="*/ 152 w 349"/>
                  <a:gd name="T1" fmla="*/ 36 h 383"/>
                  <a:gd name="T2" fmla="*/ 296 w 349"/>
                  <a:gd name="T3" fmla="*/ 175 h 383"/>
                  <a:gd name="T4" fmla="*/ 178 w 349"/>
                  <a:gd name="T5" fmla="*/ 337 h 383"/>
                  <a:gd name="T6" fmla="*/ 96 w 349"/>
                  <a:gd name="T7" fmla="*/ 345 h 383"/>
                  <a:gd name="T8" fmla="*/ 70 w 349"/>
                  <a:gd name="T9" fmla="*/ 43 h 383"/>
                  <a:gd name="T10" fmla="*/ 152 w 349"/>
                  <a:gd name="T11" fmla="*/ 36 h 383"/>
                  <a:gd name="T12" fmla="*/ 32 w 349"/>
                  <a:gd name="T13" fmla="*/ 383 h 383"/>
                  <a:gd name="T14" fmla="*/ 170 w 349"/>
                  <a:gd name="T15" fmla="*/ 371 h 383"/>
                  <a:gd name="T16" fmla="*/ 272 w 349"/>
                  <a:gd name="T17" fmla="*/ 339 h 383"/>
                  <a:gd name="T18" fmla="*/ 320 w 349"/>
                  <a:gd name="T19" fmla="*/ 289 h 383"/>
                  <a:gd name="T20" fmla="*/ 345 w 349"/>
                  <a:gd name="T21" fmla="*/ 171 h 383"/>
                  <a:gd name="T22" fmla="*/ 243 w 349"/>
                  <a:gd name="T23" fmla="*/ 18 h 383"/>
                  <a:gd name="T24" fmla="*/ 138 w 349"/>
                  <a:gd name="T25" fmla="*/ 4 h 383"/>
                  <a:gd name="T26" fmla="*/ 0 w 349"/>
                  <a:gd name="T27" fmla="*/ 16 h 383"/>
                  <a:gd name="T28" fmla="*/ 26 w 349"/>
                  <a:gd name="T29" fmla="*/ 58 h 383"/>
                  <a:gd name="T30" fmla="*/ 51 w 349"/>
                  <a:gd name="T31" fmla="*/ 338 h 383"/>
                  <a:gd name="T32" fmla="*/ 32 w 349"/>
                  <a:gd name="T33"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383">
                    <a:moveTo>
                      <a:pt x="152" y="36"/>
                    </a:moveTo>
                    <a:cubicBezTo>
                      <a:pt x="234" y="29"/>
                      <a:pt x="288" y="80"/>
                      <a:pt x="296" y="175"/>
                    </a:cubicBezTo>
                    <a:cubicBezTo>
                      <a:pt x="304" y="270"/>
                      <a:pt x="260" y="330"/>
                      <a:pt x="178" y="337"/>
                    </a:cubicBezTo>
                    <a:cubicBezTo>
                      <a:pt x="96" y="345"/>
                      <a:pt x="96" y="345"/>
                      <a:pt x="96" y="345"/>
                    </a:cubicBezTo>
                    <a:cubicBezTo>
                      <a:pt x="70" y="43"/>
                      <a:pt x="70" y="43"/>
                      <a:pt x="70" y="43"/>
                    </a:cubicBezTo>
                    <a:lnTo>
                      <a:pt x="152" y="36"/>
                    </a:lnTo>
                    <a:close/>
                    <a:moveTo>
                      <a:pt x="32" y="383"/>
                    </a:moveTo>
                    <a:cubicBezTo>
                      <a:pt x="170" y="371"/>
                      <a:pt x="170" y="371"/>
                      <a:pt x="170" y="371"/>
                    </a:cubicBezTo>
                    <a:cubicBezTo>
                      <a:pt x="216" y="367"/>
                      <a:pt x="243" y="359"/>
                      <a:pt x="272" y="339"/>
                    </a:cubicBezTo>
                    <a:cubicBezTo>
                      <a:pt x="291" y="326"/>
                      <a:pt x="308" y="309"/>
                      <a:pt x="320" y="289"/>
                    </a:cubicBezTo>
                    <a:cubicBezTo>
                      <a:pt x="340" y="256"/>
                      <a:pt x="349" y="213"/>
                      <a:pt x="345" y="171"/>
                    </a:cubicBezTo>
                    <a:cubicBezTo>
                      <a:pt x="339" y="101"/>
                      <a:pt x="301" y="44"/>
                      <a:pt x="243" y="18"/>
                    </a:cubicBezTo>
                    <a:cubicBezTo>
                      <a:pt x="212" y="4"/>
                      <a:pt x="184" y="0"/>
                      <a:pt x="138" y="4"/>
                    </a:cubicBezTo>
                    <a:cubicBezTo>
                      <a:pt x="0" y="16"/>
                      <a:pt x="0" y="16"/>
                      <a:pt x="0" y="16"/>
                    </a:cubicBezTo>
                    <a:cubicBezTo>
                      <a:pt x="20" y="27"/>
                      <a:pt x="24" y="35"/>
                      <a:pt x="26" y="58"/>
                    </a:cubicBezTo>
                    <a:cubicBezTo>
                      <a:pt x="51" y="338"/>
                      <a:pt x="51" y="338"/>
                      <a:pt x="51" y="338"/>
                    </a:cubicBezTo>
                    <a:cubicBezTo>
                      <a:pt x="53" y="361"/>
                      <a:pt x="50" y="370"/>
                      <a:pt x="32" y="38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9" name="Freeform 530"/>
              <p:cNvSpPr>
                <a:spLocks/>
              </p:cNvSpPr>
              <p:nvPr/>
            </p:nvSpPr>
            <p:spPr bwMode="auto">
              <a:xfrm>
                <a:off x="5848350" y="3328988"/>
                <a:ext cx="141287" cy="207963"/>
              </a:xfrm>
              <a:custGeom>
                <a:avLst/>
                <a:gdLst>
                  <a:gd name="T0" fmla="*/ 259 w 259"/>
                  <a:gd name="T1" fmla="*/ 324 h 380"/>
                  <a:gd name="T2" fmla="*/ 253 w 259"/>
                  <a:gd name="T3" fmla="*/ 328 h 380"/>
                  <a:gd name="T4" fmla="*/ 174 w 259"/>
                  <a:gd name="T5" fmla="*/ 344 h 380"/>
                  <a:gd name="T6" fmla="*/ 69 w 259"/>
                  <a:gd name="T7" fmla="*/ 339 h 380"/>
                  <a:gd name="T8" fmla="*/ 77 w 259"/>
                  <a:gd name="T9" fmla="*/ 184 h 380"/>
                  <a:gd name="T10" fmla="*/ 170 w 259"/>
                  <a:gd name="T11" fmla="*/ 188 h 380"/>
                  <a:gd name="T12" fmla="*/ 201 w 259"/>
                  <a:gd name="T13" fmla="*/ 192 h 380"/>
                  <a:gd name="T14" fmla="*/ 219 w 259"/>
                  <a:gd name="T15" fmla="*/ 205 h 380"/>
                  <a:gd name="T16" fmla="*/ 218 w 259"/>
                  <a:gd name="T17" fmla="*/ 154 h 380"/>
                  <a:gd name="T18" fmla="*/ 188 w 259"/>
                  <a:gd name="T19" fmla="*/ 157 h 380"/>
                  <a:gd name="T20" fmla="*/ 79 w 259"/>
                  <a:gd name="T21" fmla="*/ 151 h 380"/>
                  <a:gd name="T22" fmla="*/ 85 w 259"/>
                  <a:gd name="T23" fmla="*/ 36 h 380"/>
                  <a:gd name="T24" fmla="*/ 194 w 259"/>
                  <a:gd name="T25" fmla="*/ 42 h 380"/>
                  <a:gd name="T26" fmla="*/ 244 w 259"/>
                  <a:gd name="T27" fmla="*/ 59 h 380"/>
                  <a:gd name="T28" fmla="*/ 249 w 259"/>
                  <a:gd name="T29" fmla="*/ 63 h 380"/>
                  <a:gd name="T30" fmla="*/ 244 w 259"/>
                  <a:gd name="T31" fmla="*/ 12 h 380"/>
                  <a:gd name="T32" fmla="*/ 20 w 259"/>
                  <a:gd name="T33" fmla="*/ 0 h 380"/>
                  <a:gd name="T34" fmla="*/ 40 w 259"/>
                  <a:gd name="T35" fmla="*/ 45 h 380"/>
                  <a:gd name="T36" fmla="*/ 25 w 259"/>
                  <a:gd name="T37" fmla="*/ 326 h 380"/>
                  <a:gd name="T38" fmla="*/ 0 w 259"/>
                  <a:gd name="T39" fmla="*/ 368 h 380"/>
                  <a:gd name="T40" fmla="*/ 239 w 259"/>
                  <a:gd name="T41" fmla="*/ 380 h 380"/>
                  <a:gd name="T42" fmla="*/ 259 w 259"/>
                  <a:gd name="T43" fmla="*/ 32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9" h="380">
                    <a:moveTo>
                      <a:pt x="259" y="324"/>
                    </a:moveTo>
                    <a:cubicBezTo>
                      <a:pt x="253" y="328"/>
                      <a:pt x="253" y="328"/>
                      <a:pt x="253" y="328"/>
                    </a:cubicBezTo>
                    <a:cubicBezTo>
                      <a:pt x="230" y="344"/>
                      <a:pt x="217" y="346"/>
                      <a:pt x="174" y="344"/>
                    </a:cubicBezTo>
                    <a:cubicBezTo>
                      <a:pt x="69" y="339"/>
                      <a:pt x="69" y="339"/>
                      <a:pt x="69" y="339"/>
                    </a:cubicBezTo>
                    <a:cubicBezTo>
                      <a:pt x="77" y="184"/>
                      <a:pt x="77" y="184"/>
                      <a:pt x="77" y="184"/>
                    </a:cubicBezTo>
                    <a:cubicBezTo>
                      <a:pt x="170" y="188"/>
                      <a:pt x="170" y="188"/>
                      <a:pt x="170" y="188"/>
                    </a:cubicBezTo>
                    <a:cubicBezTo>
                      <a:pt x="187" y="189"/>
                      <a:pt x="196" y="190"/>
                      <a:pt x="201" y="192"/>
                    </a:cubicBezTo>
                    <a:cubicBezTo>
                      <a:pt x="208" y="196"/>
                      <a:pt x="214" y="200"/>
                      <a:pt x="219" y="205"/>
                    </a:cubicBezTo>
                    <a:cubicBezTo>
                      <a:pt x="218" y="154"/>
                      <a:pt x="218" y="154"/>
                      <a:pt x="218" y="154"/>
                    </a:cubicBezTo>
                    <a:cubicBezTo>
                      <a:pt x="207" y="158"/>
                      <a:pt x="201" y="157"/>
                      <a:pt x="188" y="157"/>
                    </a:cubicBezTo>
                    <a:cubicBezTo>
                      <a:pt x="79" y="151"/>
                      <a:pt x="79" y="151"/>
                      <a:pt x="79" y="151"/>
                    </a:cubicBezTo>
                    <a:cubicBezTo>
                      <a:pt x="85" y="36"/>
                      <a:pt x="85" y="36"/>
                      <a:pt x="85" y="36"/>
                    </a:cubicBezTo>
                    <a:cubicBezTo>
                      <a:pt x="194" y="42"/>
                      <a:pt x="194" y="42"/>
                      <a:pt x="194" y="42"/>
                    </a:cubicBezTo>
                    <a:cubicBezTo>
                      <a:pt x="220" y="43"/>
                      <a:pt x="228" y="46"/>
                      <a:pt x="244" y="59"/>
                    </a:cubicBezTo>
                    <a:cubicBezTo>
                      <a:pt x="249" y="63"/>
                      <a:pt x="249" y="63"/>
                      <a:pt x="249" y="63"/>
                    </a:cubicBezTo>
                    <a:cubicBezTo>
                      <a:pt x="244" y="12"/>
                      <a:pt x="244" y="12"/>
                      <a:pt x="244" y="12"/>
                    </a:cubicBezTo>
                    <a:cubicBezTo>
                      <a:pt x="20" y="0"/>
                      <a:pt x="20" y="0"/>
                      <a:pt x="20" y="0"/>
                    </a:cubicBezTo>
                    <a:cubicBezTo>
                      <a:pt x="38" y="13"/>
                      <a:pt x="41" y="22"/>
                      <a:pt x="40" y="45"/>
                    </a:cubicBezTo>
                    <a:cubicBezTo>
                      <a:pt x="25" y="326"/>
                      <a:pt x="25" y="326"/>
                      <a:pt x="25" y="326"/>
                    </a:cubicBezTo>
                    <a:cubicBezTo>
                      <a:pt x="24" y="349"/>
                      <a:pt x="20" y="357"/>
                      <a:pt x="0" y="368"/>
                    </a:cubicBezTo>
                    <a:cubicBezTo>
                      <a:pt x="239" y="380"/>
                      <a:pt x="239" y="380"/>
                      <a:pt x="239" y="380"/>
                    </a:cubicBezTo>
                    <a:lnTo>
                      <a:pt x="259" y="3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0" name="Freeform 531"/>
              <p:cNvSpPr>
                <a:spLocks noEditPoints="1"/>
              </p:cNvSpPr>
              <p:nvPr/>
            </p:nvSpPr>
            <p:spPr bwMode="auto">
              <a:xfrm>
                <a:off x="6008688" y="3343275"/>
                <a:ext cx="174625" cy="236538"/>
              </a:xfrm>
              <a:custGeom>
                <a:avLst/>
                <a:gdLst>
                  <a:gd name="T0" fmla="*/ 114 w 320"/>
                  <a:gd name="T1" fmla="*/ 162 h 433"/>
                  <a:gd name="T2" fmla="*/ 140 w 320"/>
                  <a:gd name="T3" fmla="*/ 47 h 433"/>
                  <a:gd name="T4" fmla="*/ 240 w 320"/>
                  <a:gd name="T5" fmla="*/ 85 h 433"/>
                  <a:gd name="T6" fmla="*/ 249 w 320"/>
                  <a:gd name="T7" fmla="*/ 130 h 433"/>
                  <a:gd name="T8" fmla="*/ 188 w 320"/>
                  <a:gd name="T9" fmla="*/ 177 h 433"/>
                  <a:gd name="T10" fmla="*/ 114 w 320"/>
                  <a:gd name="T11" fmla="*/ 162 h 433"/>
                  <a:gd name="T12" fmla="*/ 294 w 320"/>
                  <a:gd name="T13" fmla="*/ 409 h 433"/>
                  <a:gd name="T14" fmla="*/ 279 w 320"/>
                  <a:gd name="T15" fmla="*/ 383 h 433"/>
                  <a:gd name="T16" fmla="*/ 277 w 320"/>
                  <a:gd name="T17" fmla="*/ 378 h 433"/>
                  <a:gd name="T18" fmla="*/ 275 w 320"/>
                  <a:gd name="T19" fmla="*/ 373 h 433"/>
                  <a:gd name="T20" fmla="*/ 232 w 320"/>
                  <a:gd name="T21" fmla="*/ 268 h 433"/>
                  <a:gd name="T22" fmla="*/ 219 w 320"/>
                  <a:gd name="T23" fmla="*/ 238 h 433"/>
                  <a:gd name="T24" fmla="*/ 208 w 320"/>
                  <a:gd name="T25" fmla="*/ 221 h 433"/>
                  <a:gd name="T26" fmla="*/ 195 w 320"/>
                  <a:gd name="T27" fmla="*/ 207 h 433"/>
                  <a:gd name="T28" fmla="*/ 299 w 320"/>
                  <a:gd name="T29" fmla="*/ 141 h 433"/>
                  <a:gd name="T30" fmla="*/ 262 w 320"/>
                  <a:gd name="T31" fmla="*/ 50 h 433"/>
                  <a:gd name="T32" fmla="*/ 194 w 320"/>
                  <a:gd name="T33" fmla="*/ 27 h 433"/>
                  <a:gd name="T34" fmla="*/ 167 w 320"/>
                  <a:gd name="T35" fmla="*/ 20 h 433"/>
                  <a:gd name="T36" fmla="*/ 83 w 320"/>
                  <a:gd name="T37" fmla="*/ 0 h 433"/>
                  <a:gd name="T38" fmla="*/ 95 w 320"/>
                  <a:gd name="T39" fmla="*/ 48 h 433"/>
                  <a:gd name="T40" fmla="*/ 31 w 320"/>
                  <a:gd name="T41" fmla="*/ 322 h 433"/>
                  <a:gd name="T42" fmla="*/ 0 w 320"/>
                  <a:gd name="T43" fmla="*/ 359 h 433"/>
                  <a:gd name="T44" fmla="*/ 87 w 320"/>
                  <a:gd name="T45" fmla="*/ 379 h 433"/>
                  <a:gd name="T46" fmla="*/ 74 w 320"/>
                  <a:gd name="T47" fmla="*/ 332 h 433"/>
                  <a:gd name="T48" fmla="*/ 107 w 320"/>
                  <a:gd name="T49" fmla="*/ 192 h 433"/>
                  <a:gd name="T50" fmla="*/ 153 w 320"/>
                  <a:gd name="T51" fmla="*/ 213 h 433"/>
                  <a:gd name="T52" fmla="*/ 182 w 320"/>
                  <a:gd name="T53" fmla="*/ 262 h 433"/>
                  <a:gd name="T54" fmla="*/ 242 w 320"/>
                  <a:gd name="T55" fmla="*/ 415 h 433"/>
                  <a:gd name="T56" fmla="*/ 317 w 320"/>
                  <a:gd name="T57" fmla="*/ 432 h 433"/>
                  <a:gd name="T58" fmla="*/ 318 w 320"/>
                  <a:gd name="T59" fmla="*/ 430 h 433"/>
                  <a:gd name="T60" fmla="*/ 294 w 320"/>
                  <a:gd name="T61" fmla="*/ 40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0" h="433">
                    <a:moveTo>
                      <a:pt x="114" y="162"/>
                    </a:moveTo>
                    <a:cubicBezTo>
                      <a:pt x="140" y="47"/>
                      <a:pt x="140" y="47"/>
                      <a:pt x="140" y="47"/>
                    </a:cubicBezTo>
                    <a:cubicBezTo>
                      <a:pt x="172" y="55"/>
                      <a:pt x="219" y="60"/>
                      <a:pt x="240" y="85"/>
                    </a:cubicBezTo>
                    <a:cubicBezTo>
                      <a:pt x="250" y="97"/>
                      <a:pt x="253" y="113"/>
                      <a:pt x="249" y="130"/>
                    </a:cubicBezTo>
                    <a:cubicBezTo>
                      <a:pt x="242" y="160"/>
                      <a:pt x="218" y="178"/>
                      <a:pt x="188" y="177"/>
                    </a:cubicBezTo>
                    <a:cubicBezTo>
                      <a:pt x="162" y="176"/>
                      <a:pt x="138" y="169"/>
                      <a:pt x="114" y="162"/>
                    </a:cubicBezTo>
                    <a:moveTo>
                      <a:pt x="294" y="409"/>
                    </a:moveTo>
                    <a:cubicBezTo>
                      <a:pt x="288" y="403"/>
                      <a:pt x="285" y="397"/>
                      <a:pt x="279" y="383"/>
                    </a:cubicBezTo>
                    <a:cubicBezTo>
                      <a:pt x="277" y="378"/>
                      <a:pt x="277" y="378"/>
                      <a:pt x="277" y="378"/>
                    </a:cubicBezTo>
                    <a:cubicBezTo>
                      <a:pt x="276" y="376"/>
                      <a:pt x="275" y="375"/>
                      <a:pt x="275" y="373"/>
                    </a:cubicBezTo>
                    <a:cubicBezTo>
                      <a:pt x="232" y="268"/>
                      <a:pt x="232" y="268"/>
                      <a:pt x="232" y="268"/>
                    </a:cubicBezTo>
                    <a:cubicBezTo>
                      <a:pt x="226" y="252"/>
                      <a:pt x="223" y="247"/>
                      <a:pt x="219" y="238"/>
                    </a:cubicBezTo>
                    <a:cubicBezTo>
                      <a:pt x="215" y="231"/>
                      <a:pt x="212" y="226"/>
                      <a:pt x="208" y="221"/>
                    </a:cubicBezTo>
                    <a:cubicBezTo>
                      <a:pt x="204" y="217"/>
                      <a:pt x="202" y="214"/>
                      <a:pt x="195" y="207"/>
                    </a:cubicBezTo>
                    <a:cubicBezTo>
                      <a:pt x="254" y="209"/>
                      <a:pt x="289" y="187"/>
                      <a:pt x="299" y="141"/>
                    </a:cubicBezTo>
                    <a:cubicBezTo>
                      <a:pt x="308" y="104"/>
                      <a:pt x="293" y="68"/>
                      <a:pt x="262" y="50"/>
                    </a:cubicBezTo>
                    <a:cubicBezTo>
                      <a:pt x="245" y="40"/>
                      <a:pt x="233" y="36"/>
                      <a:pt x="194" y="27"/>
                    </a:cubicBezTo>
                    <a:cubicBezTo>
                      <a:pt x="182" y="23"/>
                      <a:pt x="174" y="21"/>
                      <a:pt x="167" y="20"/>
                    </a:cubicBezTo>
                    <a:cubicBezTo>
                      <a:pt x="83" y="0"/>
                      <a:pt x="83" y="0"/>
                      <a:pt x="83" y="0"/>
                    </a:cubicBezTo>
                    <a:cubicBezTo>
                      <a:pt x="98" y="16"/>
                      <a:pt x="100" y="26"/>
                      <a:pt x="95" y="48"/>
                    </a:cubicBezTo>
                    <a:cubicBezTo>
                      <a:pt x="31" y="322"/>
                      <a:pt x="31" y="322"/>
                      <a:pt x="31" y="322"/>
                    </a:cubicBezTo>
                    <a:cubicBezTo>
                      <a:pt x="26" y="344"/>
                      <a:pt x="21" y="352"/>
                      <a:pt x="0" y="359"/>
                    </a:cubicBezTo>
                    <a:cubicBezTo>
                      <a:pt x="87" y="379"/>
                      <a:pt x="87" y="379"/>
                      <a:pt x="87" y="379"/>
                    </a:cubicBezTo>
                    <a:cubicBezTo>
                      <a:pt x="71" y="364"/>
                      <a:pt x="69" y="354"/>
                      <a:pt x="74" y="332"/>
                    </a:cubicBezTo>
                    <a:cubicBezTo>
                      <a:pt x="107" y="192"/>
                      <a:pt x="107" y="192"/>
                      <a:pt x="107" y="192"/>
                    </a:cubicBezTo>
                    <a:cubicBezTo>
                      <a:pt x="131" y="198"/>
                      <a:pt x="141" y="202"/>
                      <a:pt x="153" y="213"/>
                    </a:cubicBezTo>
                    <a:cubicBezTo>
                      <a:pt x="164" y="223"/>
                      <a:pt x="172" y="238"/>
                      <a:pt x="182" y="262"/>
                    </a:cubicBezTo>
                    <a:cubicBezTo>
                      <a:pt x="242" y="415"/>
                      <a:pt x="242" y="415"/>
                      <a:pt x="242" y="415"/>
                    </a:cubicBezTo>
                    <a:cubicBezTo>
                      <a:pt x="317" y="432"/>
                      <a:pt x="317" y="432"/>
                      <a:pt x="317" y="432"/>
                    </a:cubicBezTo>
                    <a:cubicBezTo>
                      <a:pt x="319" y="433"/>
                      <a:pt x="320" y="431"/>
                      <a:pt x="318" y="430"/>
                    </a:cubicBezTo>
                    <a:cubicBezTo>
                      <a:pt x="302" y="419"/>
                      <a:pt x="299" y="416"/>
                      <a:pt x="294" y="40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1" name="Freeform 532"/>
              <p:cNvSpPr>
                <a:spLocks/>
              </p:cNvSpPr>
              <p:nvPr/>
            </p:nvSpPr>
            <p:spPr bwMode="auto">
              <a:xfrm>
                <a:off x="6197600" y="3408363"/>
                <a:ext cx="180975" cy="220663"/>
              </a:xfrm>
              <a:custGeom>
                <a:avLst/>
                <a:gdLst>
                  <a:gd name="T0" fmla="*/ 106 w 333"/>
                  <a:gd name="T1" fmla="*/ 74 h 404"/>
                  <a:gd name="T2" fmla="*/ 116 w 333"/>
                  <a:gd name="T3" fmla="*/ 149 h 404"/>
                  <a:gd name="T4" fmla="*/ 165 w 333"/>
                  <a:gd name="T5" fmla="*/ 203 h 404"/>
                  <a:gd name="T6" fmla="*/ 219 w 333"/>
                  <a:gd name="T7" fmla="*/ 262 h 404"/>
                  <a:gd name="T8" fmla="*/ 220 w 333"/>
                  <a:gd name="T9" fmla="*/ 309 h 404"/>
                  <a:gd name="T10" fmla="*/ 103 w 333"/>
                  <a:gd name="T11" fmla="*/ 341 h 404"/>
                  <a:gd name="T12" fmla="*/ 18 w 333"/>
                  <a:gd name="T13" fmla="*/ 258 h 404"/>
                  <a:gd name="T14" fmla="*/ 0 w 333"/>
                  <a:gd name="T15" fmla="*/ 319 h 404"/>
                  <a:gd name="T16" fmla="*/ 6 w 333"/>
                  <a:gd name="T17" fmla="*/ 324 h 404"/>
                  <a:gd name="T18" fmla="*/ 81 w 333"/>
                  <a:gd name="T19" fmla="*/ 367 h 404"/>
                  <a:gd name="T20" fmla="*/ 265 w 333"/>
                  <a:gd name="T21" fmla="*/ 321 h 404"/>
                  <a:gd name="T22" fmla="*/ 263 w 333"/>
                  <a:gd name="T23" fmla="*/ 246 h 404"/>
                  <a:gd name="T24" fmla="*/ 205 w 333"/>
                  <a:gd name="T25" fmla="*/ 179 h 404"/>
                  <a:gd name="T26" fmla="*/ 153 w 333"/>
                  <a:gd name="T27" fmla="*/ 117 h 404"/>
                  <a:gd name="T28" fmla="*/ 154 w 333"/>
                  <a:gd name="T29" fmla="*/ 82 h 404"/>
                  <a:gd name="T30" fmla="*/ 248 w 333"/>
                  <a:gd name="T31" fmla="*/ 59 h 404"/>
                  <a:gd name="T32" fmla="*/ 319 w 333"/>
                  <a:gd name="T33" fmla="*/ 119 h 404"/>
                  <a:gd name="T34" fmla="*/ 333 w 333"/>
                  <a:gd name="T35" fmla="*/ 69 h 404"/>
                  <a:gd name="T36" fmla="*/ 268 w 333"/>
                  <a:gd name="T37" fmla="*/ 33 h 404"/>
                  <a:gd name="T38" fmla="*/ 106 w 333"/>
                  <a:gd name="T39" fmla="*/ 7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3" h="404">
                    <a:moveTo>
                      <a:pt x="106" y="74"/>
                    </a:moveTo>
                    <a:cubicBezTo>
                      <a:pt x="95" y="99"/>
                      <a:pt x="99" y="124"/>
                      <a:pt x="116" y="149"/>
                    </a:cubicBezTo>
                    <a:cubicBezTo>
                      <a:pt x="127" y="165"/>
                      <a:pt x="140" y="179"/>
                      <a:pt x="165" y="203"/>
                    </a:cubicBezTo>
                    <a:cubicBezTo>
                      <a:pt x="206" y="241"/>
                      <a:pt x="211" y="246"/>
                      <a:pt x="219" y="262"/>
                    </a:cubicBezTo>
                    <a:cubicBezTo>
                      <a:pt x="226" y="276"/>
                      <a:pt x="226" y="292"/>
                      <a:pt x="220" y="309"/>
                    </a:cubicBezTo>
                    <a:cubicBezTo>
                      <a:pt x="202" y="351"/>
                      <a:pt x="156" y="363"/>
                      <a:pt x="103" y="341"/>
                    </a:cubicBezTo>
                    <a:cubicBezTo>
                      <a:pt x="61" y="323"/>
                      <a:pt x="36" y="301"/>
                      <a:pt x="18" y="258"/>
                    </a:cubicBezTo>
                    <a:cubicBezTo>
                      <a:pt x="0" y="319"/>
                      <a:pt x="0" y="319"/>
                      <a:pt x="0" y="319"/>
                    </a:cubicBezTo>
                    <a:cubicBezTo>
                      <a:pt x="6" y="324"/>
                      <a:pt x="6" y="324"/>
                      <a:pt x="6" y="324"/>
                    </a:cubicBezTo>
                    <a:cubicBezTo>
                      <a:pt x="33" y="343"/>
                      <a:pt x="56" y="357"/>
                      <a:pt x="81" y="367"/>
                    </a:cubicBezTo>
                    <a:cubicBezTo>
                      <a:pt x="167" y="404"/>
                      <a:pt x="237" y="387"/>
                      <a:pt x="265" y="321"/>
                    </a:cubicBezTo>
                    <a:cubicBezTo>
                      <a:pt x="276" y="295"/>
                      <a:pt x="275" y="268"/>
                      <a:pt x="263" y="246"/>
                    </a:cubicBezTo>
                    <a:cubicBezTo>
                      <a:pt x="253" y="225"/>
                      <a:pt x="243" y="214"/>
                      <a:pt x="205" y="179"/>
                    </a:cubicBezTo>
                    <a:cubicBezTo>
                      <a:pt x="171" y="147"/>
                      <a:pt x="160" y="134"/>
                      <a:pt x="153" y="117"/>
                    </a:cubicBezTo>
                    <a:cubicBezTo>
                      <a:pt x="149" y="106"/>
                      <a:pt x="149" y="93"/>
                      <a:pt x="154" y="82"/>
                    </a:cubicBezTo>
                    <a:cubicBezTo>
                      <a:pt x="167" y="50"/>
                      <a:pt x="203" y="41"/>
                      <a:pt x="248" y="59"/>
                    </a:cubicBezTo>
                    <a:cubicBezTo>
                      <a:pt x="279" y="73"/>
                      <a:pt x="299" y="92"/>
                      <a:pt x="319" y="119"/>
                    </a:cubicBezTo>
                    <a:cubicBezTo>
                      <a:pt x="333" y="69"/>
                      <a:pt x="333" y="69"/>
                      <a:pt x="333" y="69"/>
                    </a:cubicBezTo>
                    <a:cubicBezTo>
                      <a:pt x="311" y="54"/>
                      <a:pt x="293" y="43"/>
                      <a:pt x="268" y="33"/>
                    </a:cubicBezTo>
                    <a:cubicBezTo>
                      <a:pt x="191" y="0"/>
                      <a:pt x="131" y="15"/>
                      <a:pt x="106" y="7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2" name="Freeform 533"/>
              <p:cNvSpPr>
                <a:spLocks noEditPoints="1"/>
              </p:cNvSpPr>
              <p:nvPr/>
            </p:nvSpPr>
            <p:spPr bwMode="auto">
              <a:xfrm>
                <a:off x="5319713" y="3406775"/>
                <a:ext cx="236537" cy="220663"/>
              </a:xfrm>
              <a:custGeom>
                <a:avLst/>
                <a:gdLst>
                  <a:gd name="T0" fmla="*/ 184 w 433"/>
                  <a:gd name="T1" fmla="*/ 149 h 405"/>
                  <a:gd name="T2" fmla="*/ 114 w 433"/>
                  <a:gd name="T3" fmla="*/ 177 h 405"/>
                  <a:gd name="T4" fmla="*/ 73 w 433"/>
                  <a:gd name="T5" fmla="*/ 66 h 405"/>
                  <a:gd name="T6" fmla="*/ 178 w 433"/>
                  <a:gd name="T7" fmla="*/ 44 h 405"/>
                  <a:gd name="T8" fmla="*/ 210 w 433"/>
                  <a:gd name="T9" fmla="*/ 77 h 405"/>
                  <a:gd name="T10" fmla="*/ 184 w 433"/>
                  <a:gd name="T11" fmla="*/ 149 h 405"/>
                  <a:gd name="T12" fmla="*/ 431 w 433"/>
                  <a:gd name="T13" fmla="*/ 291 h 405"/>
                  <a:gd name="T14" fmla="*/ 399 w 433"/>
                  <a:gd name="T15" fmla="*/ 286 h 405"/>
                  <a:gd name="T16" fmla="*/ 373 w 433"/>
                  <a:gd name="T17" fmla="*/ 273 h 405"/>
                  <a:gd name="T18" fmla="*/ 368 w 433"/>
                  <a:gd name="T19" fmla="*/ 269 h 405"/>
                  <a:gd name="T20" fmla="*/ 364 w 433"/>
                  <a:gd name="T21" fmla="*/ 266 h 405"/>
                  <a:gd name="T22" fmla="*/ 270 w 433"/>
                  <a:gd name="T23" fmla="*/ 201 h 405"/>
                  <a:gd name="T24" fmla="*/ 243 w 433"/>
                  <a:gd name="T25" fmla="*/ 183 h 405"/>
                  <a:gd name="T26" fmla="*/ 225 w 433"/>
                  <a:gd name="T27" fmla="*/ 175 h 405"/>
                  <a:gd name="T28" fmla="*/ 206 w 433"/>
                  <a:gd name="T29" fmla="*/ 170 h 405"/>
                  <a:gd name="T30" fmla="*/ 258 w 433"/>
                  <a:gd name="T31" fmla="*/ 58 h 405"/>
                  <a:gd name="T32" fmla="*/ 177 w 433"/>
                  <a:gd name="T33" fmla="*/ 2 h 405"/>
                  <a:gd name="T34" fmla="*/ 107 w 433"/>
                  <a:gd name="T35" fmla="*/ 20 h 405"/>
                  <a:gd name="T36" fmla="*/ 81 w 433"/>
                  <a:gd name="T37" fmla="*/ 29 h 405"/>
                  <a:gd name="T38" fmla="*/ 0 w 433"/>
                  <a:gd name="T39" fmla="*/ 58 h 405"/>
                  <a:gd name="T40" fmla="*/ 35 w 433"/>
                  <a:gd name="T41" fmla="*/ 92 h 405"/>
                  <a:gd name="T42" fmla="*/ 132 w 433"/>
                  <a:gd name="T43" fmla="*/ 356 h 405"/>
                  <a:gd name="T44" fmla="*/ 125 w 433"/>
                  <a:gd name="T45" fmla="*/ 405 h 405"/>
                  <a:gd name="T46" fmla="*/ 209 w 433"/>
                  <a:gd name="T47" fmla="*/ 374 h 405"/>
                  <a:gd name="T48" fmla="*/ 173 w 433"/>
                  <a:gd name="T49" fmla="*/ 341 h 405"/>
                  <a:gd name="T50" fmla="*/ 124 w 433"/>
                  <a:gd name="T51" fmla="*/ 205 h 405"/>
                  <a:gd name="T52" fmla="*/ 174 w 433"/>
                  <a:gd name="T53" fmla="*/ 199 h 405"/>
                  <a:gd name="T54" fmla="*/ 225 w 433"/>
                  <a:gd name="T55" fmla="*/ 224 h 405"/>
                  <a:gd name="T56" fmla="*/ 359 w 433"/>
                  <a:gd name="T57" fmla="*/ 319 h 405"/>
                  <a:gd name="T58" fmla="*/ 431 w 433"/>
                  <a:gd name="T59" fmla="*/ 293 h 405"/>
                  <a:gd name="T60" fmla="*/ 431 w 433"/>
                  <a:gd name="T61" fmla="*/ 29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05">
                    <a:moveTo>
                      <a:pt x="184" y="149"/>
                    </a:moveTo>
                    <a:cubicBezTo>
                      <a:pt x="162" y="162"/>
                      <a:pt x="138" y="170"/>
                      <a:pt x="114" y="177"/>
                    </a:cubicBezTo>
                    <a:cubicBezTo>
                      <a:pt x="73" y="66"/>
                      <a:pt x="73" y="66"/>
                      <a:pt x="73" y="66"/>
                    </a:cubicBezTo>
                    <a:cubicBezTo>
                      <a:pt x="104" y="55"/>
                      <a:pt x="147" y="34"/>
                      <a:pt x="178" y="44"/>
                    </a:cubicBezTo>
                    <a:cubicBezTo>
                      <a:pt x="192" y="48"/>
                      <a:pt x="204" y="60"/>
                      <a:pt x="210" y="77"/>
                    </a:cubicBezTo>
                    <a:cubicBezTo>
                      <a:pt x="220" y="105"/>
                      <a:pt x="210" y="134"/>
                      <a:pt x="184" y="149"/>
                    </a:cubicBezTo>
                    <a:moveTo>
                      <a:pt x="431" y="291"/>
                    </a:moveTo>
                    <a:cubicBezTo>
                      <a:pt x="412" y="289"/>
                      <a:pt x="407" y="289"/>
                      <a:pt x="399" y="286"/>
                    </a:cubicBezTo>
                    <a:cubicBezTo>
                      <a:pt x="391" y="284"/>
                      <a:pt x="385" y="281"/>
                      <a:pt x="373" y="273"/>
                    </a:cubicBezTo>
                    <a:cubicBezTo>
                      <a:pt x="368" y="269"/>
                      <a:pt x="368" y="269"/>
                      <a:pt x="368" y="269"/>
                    </a:cubicBezTo>
                    <a:cubicBezTo>
                      <a:pt x="366" y="268"/>
                      <a:pt x="365" y="267"/>
                      <a:pt x="364" y="266"/>
                    </a:cubicBezTo>
                    <a:cubicBezTo>
                      <a:pt x="270" y="201"/>
                      <a:pt x="270" y="201"/>
                      <a:pt x="270" y="201"/>
                    </a:cubicBezTo>
                    <a:cubicBezTo>
                      <a:pt x="256" y="191"/>
                      <a:pt x="252" y="188"/>
                      <a:pt x="243" y="183"/>
                    </a:cubicBezTo>
                    <a:cubicBezTo>
                      <a:pt x="236" y="180"/>
                      <a:pt x="231" y="177"/>
                      <a:pt x="225" y="175"/>
                    </a:cubicBezTo>
                    <a:cubicBezTo>
                      <a:pt x="220" y="174"/>
                      <a:pt x="216" y="173"/>
                      <a:pt x="206" y="170"/>
                    </a:cubicBezTo>
                    <a:cubicBezTo>
                      <a:pt x="257" y="140"/>
                      <a:pt x="274" y="103"/>
                      <a:pt x="258" y="58"/>
                    </a:cubicBezTo>
                    <a:cubicBezTo>
                      <a:pt x="245" y="22"/>
                      <a:pt x="213" y="0"/>
                      <a:pt x="177" y="2"/>
                    </a:cubicBezTo>
                    <a:cubicBezTo>
                      <a:pt x="158" y="3"/>
                      <a:pt x="145" y="6"/>
                      <a:pt x="107" y="20"/>
                    </a:cubicBezTo>
                    <a:cubicBezTo>
                      <a:pt x="95" y="23"/>
                      <a:pt x="87" y="26"/>
                      <a:pt x="81" y="29"/>
                    </a:cubicBezTo>
                    <a:cubicBezTo>
                      <a:pt x="0" y="58"/>
                      <a:pt x="0" y="58"/>
                      <a:pt x="0" y="58"/>
                    </a:cubicBezTo>
                    <a:cubicBezTo>
                      <a:pt x="21" y="63"/>
                      <a:pt x="28" y="70"/>
                      <a:pt x="35" y="92"/>
                    </a:cubicBezTo>
                    <a:cubicBezTo>
                      <a:pt x="132" y="356"/>
                      <a:pt x="132" y="356"/>
                      <a:pt x="132" y="356"/>
                    </a:cubicBezTo>
                    <a:cubicBezTo>
                      <a:pt x="140" y="378"/>
                      <a:pt x="139" y="387"/>
                      <a:pt x="125" y="405"/>
                    </a:cubicBezTo>
                    <a:cubicBezTo>
                      <a:pt x="209" y="374"/>
                      <a:pt x="209" y="374"/>
                      <a:pt x="209" y="374"/>
                    </a:cubicBezTo>
                    <a:cubicBezTo>
                      <a:pt x="188" y="370"/>
                      <a:pt x="181" y="362"/>
                      <a:pt x="173" y="341"/>
                    </a:cubicBezTo>
                    <a:cubicBezTo>
                      <a:pt x="124" y="205"/>
                      <a:pt x="124" y="205"/>
                      <a:pt x="124" y="205"/>
                    </a:cubicBezTo>
                    <a:cubicBezTo>
                      <a:pt x="148" y="197"/>
                      <a:pt x="159" y="196"/>
                      <a:pt x="174" y="199"/>
                    </a:cubicBezTo>
                    <a:cubicBezTo>
                      <a:pt x="189" y="201"/>
                      <a:pt x="204" y="209"/>
                      <a:pt x="225" y="224"/>
                    </a:cubicBezTo>
                    <a:cubicBezTo>
                      <a:pt x="359" y="319"/>
                      <a:pt x="359" y="319"/>
                      <a:pt x="359" y="319"/>
                    </a:cubicBezTo>
                    <a:cubicBezTo>
                      <a:pt x="431" y="293"/>
                      <a:pt x="431" y="293"/>
                      <a:pt x="431" y="293"/>
                    </a:cubicBezTo>
                    <a:cubicBezTo>
                      <a:pt x="433" y="292"/>
                      <a:pt x="433" y="291"/>
                      <a:pt x="431" y="29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3" name="Freeform 534"/>
              <p:cNvSpPr>
                <a:spLocks noEditPoints="1"/>
              </p:cNvSpPr>
              <p:nvPr/>
            </p:nvSpPr>
            <p:spPr bwMode="auto">
              <a:xfrm>
                <a:off x="6021388" y="3695700"/>
                <a:ext cx="14287" cy="17463"/>
              </a:xfrm>
              <a:custGeom>
                <a:avLst/>
                <a:gdLst>
                  <a:gd name="T0" fmla="*/ 17 w 27"/>
                  <a:gd name="T1" fmla="*/ 13 h 32"/>
                  <a:gd name="T2" fmla="*/ 12 w 27"/>
                  <a:gd name="T3" fmla="*/ 15 h 32"/>
                  <a:gd name="T4" fmla="*/ 9 w 27"/>
                  <a:gd name="T5" fmla="*/ 15 h 32"/>
                  <a:gd name="T6" fmla="*/ 9 w 27"/>
                  <a:gd name="T7" fmla="*/ 5 h 32"/>
                  <a:gd name="T8" fmla="*/ 11 w 27"/>
                  <a:gd name="T9" fmla="*/ 5 h 32"/>
                  <a:gd name="T10" fmla="*/ 16 w 27"/>
                  <a:gd name="T11" fmla="*/ 6 h 32"/>
                  <a:gd name="T12" fmla="*/ 18 w 27"/>
                  <a:gd name="T13" fmla="*/ 10 h 32"/>
                  <a:gd name="T14" fmla="*/ 17 w 27"/>
                  <a:gd name="T15" fmla="*/ 13 h 32"/>
                  <a:gd name="T16" fmla="*/ 26 w 27"/>
                  <a:gd name="T17" fmla="*/ 30 h 32"/>
                  <a:gd name="T18" fmla="*/ 26 w 27"/>
                  <a:gd name="T19" fmla="*/ 29 h 32"/>
                  <a:gd name="T20" fmla="*/ 26 w 27"/>
                  <a:gd name="T21" fmla="*/ 26 h 32"/>
                  <a:gd name="T22" fmla="*/ 23 w 27"/>
                  <a:gd name="T23" fmla="*/ 19 h 32"/>
                  <a:gd name="T24" fmla="*/ 19 w 27"/>
                  <a:gd name="T25" fmla="*/ 17 h 32"/>
                  <a:gd name="T26" fmla="*/ 24 w 27"/>
                  <a:gd name="T27" fmla="*/ 15 h 32"/>
                  <a:gd name="T28" fmla="*/ 27 w 27"/>
                  <a:gd name="T29" fmla="*/ 9 h 32"/>
                  <a:gd name="T30" fmla="*/ 22 w 27"/>
                  <a:gd name="T31" fmla="*/ 1 h 32"/>
                  <a:gd name="T32" fmla="*/ 16 w 27"/>
                  <a:gd name="T33" fmla="*/ 0 h 32"/>
                  <a:gd name="T34" fmla="*/ 0 w 27"/>
                  <a:gd name="T35" fmla="*/ 0 h 32"/>
                  <a:gd name="T36" fmla="*/ 0 w 27"/>
                  <a:gd name="T37" fmla="*/ 32 h 32"/>
                  <a:gd name="T38" fmla="*/ 9 w 27"/>
                  <a:gd name="T39" fmla="*/ 32 h 32"/>
                  <a:gd name="T40" fmla="*/ 9 w 27"/>
                  <a:gd name="T41" fmla="*/ 20 h 32"/>
                  <a:gd name="T42" fmla="*/ 10 w 27"/>
                  <a:gd name="T43" fmla="*/ 20 h 32"/>
                  <a:gd name="T44" fmla="*/ 12 w 27"/>
                  <a:gd name="T45" fmla="*/ 20 h 32"/>
                  <a:gd name="T46" fmla="*/ 15 w 27"/>
                  <a:gd name="T47" fmla="*/ 21 h 32"/>
                  <a:gd name="T48" fmla="*/ 18 w 27"/>
                  <a:gd name="T49" fmla="*/ 23 h 32"/>
                  <a:gd name="T50" fmla="*/ 18 w 27"/>
                  <a:gd name="T51" fmla="*/ 27 h 32"/>
                  <a:gd name="T52" fmla="*/ 19 w 27"/>
                  <a:gd name="T53" fmla="*/ 32 h 32"/>
                  <a:gd name="T54" fmla="*/ 27 w 27"/>
                  <a:gd name="T55" fmla="*/ 32 h 32"/>
                  <a:gd name="T56" fmla="*/ 26 w 27"/>
                  <a:gd name="T57" fmla="*/ 31 h 32"/>
                  <a:gd name="T58" fmla="*/ 26 w 27"/>
                  <a:gd name="T59"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32">
                    <a:moveTo>
                      <a:pt x="17" y="13"/>
                    </a:moveTo>
                    <a:cubicBezTo>
                      <a:pt x="16" y="14"/>
                      <a:pt x="14" y="15"/>
                      <a:pt x="12" y="15"/>
                    </a:cubicBezTo>
                    <a:cubicBezTo>
                      <a:pt x="9" y="15"/>
                      <a:pt x="9" y="15"/>
                      <a:pt x="9" y="15"/>
                    </a:cubicBezTo>
                    <a:cubicBezTo>
                      <a:pt x="9" y="5"/>
                      <a:pt x="9" y="5"/>
                      <a:pt x="9" y="5"/>
                    </a:cubicBezTo>
                    <a:cubicBezTo>
                      <a:pt x="11" y="5"/>
                      <a:pt x="11" y="5"/>
                      <a:pt x="11" y="5"/>
                    </a:cubicBezTo>
                    <a:cubicBezTo>
                      <a:pt x="13" y="5"/>
                      <a:pt x="14" y="6"/>
                      <a:pt x="16" y="6"/>
                    </a:cubicBezTo>
                    <a:cubicBezTo>
                      <a:pt x="17" y="7"/>
                      <a:pt x="18" y="8"/>
                      <a:pt x="18" y="10"/>
                    </a:cubicBezTo>
                    <a:cubicBezTo>
                      <a:pt x="18" y="11"/>
                      <a:pt x="18" y="13"/>
                      <a:pt x="17" y="13"/>
                    </a:cubicBezTo>
                    <a:moveTo>
                      <a:pt x="26" y="30"/>
                    </a:moveTo>
                    <a:cubicBezTo>
                      <a:pt x="26" y="29"/>
                      <a:pt x="26" y="29"/>
                      <a:pt x="26" y="29"/>
                    </a:cubicBezTo>
                    <a:cubicBezTo>
                      <a:pt x="26" y="26"/>
                      <a:pt x="26" y="26"/>
                      <a:pt x="26" y="26"/>
                    </a:cubicBezTo>
                    <a:cubicBezTo>
                      <a:pt x="26" y="23"/>
                      <a:pt x="25" y="20"/>
                      <a:pt x="23" y="19"/>
                    </a:cubicBezTo>
                    <a:cubicBezTo>
                      <a:pt x="22" y="18"/>
                      <a:pt x="21" y="17"/>
                      <a:pt x="19" y="17"/>
                    </a:cubicBezTo>
                    <a:cubicBezTo>
                      <a:pt x="21" y="17"/>
                      <a:pt x="23" y="16"/>
                      <a:pt x="24" y="15"/>
                    </a:cubicBezTo>
                    <a:cubicBezTo>
                      <a:pt x="26" y="14"/>
                      <a:pt x="26" y="12"/>
                      <a:pt x="27" y="9"/>
                    </a:cubicBezTo>
                    <a:cubicBezTo>
                      <a:pt x="26" y="5"/>
                      <a:pt x="25" y="3"/>
                      <a:pt x="22" y="1"/>
                    </a:cubicBezTo>
                    <a:cubicBezTo>
                      <a:pt x="21" y="0"/>
                      <a:pt x="18" y="0"/>
                      <a:pt x="16" y="0"/>
                    </a:cubicBezTo>
                    <a:cubicBezTo>
                      <a:pt x="0" y="0"/>
                      <a:pt x="0" y="0"/>
                      <a:pt x="0" y="0"/>
                    </a:cubicBezTo>
                    <a:cubicBezTo>
                      <a:pt x="0" y="32"/>
                      <a:pt x="0" y="32"/>
                      <a:pt x="0" y="32"/>
                    </a:cubicBezTo>
                    <a:cubicBezTo>
                      <a:pt x="9" y="32"/>
                      <a:pt x="9" y="32"/>
                      <a:pt x="9" y="32"/>
                    </a:cubicBezTo>
                    <a:cubicBezTo>
                      <a:pt x="9" y="20"/>
                      <a:pt x="9" y="20"/>
                      <a:pt x="9" y="20"/>
                    </a:cubicBezTo>
                    <a:cubicBezTo>
                      <a:pt x="10" y="20"/>
                      <a:pt x="10" y="20"/>
                      <a:pt x="10" y="20"/>
                    </a:cubicBezTo>
                    <a:cubicBezTo>
                      <a:pt x="12" y="20"/>
                      <a:pt x="12" y="20"/>
                      <a:pt x="12" y="20"/>
                    </a:cubicBezTo>
                    <a:cubicBezTo>
                      <a:pt x="14" y="21"/>
                      <a:pt x="15" y="21"/>
                      <a:pt x="15" y="21"/>
                    </a:cubicBezTo>
                    <a:cubicBezTo>
                      <a:pt x="16" y="21"/>
                      <a:pt x="17" y="22"/>
                      <a:pt x="18" y="23"/>
                    </a:cubicBezTo>
                    <a:cubicBezTo>
                      <a:pt x="18" y="24"/>
                      <a:pt x="18" y="25"/>
                      <a:pt x="18" y="27"/>
                    </a:cubicBezTo>
                    <a:cubicBezTo>
                      <a:pt x="18" y="29"/>
                      <a:pt x="18" y="31"/>
                      <a:pt x="19" y="32"/>
                    </a:cubicBezTo>
                    <a:cubicBezTo>
                      <a:pt x="27" y="32"/>
                      <a:pt x="27" y="32"/>
                      <a:pt x="27" y="32"/>
                    </a:cubicBezTo>
                    <a:cubicBezTo>
                      <a:pt x="26" y="31"/>
                      <a:pt x="26" y="31"/>
                      <a:pt x="26" y="31"/>
                    </a:cubicBezTo>
                    <a:lnTo>
                      <a:pt x="26" y="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4" name="Freeform 535"/>
              <p:cNvSpPr>
                <a:spLocks noEditPoints="1"/>
              </p:cNvSpPr>
              <p:nvPr/>
            </p:nvSpPr>
            <p:spPr bwMode="auto">
              <a:xfrm>
                <a:off x="6013450" y="3687763"/>
                <a:ext cx="31750" cy="31750"/>
              </a:xfrm>
              <a:custGeom>
                <a:avLst/>
                <a:gdLst>
                  <a:gd name="T0" fmla="*/ 46 w 58"/>
                  <a:gd name="T1" fmla="*/ 46 h 57"/>
                  <a:gd name="T2" fmla="*/ 29 w 58"/>
                  <a:gd name="T3" fmla="*/ 53 h 57"/>
                  <a:gd name="T4" fmla="*/ 12 w 58"/>
                  <a:gd name="T5" fmla="*/ 46 h 57"/>
                  <a:gd name="T6" fmla="*/ 5 w 58"/>
                  <a:gd name="T7" fmla="*/ 29 h 57"/>
                  <a:gd name="T8" fmla="*/ 12 w 58"/>
                  <a:gd name="T9" fmla="*/ 12 h 57"/>
                  <a:gd name="T10" fmla="*/ 29 w 58"/>
                  <a:gd name="T11" fmla="*/ 5 h 57"/>
                  <a:gd name="T12" fmla="*/ 46 w 58"/>
                  <a:gd name="T13" fmla="*/ 12 h 57"/>
                  <a:gd name="T14" fmla="*/ 53 w 58"/>
                  <a:gd name="T15" fmla="*/ 29 h 57"/>
                  <a:gd name="T16" fmla="*/ 46 w 58"/>
                  <a:gd name="T17" fmla="*/ 46 h 57"/>
                  <a:gd name="T18" fmla="*/ 29 w 58"/>
                  <a:gd name="T19" fmla="*/ 0 h 57"/>
                  <a:gd name="T20" fmla="*/ 9 w 58"/>
                  <a:gd name="T21" fmla="*/ 8 h 57"/>
                  <a:gd name="T22" fmla="*/ 0 w 58"/>
                  <a:gd name="T23" fmla="*/ 29 h 57"/>
                  <a:gd name="T24" fmla="*/ 8 w 58"/>
                  <a:gd name="T25" fmla="*/ 49 h 57"/>
                  <a:gd name="T26" fmla="*/ 29 w 58"/>
                  <a:gd name="T27" fmla="*/ 57 h 57"/>
                  <a:gd name="T28" fmla="*/ 49 w 58"/>
                  <a:gd name="T29" fmla="*/ 49 h 57"/>
                  <a:gd name="T30" fmla="*/ 58 w 58"/>
                  <a:gd name="T31" fmla="*/ 29 h 57"/>
                  <a:gd name="T32" fmla="*/ 50 w 58"/>
                  <a:gd name="T33" fmla="*/ 8 h 57"/>
                  <a:gd name="T34" fmla="*/ 29 w 58"/>
                  <a:gd name="T3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7">
                    <a:moveTo>
                      <a:pt x="46" y="46"/>
                    </a:moveTo>
                    <a:cubicBezTo>
                      <a:pt x="41" y="50"/>
                      <a:pt x="36" y="53"/>
                      <a:pt x="29" y="53"/>
                    </a:cubicBezTo>
                    <a:cubicBezTo>
                      <a:pt x="22" y="53"/>
                      <a:pt x="17" y="50"/>
                      <a:pt x="12" y="46"/>
                    </a:cubicBezTo>
                    <a:cubicBezTo>
                      <a:pt x="7" y="41"/>
                      <a:pt x="5" y="35"/>
                      <a:pt x="5" y="29"/>
                    </a:cubicBezTo>
                    <a:cubicBezTo>
                      <a:pt x="5" y="22"/>
                      <a:pt x="7" y="17"/>
                      <a:pt x="12" y="12"/>
                    </a:cubicBezTo>
                    <a:cubicBezTo>
                      <a:pt x="17" y="7"/>
                      <a:pt x="22" y="5"/>
                      <a:pt x="29" y="5"/>
                    </a:cubicBezTo>
                    <a:cubicBezTo>
                      <a:pt x="36" y="5"/>
                      <a:pt x="41" y="7"/>
                      <a:pt x="46" y="12"/>
                    </a:cubicBezTo>
                    <a:cubicBezTo>
                      <a:pt x="51" y="17"/>
                      <a:pt x="53" y="22"/>
                      <a:pt x="53" y="29"/>
                    </a:cubicBezTo>
                    <a:cubicBezTo>
                      <a:pt x="53" y="35"/>
                      <a:pt x="51" y="41"/>
                      <a:pt x="46" y="46"/>
                    </a:cubicBezTo>
                    <a:moveTo>
                      <a:pt x="29" y="0"/>
                    </a:moveTo>
                    <a:cubicBezTo>
                      <a:pt x="21" y="0"/>
                      <a:pt x="15" y="2"/>
                      <a:pt x="9" y="8"/>
                    </a:cubicBezTo>
                    <a:cubicBezTo>
                      <a:pt x="3" y="13"/>
                      <a:pt x="0" y="20"/>
                      <a:pt x="0" y="29"/>
                    </a:cubicBezTo>
                    <a:cubicBezTo>
                      <a:pt x="0" y="37"/>
                      <a:pt x="3" y="44"/>
                      <a:pt x="8" y="49"/>
                    </a:cubicBezTo>
                    <a:cubicBezTo>
                      <a:pt x="14" y="55"/>
                      <a:pt x="21" y="57"/>
                      <a:pt x="29" y="57"/>
                    </a:cubicBezTo>
                    <a:cubicBezTo>
                      <a:pt x="37" y="57"/>
                      <a:pt x="44" y="55"/>
                      <a:pt x="49" y="49"/>
                    </a:cubicBezTo>
                    <a:cubicBezTo>
                      <a:pt x="55" y="44"/>
                      <a:pt x="58" y="37"/>
                      <a:pt x="58" y="29"/>
                    </a:cubicBezTo>
                    <a:cubicBezTo>
                      <a:pt x="58" y="21"/>
                      <a:pt x="55" y="14"/>
                      <a:pt x="50" y="8"/>
                    </a:cubicBezTo>
                    <a:cubicBezTo>
                      <a:pt x="44" y="3"/>
                      <a:pt x="37" y="0"/>
                      <a:pt x="29"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5" name="Freeform 536"/>
              <p:cNvSpPr>
                <a:spLocks noEditPoints="1"/>
              </p:cNvSpPr>
              <p:nvPr/>
            </p:nvSpPr>
            <p:spPr bwMode="auto">
              <a:xfrm>
                <a:off x="5680075" y="3673475"/>
                <a:ext cx="334962" cy="176213"/>
              </a:xfrm>
              <a:custGeom>
                <a:avLst/>
                <a:gdLst>
                  <a:gd name="T0" fmla="*/ 473 w 612"/>
                  <a:gd name="T1" fmla="*/ 151 h 323"/>
                  <a:gd name="T2" fmla="*/ 514 w 612"/>
                  <a:gd name="T3" fmla="*/ 98 h 323"/>
                  <a:gd name="T4" fmla="*/ 554 w 612"/>
                  <a:gd name="T5" fmla="*/ 151 h 323"/>
                  <a:gd name="T6" fmla="*/ 473 w 612"/>
                  <a:gd name="T7" fmla="*/ 151 h 323"/>
                  <a:gd name="T8" fmla="*/ 266 w 612"/>
                  <a:gd name="T9" fmla="*/ 151 h 323"/>
                  <a:gd name="T10" fmla="*/ 307 w 612"/>
                  <a:gd name="T11" fmla="*/ 98 h 323"/>
                  <a:gd name="T12" fmla="*/ 348 w 612"/>
                  <a:gd name="T13" fmla="*/ 151 h 323"/>
                  <a:gd name="T14" fmla="*/ 266 w 612"/>
                  <a:gd name="T15" fmla="*/ 151 h 323"/>
                  <a:gd name="T16" fmla="*/ 611 w 612"/>
                  <a:gd name="T17" fmla="*/ 177 h 323"/>
                  <a:gd name="T18" fmla="*/ 514 w 612"/>
                  <a:gd name="T19" fmla="*/ 46 h 323"/>
                  <a:gd name="T20" fmla="*/ 418 w 612"/>
                  <a:gd name="T21" fmla="*/ 151 h 323"/>
                  <a:gd name="T22" fmla="*/ 403 w 612"/>
                  <a:gd name="T23" fmla="*/ 151 h 323"/>
                  <a:gd name="T24" fmla="*/ 307 w 612"/>
                  <a:gd name="T25" fmla="*/ 46 h 323"/>
                  <a:gd name="T26" fmla="*/ 212 w 612"/>
                  <a:gd name="T27" fmla="*/ 151 h 323"/>
                  <a:gd name="T28" fmla="*/ 197 w 612"/>
                  <a:gd name="T29" fmla="*/ 151 h 323"/>
                  <a:gd name="T30" fmla="*/ 149 w 612"/>
                  <a:gd name="T31" fmla="*/ 193 h 323"/>
                  <a:gd name="T32" fmla="*/ 134 w 612"/>
                  <a:gd name="T33" fmla="*/ 261 h 323"/>
                  <a:gd name="T34" fmla="*/ 127 w 612"/>
                  <a:gd name="T35" fmla="*/ 266 h 323"/>
                  <a:gd name="T36" fmla="*/ 81 w 612"/>
                  <a:gd name="T37" fmla="*/ 266 h 323"/>
                  <a:gd name="T38" fmla="*/ 74 w 612"/>
                  <a:gd name="T39" fmla="*/ 260 h 323"/>
                  <a:gd name="T40" fmla="*/ 74 w 612"/>
                  <a:gd name="T41" fmla="*/ 57 h 323"/>
                  <a:gd name="T42" fmla="*/ 79 w 612"/>
                  <a:gd name="T43" fmla="*/ 51 h 323"/>
                  <a:gd name="T44" fmla="*/ 95 w 612"/>
                  <a:gd name="T45" fmla="*/ 26 h 323"/>
                  <a:gd name="T46" fmla="*/ 89 w 612"/>
                  <a:gd name="T47" fmla="*/ 5 h 323"/>
                  <a:gd name="T48" fmla="*/ 73 w 612"/>
                  <a:gd name="T49" fmla="*/ 0 h 323"/>
                  <a:gd name="T50" fmla="*/ 22 w 612"/>
                  <a:gd name="T51" fmla="*/ 0 h 323"/>
                  <a:gd name="T52" fmla="*/ 7 w 612"/>
                  <a:gd name="T53" fmla="*/ 5 h 323"/>
                  <a:gd name="T54" fmla="*/ 0 w 612"/>
                  <a:gd name="T55" fmla="*/ 26 h 323"/>
                  <a:gd name="T56" fmla="*/ 17 w 612"/>
                  <a:gd name="T57" fmla="*/ 51 h 323"/>
                  <a:gd name="T58" fmla="*/ 21 w 612"/>
                  <a:gd name="T59" fmla="*/ 57 h 323"/>
                  <a:gd name="T60" fmla="*/ 21 w 612"/>
                  <a:gd name="T61" fmla="*/ 258 h 323"/>
                  <a:gd name="T62" fmla="*/ 17 w 612"/>
                  <a:gd name="T63" fmla="*/ 277 h 323"/>
                  <a:gd name="T64" fmla="*/ 9 w 612"/>
                  <a:gd name="T65" fmla="*/ 301 h 323"/>
                  <a:gd name="T66" fmla="*/ 36 w 612"/>
                  <a:gd name="T67" fmla="*/ 319 h 323"/>
                  <a:gd name="T68" fmla="*/ 148 w 612"/>
                  <a:gd name="T69" fmla="*/ 319 h 323"/>
                  <a:gd name="T70" fmla="*/ 183 w 612"/>
                  <a:gd name="T71" fmla="*/ 286 h 323"/>
                  <a:gd name="T72" fmla="*/ 189 w 612"/>
                  <a:gd name="T73" fmla="*/ 258 h 323"/>
                  <a:gd name="T74" fmla="*/ 199 w 612"/>
                  <a:gd name="T75" fmla="*/ 210 h 323"/>
                  <a:gd name="T76" fmla="*/ 208 w 612"/>
                  <a:gd name="T77" fmla="*/ 203 h 323"/>
                  <a:gd name="T78" fmla="*/ 211 w 612"/>
                  <a:gd name="T79" fmla="*/ 203 h 323"/>
                  <a:gd name="T80" fmla="*/ 313 w 612"/>
                  <a:gd name="T81" fmla="*/ 322 h 323"/>
                  <a:gd name="T82" fmla="*/ 397 w 612"/>
                  <a:gd name="T83" fmla="*/ 272 h 323"/>
                  <a:gd name="T84" fmla="*/ 389 w 612"/>
                  <a:gd name="T85" fmla="*/ 237 h 323"/>
                  <a:gd name="T86" fmla="*/ 374 w 612"/>
                  <a:gd name="T87" fmla="*/ 232 h 323"/>
                  <a:gd name="T88" fmla="*/ 361 w 612"/>
                  <a:gd name="T89" fmla="*/ 242 h 323"/>
                  <a:gd name="T90" fmla="*/ 359 w 612"/>
                  <a:gd name="T91" fmla="*/ 244 h 323"/>
                  <a:gd name="T92" fmla="*/ 321 w 612"/>
                  <a:gd name="T93" fmla="*/ 268 h 323"/>
                  <a:gd name="T94" fmla="*/ 266 w 612"/>
                  <a:gd name="T95" fmla="*/ 203 h 323"/>
                  <a:gd name="T96" fmla="*/ 418 w 612"/>
                  <a:gd name="T97" fmla="*/ 203 h 323"/>
                  <a:gd name="T98" fmla="*/ 519 w 612"/>
                  <a:gd name="T99" fmla="*/ 323 h 323"/>
                  <a:gd name="T100" fmla="*/ 604 w 612"/>
                  <a:gd name="T101" fmla="*/ 272 h 323"/>
                  <a:gd name="T102" fmla="*/ 596 w 612"/>
                  <a:gd name="T103" fmla="*/ 237 h 323"/>
                  <a:gd name="T104" fmla="*/ 581 w 612"/>
                  <a:gd name="T105" fmla="*/ 232 h 323"/>
                  <a:gd name="T106" fmla="*/ 567 w 612"/>
                  <a:gd name="T107" fmla="*/ 243 h 323"/>
                  <a:gd name="T108" fmla="*/ 566 w 612"/>
                  <a:gd name="T109" fmla="*/ 244 h 323"/>
                  <a:gd name="T110" fmla="*/ 528 w 612"/>
                  <a:gd name="T111" fmla="*/ 269 h 323"/>
                  <a:gd name="T112" fmla="*/ 473 w 612"/>
                  <a:gd name="T113" fmla="*/ 203 h 323"/>
                  <a:gd name="T114" fmla="*/ 579 w 612"/>
                  <a:gd name="T115" fmla="*/ 203 h 323"/>
                  <a:gd name="T116" fmla="*/ 611 w 612"/>
                  <a:gd name="T117" fmla="*/ 17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2" h="323">
                    <a:moveTo>
                      <a:pt x="473" y="151"/>
                    </a:moveTo>
                    <a:cubicBezTo>
                      <a:pt x="477" y="120"/>
                      <a:pt x="493" y="98"/>
                      <a:pt x="514" y="98"/>
                    </a:cubicBezTo>
                    <a:cubicBezTo>
                      <a:pt x="534" y="98"/>
                      <a:pt x="550" y="119"/>
                      <a:pt x="554" y="151"/>
                    </a:cubicBezTo>
                    <a:lnTo>
                      <a:pt x="473" y="151"/>
                    </a:lnTo>
                    <a:close/>
                    <a:moveTo>
                      <a:pt x="266" y="151"/>
                    </a:moveTo>
                    <a:cubicBezTo>
                      <a:pt x="270" y="120"/>
                      <a:pt x="287" y="98"/>
                      <a:pt x="307" y="98"/>
                    </a:cubicBezTo>
                    <a:cubicBezTo>
                      <a:pt x="328" y="98"/>
                      <a:pt x="344" y="120"/>
                      <a:pt x="348" y="151"/>
                    </a:cubicBezTo>
                    <a:lnTo>
                      <a:pt x="266" y="151"/>
                    </a:lnTo>
                    <a:close/>
                    <a:moveTo>
                      <a:pt x="611" y="177"/>
                    </a:moveTo>
                    <a:cubicBezTo>
                      <a:pt x="611" y="102"/>
                      <a:pt x="569" y="46"/>
                      <a:pt x="514" y="46"/>
                    </a:cubicBezTo>
                    <a:cubicBezTo>
                      <a:pt x="467" y="46"/>
                      <a:pt x="428" y="89"/>
                      <a:pt x="418" y="151"/>
                    </a:cubicBezTo>
                    <a:cubicBezTo>
                      <a:pt x="403" y="151"/>
                      <a:pt x="403" y="151"/>
                      <a:pt x="403" y="151"/>
                    </a:cubicBezTo>
                    <a:cubicBezTo>
                      <a:pt x="395" y="89"/>
                      <a:pt x="355" y="46"/>
                      <a:pt x="307" y="46"/>
                    </a:cubicBezTo>
                    <a:cubicBezTo>
                      <a:pt x="260" y="46"/>
                      <a:pt x="221" y="89"/>
                      <a:pt x="212" y="151"/>
                    </a:cubicBezTo>
                    <a:cubicBezTo>
                      <a:pt x="197" y="151"/>
                      <a:pt x="197" y="151"/>
                      <a:pt x="197" y="151"/>
                    </a:cubicBezTo>
                    <a:cubicBezTo>
                      <a:pt x="171" y="151"/>
                      <a:pt x="154" y="167"/>
                      <a:pt x="149" y="193"/>
                    </a:cubicBezTo>
                    <a:cubicBezTo>
                      <a:pt x="143" y="218"/>
                      <a:pt x="135" y="258"/>
                      <a:pt x="134" y="261"/>
                    </a:cubicBezTo>
                    <a:cubicBezTo>
                      <a:pt x="133" y="264"/>
                      <a:pt x="131" y="266"/>
                      <a:pt x="127" y="266"/>
                    </a:cubicBezTo>
                    <a:cubicBezTo>
                      <a:pt x="123" y="266"/>
                      <a:pt x="85" y="266"/>
                      <a:pt x="81" y="266"/>
                    </a:cubicBezTo>
                    <a:cubicBezTo>
                      <a:pt x="77" y="266"/>
                      <a:pt x="74" y="264"/>
                      <a:pt x="74" y="260"/>
                    </a:cubicBezTo>
                    <a:cubicBezTo>
                      <a:pt x="74" y="57"/>
                      <a:pt x="74" y="57"/>
                      <a:pt x="74" y="57"/>
                    </a:cubicBezTo>
                    <a:cubicBezTo>
                      <a:pt x="74" y="55"/>
                      <a:pt x="75" y="52"/>
                      <a:pt x="79" y="51"/>
                    </a:cubicBezTo>
                    <a:cubicBezTo>
                      <a:pt x="89" y="47"/>
                      <a:pt x="95" y="37"/>
                      <a:pt x="95" y="26"/>
                    </a:cubicBezTo>
                    <a:cubicBezTo>
                      <a:pt x="95" y="16"/>
                      <a:pt x="93" y="9"/>
                      <a:pt x="89" y="5"/>
                    </a:cubicBezTo>
                    <a:cubicBezTo>
                      <a:pt x="85" y="1"/>
                      <a:pt x="80" y="0"/>
                      <a:pt x="73" y="0"/>
                    </a:cubicBezTo>
                    <a:cubicBezTo>
                      <a:pt x="22" y="0"/>
                      <a:pt x="22" y="0"/>
                      <a:pt x="22" y="0"/>
                    </a:cubicBezTo>
                    <a:cubicBezTo>
                      <a:pt x="15" y="0"/>
                      <a:pt x="10" y="1"/>
                      <a:pt x="7" y="5"/>
                    </a:cubicBezTo>
                    <a:cubicBezTo>
                      <a:pt x="2" y="9"/>
                      <a:pt x="0" y="16"/>
                      <a:pt x="0" y="26"/>
                    </a:cubicBezTo>
                    <a:cubicBezTo>
                      <a:pt x="0" y="37"/>
                      <a:pt x="7" y="46"/>
                      <a:pt x="17" y="51"/>
                    </a:cubicBezTo>
                    <a:cubicBezTo>
                      <a:pt x="21" y="52"/>
                      <a:pt x="21" y="55"/>
                      <a:pt x="21" y="57"/>
                    </a:cubicBezTo>
                    <a:cubicBezTo>
                      <a:pt x="21" y="57"/>
                      <a:pt x="21" y="251"/>
                      <a:pt x="21" y="258"/>
                    </a:cubicBezTo>
                    <a:cubicBezTo>
                      <a:pt x="21" y="268"/>
                      <a:pt x="20" y="272"/>
                      <a:pt x="17" y="277"/>
                    </a:cubicBezTo>
                    <a:cubicBezTo>
                      <a:pt x="14" y="284"/>
                      <a:pt x="9" y="289"/>
                      <a:pt x="9" y="301"/>
                    </a:cubicBezTo>
                    <a:cubicBezTo>
                      <a:pt x="9" y="316"/>
                      <a:pt x="22" y="319"/>
                      <a:pt x="36" y="319"/>
                    </a:cubicBezTo>
                    <a:cubicBezTo>
                      <a:pt x="148" y="319"/>
                      <a:pt x="148" y="319"/>
                      <a:pt x="148" y="319"/>
                    </a:cubicBezTo>
                    <a:cubicBezTo>
                      <a:pt x="173" y="319"/>
                      <a:pt x="178" y="308"/>
                      <a:pt x="183" y="286"/>
                    </a:cubicBezTo>
                    <a:cubicBezTo>
                      <a:pt x="189" y="258"/>
                      <a:pt x="189" y="258"/>
                      <a:pt x="189" y="258"/>
                    </a:cubicBezTo>
                    <a:cubicBezTo>
                      <a:pt x="189" y="258"/>
                      <a:pt x="198" y="215"/>
                      <a:pt x="199" y="210"/>
                    </a:cubicBezTo>
                    <a:cubicBezTo>
                      <a:pt x="200" y="205"/>
                      <a:pt x="202" y="203"/>
                      <a:pt x="208" y="203"/>
                    </a:cubicBezTo>
                    <a:cubicBezTo>
                      <a:pt x="211" y="203"/>
                      <a:pt x="211" y="203"/>
                      <a:pt x="211" y="203"/>
                    </a:cubicBezTo>
                    <a:cubicBezTo>
                      <a:pt x="219" y="271"/>
                      <a:pt x="263" y="322"/>
                      <a:pt x="313" y="322"/>
                    </a:cubicBezTo>
                    <a:cubicBezTo>
                      <a:pt x="350" y="322"/>
                      <a:pt x="379" y="305"/>
                      <a:pt x="397" y="272"/>
                    </a:cubicBezTo>
                    <a:cubicBezTo>
                      <a:pt x="405" y="259"/>
                      <a:pt x="402" y="247"/>
                      <a:pt x="389" y="237"/>
                    </a:cubicBezTo>
                    <a:cubicBezTo>
                      <a:pt x="384" y="233"/>
                      <a:pt x="379" y="231"/>
                      <a:pt x="374" y="232"/>
                    </a:cubicBezTo>
                    <a:cubicBezTo>
                      <a:pt x="368" y="233"/>
                      <a:pt x="364" y="238"/>
                      <a:pt x="361" y="242"/>
                    </a:cubicBezTo>
                    <a:cubicBezTo>
                      <a:pt x="359" y="244"/>
                      <a:pt x="359" y="244"/>
                      <a:pt x="359" y="244"/>
                    </a:cubicBezTo>
                    <a:cubicBezTo>
                      <a:pt x="350" y="257"/>
                      <a:pt x="341" y="268"/>
                      <a:pt x="321" y="268"/>
                    </a:cubicBezTo>
                    <a:cubicBezTo>
                      <a:pt x="295" y="268"/>
                      <a:pt x="273" y="242"/>
                      <a:pt x="266" y="203"/>
                    </a:cubicBezTo>
                    <a:cubicBezTo>
                      <a:pt x="418" y="203"/>
                      <a:pt x="418" y="203"/>
                      <a:pt x="418" y="203"/>
                    </a:cubicBezTo>
                    <a:cubicBezTo>
                      <a:pt x="426" y="271"/>
                      <a:pt x="469" y="323"/>
                      <a:pt x="519" y="323"/>
                    </a:cubicBezTo>
                    <a:cubicBezTo>
                      <a:pt x="557" y="323"/>
                      <a:pt x="585" y="306"/>
                      <a:pt x="604" y="272"/>
                    </a:cubicBezTo>
                    <a:cubicBezTo>
                      <a:pt x="612" y="259"/>
                      <a:pt x="609" y="247"/>
                      <a:pt x="596" y="237"/>
                    </a:cubicBezTo>
                    <a:cubicBezTo>
                      <a:pt x="590" y="233"/>
                      <a:pt x="585" y="231"/>
                      <a:pt x="581" y="232"/>
                    </a:cubicBezTo>
                    <a:cubicBezTo>
                      <a:pt x="574" y="233"/>
                      <a:pt x="570" y="238"/>
                      <a:pt x="567" y="243"/>
                    </a:cubicBezTo>
                    <a:cubicBezTo>
                      <a:pt x="566" y="244"/>
                      <a:pt x="566" y="244"/>
                      <a:pt x="566" y="244"/>
                    </a:cubicBezTo>
                    <a:cubicBezTo>
                      <a:pt x="557" y="257"/>
                      <a:pt x="548" y="269"/>
                      <a:pt x="528" y="269"/>
                    </a:cubicBezTo>
                    <a:cubicBezTo>
                      <a:pt x="502" y="269"/>
                      <a:pt x="479" y="242"/>
                      <a:pt x="473" y="203"/>
                    </a:cubicBezTo>
                    <a:cubicBezTo>
                      <a:pt x="579" y="203"/>
                      <a:pt x="579" y="203"/>
                      <a:pt x="579" y="203"/>
                    </a:cubicBezTo>
                    <a:cubicBezTo>
                      <a:pt x="601" y="203"/>
                      <a:pt x="611" y="192"/>
                      <a:pt x="611" y="17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6" name="Freeform 537"/>
              <p:cNvSpPr>
                <a:spLocks noEditPoints="1"/>
              </p:cNvSpPr>
              <p:nvPr/>
            </p:nvSpPr>
            <p:spPr bwMode="auto">
              <a:xfrm>
                <a:off x="6386513" y="3462338"/>
                <a:ext cx="23812" cy="22225"/>
              </a:xfrm>
              <a:custGeom>
                <a:avLst/>
                <a:gdLst>
                  <a:gd name="T0" fmla="*/ 35 w 44"/>
                  <a:gd name="T1" fmla="*/ 34 h 43"/>
                  <a:gd name="T2" fmla="*/ 22 w 44"/>
                  <a:gd name="T3" fmla="*/ 39 h 43"/>
                  <a:gd name="T4" fmla="*/ 9 w 44"/>
                  <a:gd name="T5" fmla="*/ 34 h 43"/>
                  <a:gd name="T6" fmla="*/ 4 w 44"/>
                  <a:gd name="T7" fmla="*/ 21 h 43"/>
                  <a:gd name="T8" fmla="*/ 9 w 44"/>
                  <a:gd name="T9" fmla="*/ 9 h 43"/>
                  <a:gd name="T10" fmla="*/ 22 w 44"/>
                  <a:gd name="T11" fmla="*/ 3 h 43"/>
                  <a:gd name="T12" fmla="*/ 35 w 44"/>
                  <a:gd name="T13" fmla="*/ 9 h 43"/>
                  <a:gd name="T14" fmla="*/ 40 w 44"/>
                  <a:gd name="T15" fmla="*/ 21 h 43"/>
                  <a:gd name="T16" fmla="*/ 35 w 44"/>
                  <a:gd name="T17" fmla="*/ 34 h 43"/>
                  <a:gd name="T18" fmla="*/ 37 w 44"/>
                  <a:gd name="T19" fmla="*/ 6 h 43"/>
                  <a:gd name="T20" fmla="*/ 22 w 44"/>
                  <a:gd name="T21" fmla="*/ 0 h 43"/>
                  <a:gd name="T22" fmla="*/ 7 w 44"/>
                  <a:gd name="T23" fmla="*/ 5 h 43"/>
                  <a:gd name="T24" fmla="*/ 0 w 44"/>
                  <a:gd name="T25" fmla="*/ 21 h 43"/>
                  <a:gd name="T26" fmla="*/ 6 w 44"/>
                  <a:gd name="T27" fmla="*/ 37 h 43"/>
                  <a:gd name="T28" fmla="*/ 22 w 44"/>
                  <a:gd name="T29" fmla="*/ 43 h 43"/>
                  <a:gd name="T30" fmla="*/ 37 w 44"/>
                  <a:gd name="T31" fmla="*/ 37 h 43"/>
                  <a:gd name="T32" fmla="*/ 44 w 44"/>
                  <a:gd name="T33" fmla="*/ 21 h 43"/>
                  <a:gd name="T34" fmla="*/ 37 w 44"/>
                  <a:gd name="T35"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3">
                    <a:moveTo>
                      <a:pt x="35" y="34"/>
                    </a:moveTo>
                    <a:cubicBezTo>
                      <a:pt x="31" y="37"/>
                      <a:pt x="27" y="39"/>
                      <a:pt x="22" y="39"/>
                    </a:cubicBezTo>
                    <a:cubicBezTo>
                      <a:pt x="17" y="39"/>
                      <a:pt x="13" y="38"/>
                      <a:pt x="9" y="34"/>
                    </a:cubicBezTo>
                    <a:cubicBezTo>
                      <a:pt x="6" y="30"/>
                      <a:pt x="4" y="26"/>
                      <a:pt x="4" y="21"/>
                    </a:cubicBezTo>
                    <a:cubicBezTo>
                      <a:pt x="4" y="16"/>
                      <a:pt x="5" y="12"/>
                      <a:pt x="9" y="9"/>
                    </a:cubicBezTo>
                    <a:cubicBezTo>
                      <a:pt x="12" y="5"/>
                      <a:pt x="17" y="3"/>
                      <a:pt x="22" y="3"/>
                    </a:cubicBezTo>
                    <a:cubicBezTo>
                      <a:pt x="27" y="3"/>
                      <a:pt x="31" y="5"/>
                      <a:pt x="35" y="9"/>
                    </a:cubicBezTo>
                    <a:cubicBezTo>
                      <a:pt x="38" y="12"/>
                      <a:pt x="40" y="16"/>
                      <a:pt x="40" y="21"/>
                    </a:cubicBezTo>
                    <a:cubicBezTo>
                      <a:pt x="40" y="26"/>
                      <a:pt x="38" y="30"/>
                      <a:pt x="35" y="34"/>
                    </a:cubicBezTo>
                    <a:moveTo>
                      <a:pt x="37" y="6"/>
                    </a:moveTo>
                    <a:cubicBezTo>
                      <a:pt x="33" y="2"/>
                      <a:pt x="28" y="0"/>
                      <a:pt x="22" y="0"/>
                    </a:cubicBezTo>
                    <a:cubicBezTo>
                      <a:pt x="16" y="0"/>
                      <a:pt x="11" y="2"/>
                      <a:pt x="7" y="5"/>
                    </a:cubicBezTo>
                    <a:cubicBezTo>
                      <a:pt x="2" y="10"/>
                      <a:pt x="0" y="15"/>
                      <a:pt x="0" y="21"/>
                    </a:cubicBezTo>
                    <a:cubicBezTo>
                      <a:pt x="0" y="27"/>
                      <a:pt x="2" y="32"/>
                      <a:pt x="6" y="37"/>
                    </a:cubicBezTo>
                    <a:cubicBezTo>
                      <a:pt x="11" y="41"/>
                      <a:pt x="16" y="43"/>
                      <a:pt x="22" y="43"/>
                    </a:cubicBezTo>
                    <a:cubicBezTo>
                      <a:pt x="28" y="43"/>
                      <a:pt x="33" y="41"/>
                      <a:pt x="37" y="37"/>
                    </a:cubicBezTo>
                    <a:cubicBezTo>
                      <a:pt x="41" y="33"/>
                      <a:pt x="44" y="27"/>
                      <a:pt x="44" y="21"/>
                    </a:cubicBezTo>
                    <a:cubicBezTo>
                      <a:pt x="44" y="15"/>
                      <a:pt x="41" y="10"/>
                      <a:pt x="37" y="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407" name="Freeform 538"/>
              <p:cNvSpPr>
                <a:spLocks noEditPoints="1"/>
              </p:cNvSpPr>
              <p:nvPr/>
            </p:nvSpPr>
            <p:spPr bwMode="auto">
              <a:xfrm>
                <a:off x="6392863" y="3467100"/>
                <a:ext cx="11112" cy="12700"/>
              </a:xfrm>
              <a:custGeom>
                <a:avLst/>
                <a:gdLst>
                  <a:gd name="T0" fmla="*/ 12 w 20"/>
                  <a:gd name="T1" fmla="*/ 11 h 24"/>
                  <a:gd name="T2" fmla="*/ 9 w 20"/>
                  <a:gd name="T3" fmla="*/ 11 h 24"/>
                  <a:gd name="T4" fmla="*/ 7 w 20"/>
                  <a:gd name="T5" fmla="*/ 11 h 24"/>
                  <a:gd name="T6" fmla="*/ 7 w 20"/>
                  <a:gd name="T7" fmla="*/ 5 h 24"/>
                  <a:gd name="T8" fmla="*/ 8 w 20"/>
                  <a:gd name="T9" fmla="*/ 5 h 24"/>
                  <a:gd name="T10" fmla="*/ 12 w 20"/>
                  <a:gd name="T11" fmla="*/ 5 h 24"/>
                  <a:gd name="T12" fmla="*/ 14 w 20"/>
                  <a:gd name="T13" fmla="*/ 8 h 24"/>
                  <a:gd name="T14" fmla="*/ 12 w 20"/>
                  <a:gd name="T15" fmla="*/ 11 h 24"/>
                  <a:gd name="T16" fmla="*/ 20 w 20"/>
                  <a:gd name="T17" fmla="*/ 23 h 24"/>
                  <a:gd name="T18" fmla="*/ 20 w 20"/>
                  <a:gd name="T19" fmla="*/ 22 h 24"/>
                  <a:gd name="T20" fmla="*/ 20 w 20"/>
                  <a:gd name="T21" fmla="*/ 20 h 24"/>
                  <a:gd name="T22" fmla="*/ 17 w 20"/>
                  <a:gd name="T23" fmla="*/ 15 h 24"/>
                  <a:gd name="T24" fmla="*/ 14 w 20"/>
                  <a:gd name="T25" fmla="*/ 13 h 24"/>
                  <a:gd name="T26" fmla="*/ 18 w 20"/>
                  <a:gd name="T27" fmla="*/ 12 h 24"/>
                  <a:gd name="T28" fmla="*/ 20 w 20"/>
                  <a:gd name="T29" fmla="*/ 7 h 24"/>
                  <a:gd name="T30" fmla="*/ 17 w 20"/>
                  <a:gd name="T31" fmla="*/ 2 h 24"/>
                  <a:gd name="T32" fmla="*/ 12 w 20"/>
                  <a:gd name="T33" fmla="*/ 0 h 24"/>
                  <a:gd name="T34" fmla="*/ 0 w 20"/>
                  <a:gd name="T35" fmla="*/ 0 h 24"/>
                  <a:gd name="T36" fmla="*/ 0 w 20"/>
                  <a:gd name="T37" fmla="*/ 24 h 24"/>
                  <a:gd name="T38" fmla="*/ 7 w 20"/>
                  <a:gd name="T39" fmla="*/ 24 h 24"/>
                  <a:gd name="T40" fmla="*/ 7 w 20"/>
                  <a:gd name="T41" fmla="*/ 16 h 24"/>
                  <a:gd name="T42" fmla="*/ 8 w 20"/>
                  <a:gd name="T43" fmla="*/ 16 h 24"/>
                  <a:gd name="T44" fmla="*/ 9 w 20"/>
                  <a:gd name="T45" fmla="*/ 16 h 24"/>
                  <a:gd name="T46" fmla="*/ 11 w 20"/>
                  <a:gd name="T47" fmla="*/ 16 h 24"/>
                  <a:gd name="T48" fmla="*/ 13 w 20"/>
                  <a:gd name="T49" fmla="*/ 18 h 24"/>
                  <a:gd name="T50" fmla="*/ 14 w 20"/>
                  <a:gd name="T51" fmla="*/ 21 h 24"/>
                  <a:gd name="T52" fmla="*/ 14 w 20"/>
                  <a:gd name="T53" fmla="*/ 24 h 24"/>
                  <a:gd name="T54" fmla="*/ 20 w 20"/>
                  <a:gd name="T55" fmla="*/ 24 h 24"/>
                  <a:gd name="T56" fmla="*/ 20 w 20"/>
                  <a:gd name="T57" fmla="*/ 24 h 24"/>
                  <a:gd name="T58" fmla="*/ 20 w 20"/>
                  <a:gd name="T59"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24">
                    <a:moveTo>
                      <a:pt x="12" y="11"/>
                    </a:moveTo>
                    <a:cubicBezTo>
                      <a:pt x="12" y="11"/>
                      <a:pt x="11" y="11"/>
                      <a:pt x="9" y="11"/>
                    </a:cubicBezTo>
                    <a:cubicBezTo>
                      <a:pt x="7" y="11"/>
                      <a:pt x="7" y="11"/>
                      <a:pt x="7" y="11"/>
                    </a:cubicBezTo>
                    <a:cubicBezTo>
                      <a:pt x="7" y="5"/>
                      <a:pt x="7" y="5"/>
                      <a:pt x="7" y="5"/>
                    </a:cubicBezTo>
                    <a:cubicBezTo>
                      <a:pt x="8" y="5"/>
                      <a:pt x="8" y="5"/>
                      <a:pt x="8" y="5"/>
                    </a:cubicBezTo>
                    <a:cubicBezTo>
                      <a:pt x="10" y="5"/>
                      <a:pt x="11" y="5"/>
                      <a:pt x="12" y="5"/>
                    </a:cubicBezTo>
                    <a:cubicBezTo>
                      <a:pt x="13" y="6"/>
                      <a:pt x="14" y="6"/>
                      <a:pt x="14" y="8"/>
                    </a:cubicBezTo>
                    <a:cubicBezTo>
                      <a:pt x="14" y="9"/>
                      <a:pt x="13" y="10"/>
                      <a:pt x="12" y="11"/>
                    </a:cubicBezTo>
                    <a:moveTo>
                      <a:pt x="20" y="23"/>
                    </a:moveTo>
                    <a:cubicBezTo>
                      <a:pt x="20" y="22"/>
                      <a:pt x="20" y="22"/>
                      <a:pt x="20" y="22"/>
                    </a:cubicBezTo>
                    <a:cubicBezTo>
                      <a:pt x="20" y="20"/>
                      <a:pt x="20" y="20"/>
                      <a:pt x="20" y="20"/>
                    </a:cubicBezTo>
                    <a:cubicBezTo>
                      <a:pt x="20" y="18"/>
                      <a:pt x="19" y="16"/>
                      <a:pt x="17" y="15"/>
                    </a:cubicBezTo>
                    <a:cubicBezTo>
                      <a:pt x="17" y="14"/>
                      <a:pt x="16" y="14"/>
                      <a:pt x="14" y="13"/>
                    </a:cubicBezTo>
                    <a:cubicBezTo>
                      <a:pt x="16" y="13"/>
                      <a:pt x="17" y="13"/>
                      <a:pt x="18" y="12"/>
                    </a:cubicBezTo>
                    <a:cubicBezTo>
                      <a:pt x="19" y="11"/>
                      <a:pt x="20" y="9"/>
                      <a:pt x="20" y="7"/>
                    </a:cubicBezTo>
                    <a:cubicBezTo>
                      <a:pt x="20" y="5"/>
                      <a:pt x="19" y="3"/>
                      <a:pt x="17" y="2"/>
                    </a:cubicBezTo>
                    <a:cubicBezTo>
                      <a:pt x="15" y="1"/>
                      <a:pt x="14" y="1"/>
                      <a:pt x="12" y="0"/>
                    </a:cubicBezTo>
                    <a:cubicBezTo>
                      <a:pt x="0" y="0"/>
                      <a:pt x="0" y="0"/>
                      <a:pt x="0" y="0"/>
                    </a:cubicBezTo>
                    <a:cubicBezTo>
                      <a:pt x="0" y="24"/>
                      <a:pt x="0" y="24"/>
                      <a:pt x="0" y="24"/>
                    </a:cubicBezTo>
                    <a:cubicBezTo>
                      <a:pt x="7" y="24"/>
                      <a:pt x="7" y="24"/>
                      <a:pt x="7" y="24"/>
                    </a:cubicBezTo>
                    <a:cubicBezTo>
                      <a:pt x="7" y="16"/>
                      <a:pt x="7" y="16"/>
                      <a:pt x="7" y="16"/>
                    </a:cubicBezTo>
                    <a:cubicBezTo>
                      <a:pt x="8" y="16"/>
                      <a:pt x="8" y="16"/>
                      <a:pt x="8" y="16"/>
                    </a:cubicBezTo>
                    <a:cubicBezTo>
                      <a:pt x="9" y="16"/>
                      <a:pt x="9" y="16"/>
                      <a:pt x="9" y="16"/>
                    </a:cubicBezTo>
                    <a:cubicBezTo>
                      <a:pt x="10" y="16"/>
                      <a:pt x="11" y="16"/>
                      <a:pt x="11" y="16"/>
                    </a:cubicBezTo>
                    <a:cubicBezTo>
                      <a:pt x="12" y="17"/>
                      <a:pt x="13" y="17"/>
                      <a:pt x="13" y="18"/>
                    </a:cubicBezTo>
                    <a:cubicBezTo>
                      <a:pt x="13" y="18"/>
                      <a:pt x="14" y="19"/>
                      <a:pt x="14" y="21"/>
                    </a:cubicBezTo>
                    <a:cubicBezTo>
                      <a:pt x="14" y="22"/>
                      <a:pt x="14" y="23"/>
                      <a:pt x="14" y="24"/>
                    </a:cubicBezTo>
                    <a:cubicBezTo>
                      <a:pt x="20" y="24"/>
                      <a:pt x="20" y="24"/>
                      <a:pt x="20" y="24"/>
                    </a:cubicBezTo>
                    <a:cubicBezTo>
                      <a:pt x="20" y="24"/>
                      <a:pt x="20" y="24"/>
                      <a:pt x="20" y="24"/>
                    </a:cubicBezTo>
                    <a:lnTo>
                      <a:pt x="20"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75" name="Group 374"/>
            <p:cNvGrpSpPr/>
            <p:nvPr/>
          </p:nvGrpSpPr>
          <p:grpSpPr>
            <a:xfrm>
              <a:off x="1074656" y="6060200"/>
              <a:ext cx="677944" cy="235777"/>
              <a:chOff x="2179638" y="3357563"/>
              <a:chExt cx="1538287" cy="534988"/>
            </a:xfrm>
            <a:solidFill>
              <a:schemeClr val="tx1"/>
            </a:solidFill>
          </p:grpSpPr>
          <p:sp>
            <p:nvSpPr>
              <p:cNvPr id="389" name="Freeform 539"/>
              <p:cNvSpPr>
                <a:spLocks noEditPoints="1"/>
              </p:cNvSpPr>
              <p:nvPr/>
            </p:nvSpPr>
            <p:spPr bwMode="auto">
              <a:xfrm>
                <a:off x="2179638" y="3357563"/>
                <a:ext cx="1525587" cy="534988"/>
              </a:xfrm>
              <a:custGeom>
                <a:avLst/>
                <a:gdLst>
                  <a:gd name="T0" fmla="*/ 2572 w 2795"/>
                  <a:gd name="T1" fmla="*/ 675 h 981"/>
                  <a:gd name="T2" fmla="*/ 2462 w 2795"/>
                  <a:gd name="T3" fmla="*/ 639 h 981"/>
                  <a:gd name="T4" fmla="*/ 2413 w 2795"/>
                  <a:gd name="T5" fmla="*/ 538 h 981"/>
                  <a:gd name="T6" fmla="*/ 2280 w 2795"/>
                  <a:gd name="T7" fmla="*/ 659 h 981"/>
                  <a:gd name="T8" fmla="*/ 2449 w 2795"/>
                  <a:gd name="T9" fmla="*/ 385 h 981"/>
                  <a:gd name="T10" fmla="*/ 2524 w 2795"/>
                  <a:gd name="T11" fmla="*/ 502 h 981"/>
                  <a:gd name="T12" fmla="*/ 2148 w 2795"/>
                  <a:gd name="T13" fmla="*/ 677 h 981"/>
                  <a:gd name="T14" fmla="*/ 1972 w 2795"/>
                  <a:gd name="T15" fmla="*/ 651 h 981"/>
                  <a:gd name="T16" fmla="*/ 1828 w 2795"/>
                  <a:gd name="T17" fmla="*/ 699 h 981"/>
                  <a:gd name="T18" fmla="*/ 1728 w 2795"/>
                  <a:gd name="T19" fmla="*/ 832 h 981"/>
                  <a:gd name="T20" fmla="*/ 1613 w 2795"/>
                  <a:gd name="T21" fmla="*/ 963 h 981"/>
                  <a:gd name="T22" fmla="*/ 1674 w 2795"/>
                  <a:gd name="T23" fmla="*/ 782 h 981"/>
                  <a:gd name="T24" fmla="*/ 1715 w 2795"/>
                  <a:gd name="T25" fmla="*/ 651 h 981"/>
                  <a:gd name="T26" fmla="*/ 1532 w 2795"/>
                  <a:gd name="T27" fmla="*/ 700 h 981"/>
                  <a:gd name="T28" fmla="*/ 1533 w 2795"/>
                  <a:gd name="T29" fmla="*/ 400 h 981"/>
                  <a:gd name="T30" fmla="*/ 1667 w 2795"/>
                  <a:gd name="T31" fmla="*/ 499 h 981"/>
                  <a:gd name="T32" fmla="*/ 1757 w 2795"/>
                  <a:gd name="T33" fmla="*/ 397 h 981"/>
                  <a:gd name="T34" fmla="*/ 1891 w 2795"/>
                  <a:gd name="T35" fmla="*/ 483 h 981"/>
                  <a:gd name="T36" fmla="*/ 1949 w 2795"/>
                  <a:gd name="T37" fmla="*/ 534 h 981"/>
                  <a:gd name="T38" fmla="*/ 2031 w 2795"/>
                  <a:gd name="T39" fmla="*/ 342 h 981"/>
                  <a:gd name="T40" fmla="*/ 2194 w 2795"/>
                  <a:gd name="T41" fmla="*/ 194 h 981"/>
                  <a:gd name="T42" fmla="*/ 2123 w 2795"/>
                  <a:gd name="T43" fmla="*/ 417 h 981"/>
                  <a:gd name="T44" fmla="*/ 2020 w 2795"/>
                  <a:gd name="T45" fmla="*/ 507 h 981"/>
                  <a:gd name="T46" fmla="*/ 2250 w 2795"/>
                  <a:gd name="T47" fmla="*/ 396 h 981"/>
                  <a:gd name="T48" fmla="*/ 2284 w 2795"/>
                  <a:gd name="T49" fmla="*/ 518 h 981"/>
                  <a:gd name="T50" fmla="*/ 1396 w 2795"/>
                  <a:gd name="T51" fmla="*/ 565 h 981"/>
                  <a:gd name="T52" fmla="*/ 1340 w 2795"/>
                  <a:gd name="T53" fmla="*/ 616 h 981"/>
                  <a:gd name="T54" fmla="*/ 1320 w 2795"/>
                  <a:gd name="T55" fmla="*/ 509 h 981"/>
                  <a:gd name="T56" fmla="*/ 1160 w 2795"/>
                  <a:gd name="T57" fmla="*/ 663 h 981"/>
                  <a:gd name="T58" fmla="*/ 1051 w 2795"/>
                  <a:gd name="T59" fmla="*/ 699 h 981"/>
                  <a:gd name="T60" fmla="*/ 996 w 2795"/>
                  <a:gd name="T61" fmla="*/ 539 h 981"/>
                  <a:gd name="T62" fmla="*/ 1100 w 2795"/>
                  <a:gd name="T63" fmla="*/ 417 h 981"/>
                  <a:gd name="T64" fmla="*/ 1180 w 2795"/>
                  <a:gd name="T65" fmla="*/ 560 h 981"/>
                  <a:gd name="T66" fmla="*/ 848 w 2795"/>
                  <a:gd name="T67" fmla="*/ 703 h 981"/>
                  <a:gd name="T68" fmla="*/ 857 w 2795"/>
                  <a:gd name="T69" fmla="*/ 511 h 981"/>
                  <a:gd name="T70" fmla="*/ 666 w 2795"/>
                  <a:gd name="T71" fmla="*/ 584 h 981"/>
                  <a:gd name="T72" fmla="*/ 534 w 2795"/>
                  <a:gd name="T73" fmla="*/ 681 h 981"/>
                  <a:gd name="T74" fmla="*/ 568 w 2795"/>
                  <a:gd name="T75" fmla="*/ 501 h 981"/>
                  <a:gd name="T76" fmla="*/ 592 w 2795"/>
                  <a:gd name="T77" fmla="*/ 335 h 981"/>
                  <a:gd name="T78" fmla="*/ 701 w 2795"/>
                  <a:gd name="T79" fmla="*/ 114 h 981"/>
                  <a:gd name="T80" fmla="*/ 680 w 2795"/>
                  <a:gd name="T81" fmla="*/ 377 h 981"/>
                  <a:gd name="T82" fmla="*/ 650 w 2795"/>
                  <a:gd name="T83" fmla="*/ 498 h 981"/>
                  <a:gd name="T84" fmla="*/ 794 w 2795"/>
                  <a:gd name="T85" fmla="*/ 378 h 981"/>
                  <a:gd name="T86" fmla="*/ 366 w 2795"/>
                  <a:gd name="T87" fmla="*/ 653 h 981"/>
                  <a:gd name="T88" fmla="*/ 217 w 2795"/>
                  <a:gd name="T89" fmla="*/ 699 h 981"/>
                  <a:gd name="T90" fmla="*/ 144 w 2795"/>
                  <a:gd name="T91" fmla="*/ 570 h 981"/>
                  <a:gd name="T92" fmla="*/ 214 w 2795"/>
                  <a:gd name="T93" fmla="*/ 362 h 981"/>
                  <a:gd name="T94" fmla="*/ 306 w 2795"/>
                  <a:gd name="T95" fmla="*/ 79 h 981"/>
                  <a:gd name="T96" fmla="*/ 98 w 2795"/>
                  <a:gd name="T97" fmla="*/ 196 h 981"/>
                  <a:gd name="T98" fmla="*/ 334 w 2795"/>
                  <a:gd name="T99" fmla="*/ 548 h 981"/>
                  <a:gd name="T100" fmla="*/ 378 w 2795"/>
                  <a:gd name="T101" fmla="*/ 336 h 981"/>
                  <a:gd name="T102" fmla="*/ 525 w 2795"/>
                  <a:gd name="T103" fmla="*/ 141 h 981"/>
                  <a:gd name="T104" fmla="*/ 524 w 2795"/>
                  <a:gd name="T105" fmla="*/ 298 h 981"/>
                  <a:gd name="T106" fmla="*/ 376 w 2795"/>
                  <a:gd name="T107" fmla="*/ 539 h 981"/>
                  <a:gd name="T108" fmla="*/ 2528 w 2795"/>
                  <a:gd name="T109" fmla="*/ 421 h 981"/>
                  <a:gd name="T110" fmla="*/ 1988 w 2795"/>
                  <a:gd name="T111" fmla="*/ 364 h 981"/>
                  <a:gd name="T112" fmla="*/ 1275 w 2795"/>
                  <a:gd name="T113" fmla="*/ 513 h 981"/>
                  <a:gd name="T114" fmla="*/ 688 w 2795"/>
                  <a:gd name="T115" fmla="*/ 490 h 981"/>
                  <a:gd name="T116" fmla="*/ 156 w 2795"/>
                  <a:gd name="T117" fmla="*/ 673 h 981"/>
                  <a:gd name="T118" fmla="*/ 174 w 2795"/>
                  <a:gd name="T119" fmla="*/ 402 h 981"/>
                  <a:gd name="T120" fmla="*/ 1333 w 2795"/>
                  <a:gd name="T121" fmla="*/ 518 h 981"/>
                  <a:gd name="T122" fmla="*/ 2050 w 2795"/>
                  <a:gd name="T123" fmla="*/ 719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5" h="981">
                    <a:moveTo>
                      <a:pt x="2726" y="570"/>
                    </a:moveTo>
                    <a:cubicBezTo>
                      <a:pt x="2718" y="566"/>
                      <a:pt x="2705" y="571"/>
                      <a:pt x="2699" y="562"/>
                    </a:cubicBezTo>
                    <a:cubicBezTo>
                      <a:pt x="2697" y="556"/>
                      <a:pt x="2705" y="551"/>
                      <a:pt x="2708" y="549"/>
                    </a:cubicBezTo>
                    <a:cubicBezTo>
                      <a:pt x="2720" y="549"/>
                      <a:pt x="2728" y="555"/>
                      <a:pt x="2738" y="557"/>
                    </a:cubicBezTo>
                    <a:cubicBezTo>
                      <a:pt x="2738" y="563"/>
                      <a:pt x="2731" y="568"/>
                      <a:pt x="2726" y="570"/>
                    </a:cubicBezTo>
                    <a:moveTo>
                      <a:pt x="2704" y="592"/>
                    </a:moveTo>
                    <a:cubicBezTo>
                      <a:pt x="2693" y="596"/>
                      <a:pt x="2681" y="590"/>
                      <a:pt x="2674" y="584"/>
                    </a:cubicBezTo>
                    <a:cubicBezTo>
                      <a:pt x="2673" y="575"/>
                      <a:pt x="2682" y="573"/>
                      <a:pt x="2686" y="569"/>
                    </a:cubicBezTo>
                    <a:cubicBezTo>
                      <a:pt x="2697" y="570"/>
                      <a:pt x="2707" y="573"/>
                      <a:pt x="2715" y="580"/>
                    </a:cubicBezTo>
                    <a:cubicBezTo>
                      <a:pt x="2716" y="586"/>
                      <a:pt x="2709" y="590"/>
                      <a:pt x="2704" y="592"/>
                    </a:cubicBezTo>
                    <a:moveTo>
                      <a:pt x="2677" y="618"/>
                    </a:moveTo>
                    <a:cubicBezTo>
                      <a:pt x="2667" y="616"/>
                      <a:pt x="2656" y="620"/>
                      <a:pt x="2650" y="611"/>
                    </a:cubicBezTo>
                    <a:cubicBezTo>
                      <a:pt x="2650" y="603"/>
                      <a:pt x="2655" y="597"/>
                      <a:pt x="2662" y="594"/>
                    </a:cubicBezTo>
                    <a:cubicBezTo>
                      <a:pt x="2674" y="596"/>
                      <a:pt x="2686" y="597"/>
                      <a:pt x="2695" y="604"/>
                    </a:cubicBezTo>
                    <a:cubicBezTo>
                      <a:pt x="2694" y="612"/>
                      <a:pt x="2684" y="614"/>
                      <a:pt x="2677" y="618"/>
                    </a:cubicBezTo>
                    <a:moveTo>
                      <a:pt x="2630" y="642"/>
                    </a:moveTo>
                    <a:cubicBezTo>
                      <a:pt x="2627" y="637"/>
                      <a:pt x="2622" y="637"/>
                      <a:pt x="2626" y="629"/>
                    </a:cubicBezTo>
                    <a:cubicBezTo>
                      <a:pt x="2636" y="615"/>
                      <a:pt x="2658" y="620"/>
                      <a:pt x="2668" y="631"/>
                    </a:cubicBezTo>
                    <a:cubicBezTo>
                      <a:pt x="2661" y="648"/>
                      <a:pt x="2644" y="645"/>
                      <a:pt x="2630" y="642"/>
                    </a:cubicBezTo>
                    <a:moveTo>
                      <a:pt x="2619" y="671"/>
                    </a:moveTo>
                    <a:cubicBezTo>
                      <a:pt x="2610" y="668"/>
                      <a:pt x="2602" y="666"/>
                      <a:pt x="2596" y="657"/>
                    </a:cubicBezTo>
                    <a:cubicBezTo>
                      <a:pt x="2594" y="646"/>
                      <a:pt x="2606" y="645"/>
                      <a:pt x="2612" y="643"/>
                    </a:cubicBezTo>
                    <a:cubicBezTo>
                      <a:pt x="2621" y="648"/>
                      <a:pt x="2633" y="646"/>
                      <a:pt x="2639" y="657"/>
                    </a:cubicBezTo>
                    <a:cubicBezTo>
                      <a:pt x="2636" y="667"/>
                      <a:pt x="2627" y="671"/>
                      <a:pt x="2619" y="671"/>
                    </a:cubicBezTo>
                    <a:moveTo>
                      <a:pt x="2594" y="691"/>
                    </a:moveTo>
                    <a:cubicBezTo>
                      <a:pt x="2586" y="689"/>
                      <a:pt x="2578" y="683"/>
                      <a:pt x="2572" y="675"/>
                    </a:cubicBezTo>
                    <a:cubicBezTo>
                      <a:pt x="2569" y="666"/>
                      <a:pt x="2579" y="663"/>
                      <a:pt x="2584" y="663"/>
                    </a:cubicBezTo>
                    <a:cubicBezTo>
                      <a:pt x="2596" y="661"/>
                      <a:pt x="2602" y="677"/>
                      <a:pt x="2613" y="679"/>
                    </a:cubicBezTo>
                    <a:cubicBezTo>
                      <a:pt x="2611" y="690"/>
                      <a:pt x="2601" y="687"/>
                      <a:pt x="2594" y="691"/>
                    </a:cubicBezTo>
                    <a:moveTo>
                      <a:pt x="2566" y="711"/>
                    </a:moveTo>
                    <a:cubicBezTo>
                      <a:pt x="2551" y="709"/>
                      <a:pt x="2550" y="695"/>
                      <a:pt x="2544" y="684"/>
                    </a:cubicBezTo>
                    <a:cubicBezTo>
                      <a:pt x="2544" y="678"/>
                      <a:pt x="2548" y="674"/>
                      <a:pt x="2552" y="673"/>
                    </a:cubicBezTo>
                    <a:cubicBezTo>
                      <a:pt x="2566" y="672"/>
                      <a:pt x="2571" y="686"/>
                      <a:pt x="2580" y="696"/>
                    </a:cubicBezTo>
                    <a:cubicBezTo>
                      <a:pt x="2583" y="706"/>
                      <a:pt x="2572" y="710"/>
                      <a:pt x="2566" y="711"/>
                    </a:cubicBezTo>
                    <a:moveTo>
                      <a:pt x="2530" y="722"/>
                    </a:moveTo>
                    <a:cubicBezTo>
                      <a:pt x="2524" y="721"/>
                      <a:pt x="2520" y="713"/>
                      <a:pt x="2518" y="708"/>
                    </a:cubicBezTo>
                    <a:cubicBezTo>
                      <a:pt x="2520" y="699"/>
                      <a:pt x="2516" y="686"/>
                      <a:pt x="2524" y="679"/>
                    </a:cubicBezTo>
                    <a:cubicBezTo>
                      <a:pt x="2537" y="680"/>
                      <a:pt x="2540" y="699"/>
                      <a:pt x="2546" y="711"/>
                    </a:cubicBezTo>
                    <a:cubicBezTo>
                      <a:pt x="2545" y="721"/>
                      <a:pt x="2537" y="721"/>
                      <a:pt x="2530" y="722"/>
                    </a:cubicBezTo>
                    <a:moveTo>
                      <a:pt x="2504" y="722"/>
                    </a:moveTo>
                    <a:cubicBezTo>
                      <a:pt x="2495" y="721"/>
                      <a:pt x="2484" y="717"/>
                      <a:pt x="2485" y="706"/>
                    </a:cubicBezTo>
                    <a:cubicBezTo>
                      <a:pt x="2488" y="695"/>
                      <a:pt x="2491" y="684"/>
                      <a:pt x="2502" y="677"/>
                    </a:cubicBezTo>
                    <a:cubicBezTo>
                      <a:pt x="2514" y="673"/>
                      <a:pt x="2510" y="686"/>
                      <a:pt x="2513" y="692"/>
                    </a:cubicBezTo>
                    <a:cubicBezTo>
                      <a:pt x="2511" y="703"/>
                      <a:pt x="2515" y="717"/>
                      <a:pt x="2504" y="722"/>
                    </a:cubicBezTo>
                    <a:moveTo>
                      <a:pt x="2459" y="692"/>
                    </a:moveTo>
                    <a:cubicBezTo>
                      <a:pt x="2456" y="673"/>
                      <a:pt x="2473" y="661"/>
                      <a:pt x="2488" y="660"/>
                    </a:cubicBezTo>
                    <a:cubicBezTo>
                      <a:pt x="2490" y="676"/>
                      <a:pt x="2479" y="691"/>
                      <a:pt x="2475" y="705"/>
                    </a:cubicBezTo>
                    <a:cubicBezTo>
                      <a:pt x="2466" y="708"/>
                      <a:pt x="2460" y="700"/>
                      <a:pt x="2459" y="692"/>
                    </a:cubicBezTo>
                    <a:moveTo>
                      <a:pt x="2462" y="639"/>
                    </a:moveTo>
                    <a:cubicBezTo>
                      <a:pt x="2471" y="627"/>
                      <a:pt x="2482" y="625"/>
                      <a:pt x="2496" y="625"/>
                    </a:cubicBezTo>
                    <a:cubicBezTo>
                      <a:pt x="2495" y="646"/>
                      <a:pt x="2471" y="657"/>
                      <a:pt x="2457" y="666"/>
                    </a:cubicBezTo>
                    <a:cubicBezTo>
                      <a:pt x="2449" y="658"/>
                      <a:pt x="2457" y="647"/>
                      <a:pt x="2462" y="639"/>
                    </a:cubicBezTo>
                    <a:moveTo>
                      <a:pt x="2498" y="586"/>
                    </a:moveTo>
                    <a:cubicBezTo>
                      <a:pt x="2504" y="590"/>
                      <a:pt x="2509" y="583"/>
                      <a:pt x="2516" y="586"/>
                    </a:cubicBezTo>
                    <a:cubicBezTo>
                      <a:pt x="2513" y="609"/>
                      <a:pt x="2489" y="612"/>
                      <a:pt x="2476" y="621"/>
                    </a:cubicBezTo>
                    <a:cubicBezTo>
                      <a:pt x="2469" y="620"/>
                      <a:pt x="2469" y="620"/>
                      <a:pt x="2469" y="620"/>
                    </a:cubicBezTo>
                    <a:cubicBezTo>
                      <a:pt x="2473" y="605"/>
                      <a:pt x="2483" y="591"/>
                      <a:pt x="2498" y="586"/>
                    </a:cubicBezTo>
                    <a:moveTo>
                      <a:pt x="2514" y="555"/>
                    </a:moveTo>
                    <a:cubicBezTo>
                      <a:pt x="2523" y="555"/>
                      <a:pt x="2530" y="547"/>
                      <a:pt x="2540" y="551"/>
                    </a:cubicBezTo>
                    <a:cubicBezTo>
                      <a:pt x="2543" y="561"/>
                      <a:pt x="2530" y="574"/>
                      <a:pt x="2521" y="575"/>
                    </a:cubicBezTo>
                    <a:cubicBezTo>
                      <a:pt x="2511" y="575"/>
                      <a:pt x="2504" y="585"/>
                      <a:pt x="2494" y="580"/>
                    </a:cubicBezTo>
                    <a:cubicBezTo>
                      <a:pt x="2488" y="567"/>
                      <a:pt x="2506" y="559"/>
                      <a:pt x="2514" y="555"/>
                    </a:cubicBezTo>
                    <a:moveTo>
                      <a:pt x="2538" y="517"/>
                    </a:moveTo>
                    <a:cubicBezTo>
                      <a:pt x="2549" y="514"/>
                      <a:pt x="2559" y="508"/>
                      <a:pt x="2570" y="509"/>
                    </a:cubicBezTo>
                    <a:cubicBezTo>
                      <a:pt x="2566" y="526"/>
                      <a:pt x="2550" y="536"/>
                      <a:pt x="2536" y="543"/>
                    </a:cubicBezTo>
                    <a:cubicBezTo>
                      <a:pt x="2529" y="541"/>
                      <a:pt x="2524" y="547"/>
                      <a:pt x="2518" y="544"/>
                    </a:cubicBezTo>
                    <a:cubicBezTo>
                      <a:pt x="2515" y="532"/>
                      <a:pt x="2528" y="520"/>
                      <a:pt x="2538" y="517"/>
                    </a:cubicBezTo>
                    <a:moveTo>
                      <a:pt x="2487" y="493"/>
                    </a:moveTo>
                    <a:cubicBezTo>
                      <a:pt x="2494" y="478"/>
                      <a:pt x="2512" y="461"/>
                      <a:pt x="2529" y="457"/>
                    </a:cubicBezTo>
                    <a:cubicBezTo>
                      <a:pt x="2536" y="458"/>
                      <a:pt x="2549" y="459"/>
                      <a:pt x="2548" y="468"/>
                    </a:cubicBezTo>
                    <a:cubicBezTo>
                      <a:pt x="2527" y="477"/>
                      <a:pt x="2511" y="509"/>
                      <a:pt x="2487" y="493"/>
                    </a:cubicBezTo>
                    <a:moveTo>
                      <a:pt x="2445" y="480"/>
                    </a:moveTo>
                    <a:cubicBezTo>
                      <a:pt x="2452" y="466"/>
                      <a:pt x="2472" y="459"/>
                      <a:pt x="2486" y="451"/>
                    </a:cubicBezTo>
                    <a:cubicBezTo>
                      <a:pt x="2493" y="450"/>
                      <a:pt x="2500" y="453"/>
                      <a:pt x="2503" y="460"/>
                    </a:cubicBezTo>
                    <a:cubicBezTo>
                      <a:pt x="2499" y="473"/>
                      <a:pt x="2483" y="479"/>
                      <a:pt x="2473" y="485"/>
                    </a:cubicBezTo>
                    <a:cubicBezTo>
                      <a:pt x="2465" y="487"/>
                      <a:pt x="2451" y="488"/>
                      <a:pt x="2445" y="480"/>
                    </a:cubicBezTo>
                    <a:moveTo>
                      <a:pt x="2444" y="534"/>
                    </a:moveTo>
                    <a:cubicBezTo>
                      <a:pt x="2433" y="539"/>
                      <a:pt x="2423" y="540"/>
                      <a:pt x="2413" y="538"/>
                    </a:cubicBezTo>
                    <a:cubicBezTo>
                      <a:pt x="2412" y="524"/>
                      <a:pt x="2421" y="515"/>
                      <a:pt x="2429" y="510"/>
                    </a:cubicBezTo>
                    <a:cubicBezTo>
                      <a:pt x="2440" y="510"/>
                      <a:pt x="2449" y="506"/>
                      <a:pt x="2460" y="509"/>
                    </a:cubicBezTo>
                    <a:cubicBezTo>
                      <a:pt x="2464" y="519"/>
                      <a:pt x="2452" y="530"/>
                      <a:pt x="2444" y="534"/>
                    </a:cubicBezTo>
                    <a:moveTo>
                      <a:pt x="2411" y="574"/>
                    </a:moveTo>
                    <a:cubicBezTo>
                      <a:pt x="2404" y="575"/>
                      <a:pt x="2397" y="575"/>
                      <a:pt x="2389" y="573"/>
                    </a:cubicBezTo>
                    <a:cubicBezTo>
                      <a:pt x="2385" y="560"/>
                      <a:pt x="2399" y="555"/>
                      <a:pt x="2407" y="549"/>
                    </a:cubicBezTo>
                    <a:cubicBezTo>
                      <a:pt x="2417" y="547"/>
                      <a:pt x="2424" y="544"/>
                      <a:pt x="2434" y="546"/>
                    </a:cubicBezTo>
                    <a:cubicBezTo>
                      <a:pt x="2440" y="563"/>
                      <a:pt x="2420" y="567"/>
                      <a:pt x="2411" y="574"/>
                    </a:cubicBezTo>
                    <a:moveTo>
                      <a:pt x="2381" y="606"/>
                    </a:moveTo>
                    <a:cubicBezTo>
                      <a:pt x="2361" y="604"/>
                      <a:pt x="2361" y="604"/>
                      <a:pt x="2361" y="604"/>
                    </a:cubicBezTo>
                    <a:cubicBezTo>
                      <a:pt x="2359" y="596"/>
                      <a:pt x="2367" y="587"/>
                      <a:pt x="2376" y="585"/>
                    </a:cubicBezTo>
                    <a:cubicBezTo>
                      <a:pt x="2386" y="585"/>
                      <a:pt x="2395" y="581"/>
                      <a:pt x="2406" y="585"/>
                    </a:cubicBezTo>
                    <a:cubicBezTo>
                      <a:pt x="2409" y="600"/>
                      <a:pt x="2390" y="599"/>
                      <a:pt x="2381" y="606"/>
                    </a:cubicBezTo>
                    <a:moveTo>
                      <a:pt x="2364" y="634"/>
                    </a:moveTo>
                    <a:cubicBezTo>
                      <a:pt x="2353" y="637"/>
                      <a:pt x="2340" y="638"/>
                      <a:pt x="2330" y="633"/>
                    </a:cubicBezTo>
                    <a:cubicBezTo>
                      <a:pt x="2323" y="629"/>
                      <a:pt x="2330" y="623"/>
                      <a:pt x="2331" y="620"/>
                    </a:cubicBezTo>
                    <a:cubicBezTo>
                      <a:pt x="2345" y="609"/>
                      <a:pt x="2365" y="608"/>
                      <a:pt x="2380" y="617"/>
                    </a:cubicBezTo>
                    <a:cubicBezTo>
                      <a:pt x="2379" y="626"/>
                      <a:pt x="2370" y="631"/>
                      <a:pt x="2364" y="634"/>
                    </a:cubicBezTo>
                    <a:moveTo>
                      <a:pt x="2300" y="661"/>
                    </a:moveTo>
                    <a:cubicBezTo>
                      <a:pt x="2298" y="659"/>
                      <a:pt x="2295" y="658"/>
                      <a:pt x="2293" y="653"/>
                    </a:cubicBezTo>
                    <a:cubicBezTo>
                      <a:pt x="2294" y="647"/>
                      <a:pt x="2301" y="642"/>
                      <a:pt x="2307" y="640"/>
                    </a:cubicBezTo>
                    <a:cubicBezTo>
                      <a:pt x="2321" y="640"/>
                      <a:pt x="2335" y="644"/>
                      <a:pt x="2346" y="650"/>
                    </a:cubicBezTo>
                    <a:cubicBezTo>
                      <a:pt x="2336" y="666"/>
                      <a:pt x="2316" y="668"/>
                      <a:pt x="2300" y="661"/>
                    </a:cubicBezTo>
                    <a:moveTo>
                      <a:pt x="2289" y="689"/>
                    </a:moveTo>
                    <a:cubicBezTo>
                      <a:pt x="2279" y="687"/>
                      <a:pt x="2268" y="683"/>
                      <a:pt x="2263" y="671"/>
                    </a:cubicBezTo>
                    <a:cubicBezTo>
                      <a:pt x="2263" y="659"/>
                      <a:pt x="2274" y="663"/>
                      <a:pt x="2280" y="659"/>
                    </a:cubicBezTo>
                    <a:cubicBezTo>
                      <a:pt x="2291" y="661"/>
                      <a:pt x="2298" y="669"/>
                      <a:pt x="2308" y="673"/>
                    </a:cubicBezTo>
                    <a:cubicBezTo>
                      <a:pt x="2308" y="685"/>
                      <a:pt x="2296" y="687"/>
                      <a:pt x="2289" y="689"/>
                    </a:cubicBezTo>
                    <a:moveTo>
                      <a:pt x="2258" y="702"/>
                    </a:moveTo>
                    <a:cubicBezTo>
                      <a:pt x="2244" y="704"/>
                      <a:pt x="2230" y="693"/>
                      <a:pt x="2229" y="679"/>
                    </a:cubicBezTo>
                    <a:cubicBezTo>
                      <a:pt x="2230" y="666"/>
                      <a:pt x="2247" y="667"/>
                      <a:pt x="2255" y="674"/>
                    </a:cubicBezTo>
                    <a:cubicBezTo>
                      <a:pt x="2260" y="679"/>
                      <a:pt x="2265" y="685"/>
                      <a:pt x="2269" y="692"/>
                    </a:cubicBezTo>
                    <a:cubicBezTo>
                      <a:pt x="2270" y="700"/>
                      <a:pt x="2262" y="700"/>
                      <a:pt x="2258" y="702"/>
                    </a:cubicBezTo>
                    <a:moveTo>
                      <a:pt x="2453" y="497"/>
                    </a:moveTo>
                    <a:cubicBezTo>
                      <a:pt x="2450" y="501"/>
                      <a:pt x="2443" y="497"/>
                      <a:pt x="2439" y="498"/>
                    </a:cubicBezTo>
                    <a:cubicBezTo>
                      <a:pt x="2441" y="487"/>
                      <a:pt x="2451" y="495"/>
                      <a:pt x="2453" y="497"/>
                    </a:cubicBezTo>
                    <a:moveTo>
                      <a:pt x="2417" y="457"/>
                    </a:moveTo>
                    <a:cubicBezTo>
                      <a:pt x="2428" y="442"/>
                      <a:pt x="2460" y="423"/>
                      <a:pt x="2471" y="447"/>
                    </a:cubicBezTo>
                    <a:cubicBezTo>
                      <a:pt x="2462" y="461"/>
                      <a:pt x="2449" y="467"/>
                      <a:pt x="2436" y="468"/>
                    </a:cubicBezTo>
                    <a:cubicBezTo>
                      <a:pt x="2428" y="467"/>
                      <a:pt x="2422" y="464"/>
                      <a:pt x="2417" y="457"/>
                    </a:cubicBezTo>
                    <a:moveTo>
                      <a:pt x="2400" y="440"/>
                    </a:moveTo>
                    <a:cubicBezTo>
                      <a:pt x="2399" y="433"/>
                      <a:pt x="2396" y="429"/>
                      <a:pt x="2398" y="422"/>
                    </a:cubicBezTo>
                    <a:cubicBezTo>
                      <a:pt x="2409" y="413"/>
                      <a:pt x="2432" y="414"/>
                      <a:pt x="2438" y="428"/>
                    </a:cubicBezTo>
                    <a:cubicBezTo>
                      <a:pt x="2430" y="441"/>
                      <a:pt x="2413" y="453"/>
                      <a:pt x="2400" y="440"/>
                    </a:cubicBezTo>
                    <a:moveTo>
                      <a:pt x="2408" y="383"/>
                    </a:moveTo>
                    <a:cubicBezTo>
                      <a:pt x="2418" y="373"/>
                      <a:pt x="2431" y="384"/>
                      <a:pt x="2435" y="394"/>
                    </a:cubicBezTo>
                    <a:cubicBezTo>
                      <a:pt x="2434" y="408"/>
                      <a:pt x="2434" y="408"/>
                      <a:pt x="2434" y="408"/>
                    </a:cubicBezTo>
                    <a:cubicBezTo>
                      <a:pt x="2426" y="411"/>
                      <a:pt x="2416" y="407"/>
                      <a:pt x="2407" y="407"/>
                    </a:cubicBezTo>
                    <a:cubicBezTo>
                      <a:pt x="2401" y="400"/>
                      <a:pt x="2402" y="389"/>
                      <a:pt x="2408" y="383"/>
                    </a:cubicBezTo>
                    <a:moveTo>
                      <a:pt x="2423" y="348"/>
                    </a:moveTo>
                    <a:cubicBezTo>
                      <a:pt x="2433" y="341"/>
                      <a:pt x="2448" y="347"/>
                      <a:pt x="2451" y="360"/>
                    </a:cubicBezTo>
                    <a:cubicBezTo>
                      <a:pt x="2449" y="385"/>
                      <a:pt x="2449" y="385"/>
                      <a:pt x="2449" y="385"/>
                    </a:cubicBezTo>
                    <a:cubicBezTo>
                      <a:pt x="2437" y="388"/>
                      <a:pt x="2430" y="373"/>
                      <a:pt x="2420" y="370"/>
                    </a:cubicBezTo>
                    <a:cubicBezTo>
                      <a:pt x="2417" y="364"/>
                      <a:pt x="2417" y="353"/>
                      <a:pt x="2423" y="348"/>
                    </a:cubicBezTo>
                    <a:moveTo>
                      <a:pt x="2470" y="429"/>
                    </a:moveTo>
                    <a:cubicBezTo>
                      <a:pt x="2463" y="428"/>
                      <a:pt x="2455" y="428"/>
                      <a:pt x="2453" y="419"/>
                    </a:cubicBezTo>
                    <a:cubicBezTo>
                      <a:pt x="2451" y="407"/>
                      <a:pt x="2462" y="403"/>
                      <a:pt x="2466" y="395"/>
                    </a:cubicBezTo>
                    <a:cubicBezTo>
                      <a:pt x="2486" y="397"/>
                      <a:pt x="2466" y="419"/>
                      <a:pt x="2470" y="429"/>
                    </a:cubicBezTo>
                    <a:moveTo>
                      <a:pt x="2476" y="346"/>
                    </a:moveTo>
                    <a:cubicBezTo>
                      <a:pt x="2478" y="357"/>
                      <a:pt x="2471" y="363"/>
                      <a:pt x="2466" y="370"/>
                    </a:cubicBezTo>
                    <a:cubicBezTo>
                      <a:pt x="2457" y="360"/>
                      <a:pt x="2452" y="346"/>
                      <a:pt x="2447" y="332"/>
                    </a:cubicBezTo>
                    <a:cubicBezTo>
                      <a:pt x="2459" y="318"/>
                      <a:pt x="2474" y="333"/>
                      <a:pt x="2476" y="346"/>
                    </a:cubicBezTo>
                    <a:moveTo>
                      <a:pt x="2481" y="403"/>
                    </a:moveTo>
                    <a:cubicBezTo>
                      <a:pt x="2512" y="366"/>
                      <a:pt x="2512" y="366"/>
                      <a:pt x="2512" y="366"/>
                    </a:cubicBezTo>
                    <a:cubicBezTo>
                      <a:pt x="2516" y="383"/>
                      <a:pt x="2508" y="408"/>
                      <a:pt x="2492" y="420"/>
                    </a:cubicBezTo>
                    <a:cubicBezTo>
                      <a:pt x="2497" y="424"/>
                      <a:pt x="2505" y="415"/>
                      <a:pt x="2510" y="413"/>
                    </a:cubicBezTo>
                    <a:cubicBezTo>
                      <a:pt x="2516" y="424"/>
                      <a:pt x="2506" y="436"/>
                      <a:pt x="2495" y="440"/>
                    </a:cubicBezTo>
                    <a:cubicBezTo>
                      <a:pt x="2490" y="441"/>
                      <a:pt x="2485" y="438"/>
                      <a:pt x="2482" y="433"/>
                    </a:cubicBezTo>
                    <a:cubicBezTo>
                      <a:pt x="2487" y="425"/>
                      <a:pt x="2487" y="425"/>
                      <a:pt x="2487" y="425"/>
                    </a:cubicBezTo>
                    <a:cubicBezTo>
                      <a:pt x="2478" y="424"/>
                      <a:pt x="2477" y="411"/>
                      <a:pt x="2481" y="403"/>
                    </a:cubicBezTo>
                    <a:moveTo>
                      <a:pt x="2486" y="323"/>
                    </a:moveTo>
                    <a:cubicBezTo>
                      <a:pt x="2493" y="325"/>
                      <a:pt x="2503" y="333"/>
                      <a:pt x="2504" y="343"/>
                    </a:cubicBezTo>
                    <a:cubicBezTo>
                      <a:pt x="2504" y="356"/>
                      <a:pt x="2499" y="367"/>
                      <a:pt x="2491" y="375"/>
                    </a:cubicBezTo>
                    <a:cubicBezTo>
                      <a:pt x="2482" y="374"/>
                      <a:pt x="2482" y="374"/>
                      <a:pt x="2482" y="374"/>
                    </a:cubicBezTo>
                    <a:cubicBezTo>
                      <a:pt x="2489" y="357"/>
                      <a:pt x="2475" y="336"/>
                      <a:pt x="2486" y="323"/>
                    </a:cubicBezTo>
                    <a:moveTo>
                      <a:pt x="2575" y="480"/>
                    </a:moveTo>
                    <a:cubicBezTo>
                      <a:pt x="2579" y="502"/>
                      <a:pt x="2556" y="501"/>
                      <a:pt x="2546" y="509"/>
                    </a:cubicBezTo>
                    <a:cubicBezTo>
                      <a:pt x="2536" y="507"/>
                      <a:pt x="2530" y="510"/>
                      <a:pt x="2524" y="502"/>
                    </a:cubicBezTo>
                    <a:cubicBezTo>
                      <a:pt x="2530" y="486"/>
                      <a:pt x="2547" y="474"/>
                      <a:pt x="2562" y="472"/>
                    </a:cubicBezTo>
                    <a:cubicBezTo>
                      <a:pt x="2568" y="471"/>
                      <a:pt x="2572" y="474"/>
                      <a:pt x="2575" y="480"/>
                    </a:cubicBezTo>
                    <a:moveTo>
                      <a:pt x="2226" y="632"/>
                    </a:moveTo>
                    <a:cubicBezTo>
                      <a:pt x="2223" y="629"/>
                      <a:pt x="2222" y="627"/>
                      <a:pt x="2223" y="622"/>
                    </a:cubicBezTo>
                    <a:cubicBezTo>
                      <a:pt x="2227" y="623"/>
                      <a:pt x="2232" y="621"/>
                      <a:pt x="2233" y="625"/>
                    </a:cubicBezTo>
                    <a:lnTo>
                      <a:pt x="2226" y="632"/>
                    </a:lnTo>
                    <a:close/>
                    <a:moveTo>
                      <a:pt x="2202" y="694"/>
                    </a:moveTo>
                    <a:cubicBezTo>
                      <a:pt x="2198" y="682"/>
                      <a:pt x="2202" y="667"/>
                      <a:pt x="2211" y="661"/>
                    </a:cubicBezTo>
                    <a:cubicBezTo>
                      <a:pt x="2223" y="672"/>
                      <a:pt x="2225" y="690"/>
                      <a:pt x="2227" y="705"/>
                    </a:cubicBezTo>
                    <a:cubicBezTo>
                      <a:pt x="2217" y="710"/>
                      <a:pt x="2205" y="703"/>
                      <a:pt x="2202" y="694"/>
                    </a:cubicBezTo>
                    <a:moveTo>
                      <a:pt x="2208" y="531"/>
                    </a:moveTo>
                    <a:cubicBezTo>
                      <a:pt x="2229" y="495"/>
                      <a:pt x="2242" y="436"/>
                      <a:pt x="2291" y="436"/>
                    </a:cubicBezTo>
                    <a:cubicBezTo>
                      <a:pt x="2302" y="457"/>
                      <a:pt x="2302" y="457"/>
                      <a:pt x="2302" y="457"/>
                    </a:cubicBezTo>
                    <a:cubicBezTo>
                      <a:pt x="2283" y="500"/>
                      <a:pt x="2260" y="543"/>
                      <a:pt x="2227" y="578"/>
                    </a:cubicBezTo>
                    <a:cubicBezTo>
                      <a:pt x="2218" y="586"/>
                      <a:pt x="2211" y="601"/>
                      <a:pt x="2198" y="604"/>
                    </a:cubicBezTo>
                    <a:cubicBezTo>
                      <a:pt x="2192" y="582"/>
                      <a:pt x="2202" y="554"/>
                      <a:pt x="2208" y="531"/>
                    </a:cubicBezTo>
                    <a:moveTo>
                      <a:pt x="2193" y="704"/>
                    </a:moveTo>
                    <a:cubicBezTo>
                      <a:pt x="2180" y="707"/>
                      <a:pt x="2173" y="695"/>
                      <a:pt x="2172" y="685"/>
                    </a:cubicBezTo>
                    <a:cubicBezTo>
                      <a:pt x="2172" y="667"/>
                      <a:pt x="2178" y="653"/>
                      <a:pt x="2189" y="643"/>
                    </a:cubicBezTo>
                    <a:cubicBezTo>
                      <a:pt x="2198" y="642"/>
                      <a:pt x="2193" y="654"/>
                      <a:pt x="2197" y="660"/>
                    </a:cubicBezTo>
                    <a:lnTo>
                      <a:pt x="2193" y="704"/>
                    </a:lnTo>
                    <a:close/>
                    <a:moveTo>
                      <a:pt x="2163" y="673"/>
                    </a:moveTo>
                    <a:cubicBezTo>
                      <a:pt x="2156" y="664"/>
                      <a:pt x="2152" y="648"/>
                      <a:pt x="2159" y="636"/>
                    </a:cubicBezTo>
                    <a:cubicBezTo>
                      <a:pt x="2162" y="626"/>
                      <a:pt x="2172" y="617"/>
                      <a:pt x="2181" y="616"/>
                    </a:cubicBezTo>
                    <a:cubicBezTo>
                      <a:pt x="2189" y="639"/>
                      <a:pt x="2167" y="653"/>
                      <a:pt x="2163" y="673"/>
                    </a:cubicBezTo>
                    <a:moveTo>
                      <a:pt x="2148" y="677"/>
                    </a:moveTo>
                    <a:cubicBezTo>
                      <a:pt x="2140" y="676"/>
                      <a:pt x="2136" y="669"/>
                      <a:pt x="2132" y="662"/>
                    </a:cubicBezTo>
                    <a:cubicBezTo>
                      <a:pt x="2132" y="642"/>
                      <a:pt x="2150" y="661"/>
                      <a:pt x="2149" y="671"/>
                    </a:cubicBezTo>
                    <a:lnTo>
                      <a:pt x="2148" y="677"/>
                    </a:lnTo>
                    <a:close/>
                    <a:moveTo>
                      <a:pt x="2131" y="693"/>
                    </a:moveTo>
                    <a:cubicBezTo>
                      <a:pt x="2112" y="697"/>
                      <a:pt x="2101" y="683"/>
                      <a:pt x="2096" y="667"/>
                    </a:cubicBezTo>
                    <a:cubicBezTo>
                      <a:pt x="2095" y="662"/>
                      <a:pt x="2098" y="656"/>
                      <a:pt x="2104" y="655"/>
                    </a:cubicBezTo>
                    <a:cubicBezTo>
                      <a:pt x="2119" y="653"/>
                      <a:pt x="2126" y="669"/>
                      <a:pt x="2135" y="681"/>
                    </a:cubicBezTo>
                    <a:cubicBezTo>
                      <a:pt x="2135" y="686"/>
                      <a:pt x="2135" y="691"/>
                      <a:pt x="2131" y="693"/>
                    </a:cubicBezTo>
                    <a:moveTo>
                      <a:pt x="2077" y="699"/>
                    </a:moveTo>
                    <a:cubicBezTo>
                      <a:pt x="2069" y="687"/>
                      <a:pt x="2061" y="675"/>
                      <a:pt x="2061" y="660"/>
                    </a:cubicBezTo>
                    <a:cubicBezTo>
                      <a:pt x="2071" y="650"/>
                      <a:pt x="2079" y="659"/>
                      <a:pt x="2086" y="665"/>
                    </a:cubicBezTo>
                    <a:cubicBezTo>
                      <a:pt x="2092" y="674"/>
                      <a:pt x="2099" y="684"/>
                      <a:pt x="2100" y="695"/>
                    </a:cubicBezTo>
                    <a:cubicBezTo>
                      <a:pt x="2094" y="706"/>
                      <a:pt x="2085" y="698"/>
                      <a:pt x="2077" y="699"/>
                    </a:cubicBezTo>
                    <a:moveTo>
                      <a:pt x="2062" y="700"/>
                    </a:moveTo>
                    <a:cubicBezTo>
                      <a:pt x="2057" y="708"/>
                      <a:pt x="2048" y="701"/>
                      <a:pt x="2042" y="698"/>
                    </a:cubicBezTo>
                    <a:cubicBezTo>
                      <a:pt x="2035" y="685"/>
                      <a:pt x="2029" y="670"/>
                      <a:pt x="2030" y="657"/>
                    </a:cubicBezTo>
                    <a:cubicBezTo>
                      <a:pt x="2047" y="651"/>
                      <a:pt x="2056" y="669"/>
                      <a:pt x="2061" y="682"/>
                    </a:cubicBezTo>
                    <a:cubicBezTo>
                      <a:pt x="2061" y="688"/>
                      <a:pt x="2065" y="693"/>
                      <a:pt x="2062" y="700"/>
                    </a:cubicBezTo>
                    <a:moveTo>
                      <a:pt x="2020" y="701"/>
                    </a:moveTo>
                    <a:cubicBezTo>
                      <a:pt x="2008" y="703"/>
                      <a:pt x="2001" y="691"/>
                      <a:pt x="2000" y="680"/>
                    </a:cubicBezTo>
                    <a:cubicBezTo>
                      <a:pt x="2005" y="652"/>
                      <a:pt x="2005" y="652"/>
                      <a:pt x="2005" y="652"/>
                    </a:cubicBezTo>
                    <a:cubicBezTo>
                      <a:pt x="2018" y="654"/>
                      <a:pt x="2028" y="668"/>
                      <a:pt x="2028" y="683"/>
                    </a:cubicBezTo>
                    <a:cubicBezTo>
                      <a:pt x="2026" y="690"/>
                      <a:pt x="2028" y="700"/>
                      <a:pt x="2020" y="701"/>
                    </a:cubicBezTo>
                    <a:moveTo>
                      <a:pt x="1992" y="687"/>
                    </a:moveTo>
                    <a:cubicBezTo>
                      <a:pt x="1989" y="695"/>
                      <a:pt x="1982" y="688"/>
                      <a:pt x="1976" y="689"/>
                    </a:cubicBezTo>
                    <a:cubicBezTo>
                      <a:pt x="1966" y="679"/>
                      <a:pt x="1967" y="663"/>
                      <a:pt x="1972" y="651"/>
                    </a:cubicBezTo>
                    <a:cubicBezTo>
                      <a:pt x="1975" y="645"/>
                      <a:pt x="1976" y="633"/>
                      <a:pt x="1986" y="636"/>
                    </a:cubicBezTo>
                    <a:cubicBezTo>
                      <a:pt x="1995" y="651"/>
                      <a:pt x="1992" y="669"/>
                      <a:pt x="1992" y="687"/>
                    </a:cubicBezTo>
                    <a:moveTo>
                      <a:pt x="1942" y="652"/>
                    </a:moveTo>
                    <a:cubicBezTo>
                      <a:pt x="1938" y="630"/>
                      <a:pt x="1955" y="610"/>
                      <a:pt x="1970" y="608"/>
                    </a:cubicBezTo>
                    <a:cubicBezTo>
                      <a:pt x="1975" y="632"/>
                      <a:pt x="1962" y="654"/>
                      <a:pt x="1957" y="674"/>
                    </a:cubicBezTo>
                    <a:cubicBezTo>
                      <a:pt x="1946" y="674"/>
                      <a:pt x="1944" y="660"/>
                      <a:pt x="1942" y="652"/>
                    </a:cubicBezTo>
                    <a:moveTo>
                      <a:pt x="1931" y="628"/>
                    </a:moveTo>
                    <a:cubicBezTo>
                      <a:pt x="1923" y="611"/>
                      <a:pt x="1935" y="593"/>
                      <a:pt x="1944" y="581"/>
                    </a:cubicBezTo>
                    <a:cubicBezTo>
                      <a:pt x="1952" y="579"/>
                      <a:pt x="1957" y="566"/>
                      <a:pt x="1966" y="569"/>
                    </a:cubicBezTo>
                    <a:cubicBezTo>
                      <a:pt x="1968" y="593"/>
                      <a:pt x="1948" y="616"/>
                      <a:pt x="1931" y="628"/>
                    </a:cubicBezTo>
                    <a:moveTo>
                      <a:pt x="1911" y="651"/>
                    </a:moveTo>
                    <a:cubicBezTo>
                      <a:pt x="1900" y="647"/>
                      <a:pt x="1885" y="655"/>
                      <a:pt x="1879" y="641"/>
                    </a:cubicBezTo>
                    <a:cubicBezTo>
                      <a:pt x="1889" y="620"/>
                      <a:pt x="1911" y="630"/>
                      <a:pt x="1925" y="639"/>
                    </a:cubicBezTo>
                    <a:cubicBezTo>
                      <a:pt x="1926" y="650"/>
                      <a:pt x="1916" y="649"/>
                      <a:pt x="1911" y="651"/>
                    </a:cubicBezTo>
                    <a:moveTo>
                      <a:pt x="1849" y="665"/>
                    </a:moveTo>
                    <a:cubicBezTo>
                      <a:pt x="1848" y="652"/>
                      <a:pt x="1860" y="651"/>
                      <a:pt x="1868" y="649"/>
                    </a:cubicBezTo>
                    <a:cubicBezTo>
                      <a:pt x="1877" y="650"/>
                      <a:pt x="1885" y="660"/>
                      <a:pt x="1887" y="667"/>
                    </a:cubicBezTo>
                    <a:cubicBezTo>
                      <a:pt x="1875" y="671"/>
                      <a:pt x="1859" y="676"/>
                      <a:pt x="1849" y="665"/>
                    </a:cubicBezTo>
                    <a:moveTo>
                      <a:pt x="1841" y="691"/>
                    </a:moveTo>
                    <a:cubicBezTo>
                      <a:pt x="1834" y="686"/>
                      <a:pt x="1817" y="690"/>
                      <a:pt x="1819" y="675"/>
                    </a:cubicBezTo>
                    <a:cubicBezTo>
                      <a:pt x="1826" y="665"/>
                      <a:pt x="1840" y="667"/>
                      <a:pt x="1850" y="672"/>
                    </a:cubicBezTo>
                    <a:cubicBezTo>
                      <a:pt x="1853" y="674"/>
                      <a:pt x="1855" y="679"/>
                      <a:pt x="1860" y="679"/>
                    </a:cubicBezTo>
                    <a:cubicBezTo>
                      <a:pt x="1859" y="688"/>
                      <a:pt x="1847" y="688"/>
                      <a:pt x="1841" y="691"/>
                    </a:cubicBezTo>
                    <a:moveTo>
                      <a:pt x="1814" y="708"/>
                    </a:moveTo>
                    <a:cubicBezTo>
                      <a:pt x="1812" y="705"/>
                      <a:pt x="1808" y="707"/>
                      <a:pt x="1810" y="702"/>
                    </a:cubicBezTo>
                    <a:cubicBezTo>
                      <a:pt x="1808" y="688"/>
                      <a:pt x="1826" y="690"/>
                      <a:pt x="1828" y="699"/>
                    </a:cubicBezTo>
                    <a:cubicBezTo>
                      <a:pt x="1829" y="710"/>
                      <a:pt x="1819" y="705"/>
                      <a:pt x="1814" y="708"/>
                    </a:cubicBezTo>
                    <a:moveTo>
                      <a:pt x="1792" y="639"/>
                    </a:moveTo>
                    <a:cubicBezTo>
                      <a:pt x="1782" y="648"/>
                      <a:pt x="1773" y="653"/>
                      <a:pt x="1761" y="656"/>
                    </a:cubicBezTo>
                    <a:cubicBezTo>
                      <a:pt x="1758" y="639"/>
                      <a:pt x="1771" y="631"/>
                      <a:pt x="1780" y="620"/>
                    </a:cubicBezTo>
                    <a:cubicBezTo>
                      <a:pt x="1788" y="614"/>
                      <a:pt x="1797" y="609"/>
                      <a:pt x="1807" y="609"/>
                    </a:cubicBezTo>
                    <a:cubicBezTo>
                      <a:pt x="1810" y="621"/>
                      <a:pt x="1799" y="631"/>
                      <a:pt x="1792" y="639"/>
                    </a:cubicBezTo>
                    <a:moveTo>
                      <a:pt x="1753" y="705"/>
                    </a:moveTo>
                    <a:cubicBezTo>
                      <a:pt x="1749" y="704"/>
                      <a:pt x="1749" y="704"/>
                      <a:pt x="1749" y="704"/>
                    </a:cubicBezTo>
                    <a:cubicBezTo>
                      <a:pt x="1746" y="689"/>
                      <a:pt x="1755" y="676"/>
                      <a:pt x="1765" y="666"/>
                    </a:cubicBezTo>
                    <a:cubicBezTo>
                      <a:pt x="1773" y="659"/>
                      <a:pt x="1782" y="655"/>
                      <a:pt x="1792" y="655"/>
                    </a:cubicBezTo>
                    <a:cubicBezTo>
                      <a:pt x="1791" y="675"/>
                      <a:pt x="1772" y="696"/>
                      <a:pt x="1753" y="705"/>
                    </a:cubicBezTo>
                    <a:moveTo>
                      <a:pt x="1760" y="739"/>
                    </a:moveTo>
                    <a:cubicBezTo>
                      <a:pt x="1751" y="743"/>
                      <a:pt x="1744" y="753"/>
                      <a:pt x="1733" y="753"/>
                    </a:cubicBezTo>
                    <a:cubicBezTo>
                      <a:pt x="1729" y="737"/>
                      <a:pt x="1737" y="724"/>
                      <a:pt x="1747" y="716"/>
                    </a:cubicBezTo>
                    <a:cubicBezTo>
                      <a:pt x="1758" y="710"/>
                      <a:pt x="1767" y="702"/>
                      <a:pt x="1777" y="701"/>
                    </a:cubicBezTo>
                    <a:cubicBezTo>
                      <a:pt x="1781" y="716"/>
                      <a:pt x="1767" y="727"/>
                      <a:pt x="1760" y="739"/>
                    </a:cubicBezTo>
                    <a:moveTo>
                      <a:pt x="1740" y="787"/>
                    </a:moveTo>
                    <a:cubicBezTo>
                      <a:pt x="1716" y="800"/>
                      <a:pt x="1716" y="800"/>
                      <a:pt x="1716" y="800"/>
                    </a:cubicBezTo>
                    <a:cubicBezTo>
                      <a:pt x="1711" y="789"/>
                      <a:pt x="1722" y="777"/>
                      <a:pt x="1729" y="767"/>
                    </a:cubicBezTo>
                    <a:cubicBezTo>
                      <a:pt x="1736" y="758"/>
                      <a:pt x="1746" y="755"/>
                      <a:pt x="1756" y="753"/>
                    </a:cubicBezTo>
                    <a:cubicBezTo>
                      <a:pt x="1757" y="764"/>
                      <a:pt x="1751" y="778"/>
                      <a:pt x="1740" y="787"/>
                    </a:cubicBezTo>
                    <a:moveTo>
                      <a:pt x="1728" y="832"/>
                    </a:moveTo>
                    <a:cubicBezTo>
                      <a:pt x="1720" y="841"/>
                      <a:pt x="1709" y="840"/>
                      <a:pt x="1699" y="839"/>
                    </a:cubicBezTo>
                    <a:cubicBezTo>
                      <a:pt x="1698" y="827"/>
                      <a:pt x="1704" y="820"/>
                      <a:pt x="1712" y="813"/>
                    </a:cubicBezTo>
                    <a:cubicBezTo>
                      <a:pt x="1720" y="804"/>
                      <a:pt x="1733" y="800"/>
                      <a:pt x="1746" y="799"/>
                    </a:cubicBezTo>
                    <a:cubicBezTo>
                      <a:pt x="1748" y="814"/>
                      <a:pt x="1736" y="822"/>
                      <a:pt x="1728" y="832"/>
                    </a:cubicBezTo>
                    <a:moveTo>
                      <a:pt x="1695" y="879"/>
                    </a:moveTo>
                    <a:cubicBezTo>
                      <a:pt x="1697" y="883"/>
                      <a:pt x="1702" y="881"/>
                      <a:pt x="1707" y="882"/>
                    </a:cubicBezTo>
                    <a:cubicBezTo>
                      <a:pt x="1708" y="895"/>
                      <a:pt x="1694" y="901"/>
                      <a:pt x="1685" y="906"/>
                    </a:cubicBezTo>
                    <a:cubicBezTo>
                      <a:pt x="1665" y="907"/>
                      <a:pt x="1665" y="907"/>
                      <a:pt x="1665" y="907"/>
                    </a:cubicBezTo>
                    <a:cubicBezTo>
                      <a:pt x="1671" y="916"/>
                      <a:pt x="1686" y="911"/>
                      <a:pt x="1686" y="923"/>
                    </a:cubicBezTo>
                    <a:cubicBezTo>
                      <a:pt x="1676" y="933"/>
                      <a:pt x="1663" y="935"/>
                      <a:pt x="1649" y="933"/>
                    </a:cubicBezTo>
                    <a:cubicBezTo>
                      <a:pt x="1640" y="925"/>
                      <a:pt x="1641" y="917"/>
                      <a:pt x="1643" y="907"/>
                    </a:cubicBezTo>
                    <a:cubicBezTo>
                      <a:pt x="1647" y="902"/>
                      <a:pt x="1654" y="898"/>
                      <a:pt x="1659" y="904"/>
                    </a:cubicBezTo>
                    <a:cubicBezTo>
                      <a:pt x="1661" y="906"/>
                      <a:pt x="1661" y="906"/>
                      <a:pt x="1661" y="906"/>
                    </a:cubicBezTo>
                    <a:cubicBezTo>
                      <a:pt x="1659" y="895"/>
                      <a:pt x="1667" y="886"/>
                      <a:pt x="1677" y="882"/>
                    </a:cubicBezTo>
                    <a:cubicBezTo>
                      <a:pt x="1682" y="884"/>
                      <a:pt x="1685" y="879"/>
                      <a:pt x="1688" y="878"/>
                    </a:cubicBezTo>
                    <a:cubicBezTo>
                      <a:pt x="1681" y="877"/>
                      <a:pt x="1676" y="865"/>
                      <a:pt x="1682" y="860"/>
                    </a:cubicBezTo>
                    <a:cubicBezTo>
                      <a:pt x="1695" y="846"/>
                      <a:pt x="1710" y="844"/>
                      <a:pt x="1724" y="843"/>
                    </a:cubicBezTo>
                    <a:cubicBezTo>
                      <a:pt x="1725" y="858"/>
                      <a:pt x="1708" y="874"/>
                      <a:pt x="1695" y="879"/>
                    </a:cubicBezTo>
                    <a:moveTo>
                      <a:pt x="1653" y="948"/>
                    </a:moveTo>
                    <a:cubicBezTo>
                      <a:pt x="1645" y="953"/>
                      <a:pt x="1637" y="963"/>
                      <a:pt x="1628" y="955"/>
                    </a:cubicBezTo>
                    <a:cubicBezTo>
                      <a:pt x="1617" y="947"/>
                      <a:pt x="1618" y="932"/>
                      <a:pt x="1623" y="921"/>
                    </a:cubicBezTo>
                    <a:cubicBezTo>
                      <a:pt x="1638" y="910"/>
                      <a:pt x="1639" y="942"/>
                      <a:pt x="1653" y="944"/>
                    </a:cubicBezTo>
                    <a:lnTo>
                      <a:pt x="1653" y="948"/>
                    </a:lnTo>
                    <a:close/>
                    <a:moveTo>
                      <a:pt x="1608" y="912"/>
                    </a:moveTo>
                    <a:cubicBezTo>
                      <a:pt x="1589" y="900"/>
                      <a:pt x="1600" y="879"/>
                      <a:pt x="1605" y="863"/>
                    </a:cubicBezTo>
                    <a:cubicBezTo>
                      <a:pt x="1623" y="840"/>
                      <a:pt x="1646" y="835"/>
                      <a:pt x="1664" y="811"/>
                    </a:cubicBezTo>
                    <a:cubicBezTo>
                      <a:pt x="1679" y="811"/>
                      <a:pt x="1689" y="793"/>
                      <a:pt x="1703" y="792"/>
                    </a:cubicBezTo>
                    <a:cubicBezTo>
                      <a:pt x="1699" y="819"/>
                      <a:pt x="1686" y="849"/>
                      <a:pt x="1668" y="871"/>
                    </a:cubicBezTo>
                    <a:cubicBezTo>
                      <a:pt x="1657" y="892"/>
                      <a:pt x="1633" y="917"/>
                      <a:pt x="1608" y="912"/>
                    </a:cubicBezTo>
                    <a:moveTo>
                      <a:pt x="1613" y="963"/>
                    </a:moveTo>
                    <a:cubicBezTo>
                      <a:pt x="1600" y="969"/>
                      <a:pt x="1587" y="956"/>
                      <a:pt x="1586" y="944"/>
                    </a:cubicBezTo>
                    <a:cubicBezTo>
                      <a:pt x="1586" y="935"/>
                      <a:pt x="1589" y="928"/>
                      <a:pt x="1594" y="922"/>
                    </a:cubicBezTo>
                    <a:cubicBezTo>
                      <a:pt x="1600" y="923"/>
                      <a:pt x="1606" y="915"/>
                      <a:pt x="1611" y="921"/>
                    </a:cubicBezTo>
                    <a:cubicBezTo>
                      <a:pt x="1615" y="934"/>
                      <a:pt x="1615" y="950"/>
                      <a:pt x="1613" y="963"/>
                    </a:cubicBezTo>
                    <a:moveTo>
                      <a:pt x="1560" y="939"/>
                    </a:moveTo>
                    <a:cubicBezTo>
                      <a:pt x="1562" y="928"/>
                      <a:pt x="1561" y="914"/>
                      <a:pt x="1572" y="906"/>
                    </a:cubicBezTo>
                    <a:cubicBezTo>
                      <a:pt x="1580" y="897"/>
                      <a:pt x="1592" y="898"/>
                      <a:pt x="1596" y="909"/>
                    </a:cubicBezTo>
                    <a:cubicBezTo>
                      <a:pt x="1584" y="920"/>
                      <a:pt x="1580" y="936"/>
                      <a:pt x="1578" y="952"/>
                    </a:cubicBezTo>
                    <a:cubicBezTo>
                      <a:pt x="1569" y="952"/>
                      <a:pt x="1565" y="945"/>
                      <a:pt x="1560" y="939"/>
                    </a:cubicBezTo>
                    <a:moveTo>
                      <a:pt x="1548" y="920"/>
                    </a:moveTo>
                    <a:cubicBezTo>
                      <a:pt x="1540" y="907"/>
                      <a:pt x="1549" y="890"/>
                      <a:pt x="1555" y="878"/>
                    </a:cubicBezTo>
                    <a:cubicBezTo>
                      <a:pt x="1561" y="871"/>
                      <a:pt x="1561" y="871"/>
                      <a:pt x="1561" y="871"/>
                    </a:cubicBezTo>
                    <a:cubicBezTo>
                      <a:pt x="1560" y="868"/>
                      <a:pt x="1555" y="870"/>
                      <a:pt x="1553" y="869"/>
                    </a:cubicBezTo>
                    <a:cubicBezTo>
                      <a:pt x="1553" y="858"/>
                      <a:pt x="1557" y="848"/>
                      <a:pt x="1564" y="840"/>
                    </a:cubicBezTo>
                    <a:cubicBezTo>
                      <a:pt x="1575" y="834"/>
                      <a:pt x="1590" y="821"/>
                      <a:pt x="1604" y="831"/>
                    </a:cubicBezTo>
                    <a:cubicBezTo>
                      <a:pt x="1605" y="845"/>
                      <a:pt x="1590" y="851"/>
                      <a:pt x="1580" y="858"/>
                    </a:cubicBezTo>
                    <a:cubicBezTo>
                      <a:pt x="1578" y="857"/>
                      <a:pt x="1577" y="859"/>
                      <a:pt x="1577" y="860"/>
                    </a:cubicBezTo>
                    <a:cubicBezTo>
                      <a:pt x="1596" y="862"/>
                      <a:pt x="1581" y="887"/>
                      <a:pt x="1574" y="895"/>
                    </a:cubicBezTo>
                    <a:cubicBezTo>
                      <a:pt x="1565" y="903"/>
                      <a:pt x="1561" y="921"/>
                      <a:pt x="1548" y="920"/>
                    </a:cubicBezTo>
                    <a:moveTo>
                      <a:pt x="1607" y="797"/>
                    </a:moveTo>
                    <a:cubicBezTo>
                      <a:pt x="1617" y="796"/>
                      <a:pt x="1633" y="795"/>
                      <a:pt x="1641" y="803"/>
                    </a:cubicBezTo>
                    <a:cubicBezTo>
                      <a:pt x="1641" y="813"/>
                      <a:pt x="1630" y="821"/>
                      <a:pt x="1623" y="821"/>
                    </a:cubicBezTo>
                    <a:cubicBezTo>
                      <a:pt x="1611" y="825"/>
                      <a:pt x="1599" y="822"/>
                      <a:pt x="1586" y="820"/>
                    </a:cubicBezTo>
                    <a:cubicBezTo>
                      <a:pt x="1583" y="810"/>
                      <a:pt x="1599" y="800"/>
                      <a:pt x="1607" y="797"/>
                    </a:cubicBezTo>
                    <a:moveTo>
                      <a:pt x="1646" y="775"/>
                    </a:moveTo>
                    <a:cubicBezTo>
                      <a:pt x="1655" y="777"/>
                      <a:pt x="1667" y="774"/>
                      <a:pt x="1674" y="782"/>
                    </a:cubicBezTo>
                    <a:cubicBezTo>
                      <a:pt x="1673" y="797"/>
                      <a:pt x="1659" y="789"/>
                      <a:pt x="1652" y="796"/>
                    </a:cubicBezTo>
                    <a:cubicBezTo>
                      <a:pt x="1642" y="796"/>
                      <a:pt x="1635" y="791"/>
                      <a:pt x="1626" y="788"/>
                    </a:cubicBezTo>
                    <a:cubicBezTo>
                      <a:pt x="1628" y="781"/>
                      <a:pt x="1639" y="779"/>
                      <a:pt x="1646" y="775"/>
                    </a:cubicBezTo>
                    <a:moveTo>
                      <a:pt x="1677" y="751"/>
                    </a:moveTo>
                    <a:cubicBezTo>
                      <a:pt x="1686" y="757"/>
                      <a:pt x="1703" y="752"/>
                      <a:pt x="1704" y="767"/>
                    </a:cubicBezTo>
                    <a:cubicBezTo>
                      <a:pt x="1691" y="775"/>
                      <a:pt x="1672" y="777"/>
                      <a:pt x="1658" y="768"/>
                    </a:cubicBezTo>
                    <a:cubicBezTo>
                      <a:pt x="1658" y="756"/>
                      <a:pt x="1670" y="754"/>
                      <a:pt x="1677" y="751"/>
                    </a:cubicBezTo>
                    <a:moveTo>
                      <a:pt x="1722" y="742"/>
                    </a:moveTo>
                    <a:cubicBezTo>
                      <a:pt x="1722" y="755"/>
                      <a:pt x="1705" y="754"/>
                      <a:pt x="1698" y="749"/>
                    </a:cubicBezTo>
                    <a:cubicBezTo>
                      <a:pt x="1697" y="748"/>
                      <a:pt x="1696" y="746"/>
                      <a:pt x="1696" y="744"/>
                    </a:cubicBezTo>
                    <a:cubicBezTo>
                      <a:pt x="1702" y="736"/>
                      <a:pt x="1716" y="734"/>
                      <a:pt x="1722" y="742"/>
                    </a:cubicBezTo>
                    <a:moveTo>
                      <a:pt x="1728" y="689"/>
                    </a:moveTo>
                    <a:cubicBezTo>
                      <a:pt x="1727" y="669"/>
                      <a:pt x="1734" y="644"/>
                      <a:pt x="1753" y="638"/>
                    </a:cubicBezTo>
                    <a:cubicBezTo>
                      <a:pt x="1754" y="654"/>
                      <a:pt x="1748" y="673"/>
                      <a:pt x="1737" y="686"/>
                    </a:cubicBezTo>
                    <a:lnTo>
                      <a:pt x="1728" y="689"/>
                    </a:lnTo>
                    <a:close/>
                    <a:moveTo>
                      <a:pt x="1705" y="650"/>
                    </a:moveTo>
                    <a:cubicBezTo>
                      <a:pt x="1694" y="651"/>
                      <a:pt x="1693" y="639"/>
                      <a:pt x="1687" y="633"/>
                    </a:cubicBezTo>
                    <a:cubicBezTo>
                      <a:pt x="1687" y="606"/>
                      <a:pt x="1702" y="582"/>
                      <a:pt x="1710" y="557"/>
                    </a:cubicBezTo>
                    <a:cubicBezTo>
                      <a:pt x="1740" y="518"/>
                      <a:pt x="1768" y="474"/>
                      <a:pt x="1816" y="462"/>
                    </a:cubicBezTo>
                    <a:cubicBezTo>
                      <a:pt x="1821" y="458"/>
                      <a:pt x="1826" y="452"/>
                      <a:pt x="1832" y="450"/>
                    </a:cubicBezTo>
                    <a:cubicBezTo>
                      <a:pt x="1815" y="485"/>
                      <a:pt x="1797" y="521"/>
                      <a:pt x="1781" y="557"/>
                    </a:cubicBezTo>
                    <a:cubicBezTo>
                      <a:pt x="1784" y="583"/>
                      <a:pt x="1760" y="592"/>
                      <a:pt x="1764" y="619"/>
                    </a:cubicBezTo>
                    <a:cubicBezTo>
                      <a:pt x="1745" y="633"/>
                      <a:pt x="1726" y="641"/>
                      <a:pt x="1705" y="650"/>
                    </a:cubicBezTo>
                    <a:moveTo>
                      <a:pt x="1711" y="692"/>
                    </a:moveTo>
                    <a:cubicBezTo>
                      <a:pt x="1705" y="698"/>
                      <a:pt x="1699" y="704"/>
                      <a:pt x="1690" y="703"/>
                    </a:cubicBezTo>
                    <a:cubicBezTo>
                      <a:pt x="1689" y="682"/>
                      <a:pt x="1698" y="662"/>
                      <a:pt x="1715" y="651"/>
                    </a:cubicBezTo>
                    <a:cubicBezTo>
                      <a:pt x="1719" y="654"/>
                      <a:pt x="1720" y="649"/>
                      <a:pt x="1723" y="651"/>
                    </a:cubicBezTo>
                    <a:cubicBezTo>
                      <a:pt x="1729" y="666"/>
                      <a:pt x="1718" y="679"/>
                      <a:pt x="1711" y="692"/>
                    </a:cubicBezTo>
                    <a:moveTo>
                      <a:pt x="1687" y="678"/>
                    </a:moveTo>
                    <a:cubicBezTo>
                      <a:pt x="1681" y="685"/>
                      <a:pt x="1681" y="694"/>
                      <a:pt x="1672" y="699"/>
                    </a:cubicBezTo>
                    <a:cubicBezTo>
                      <a:pt x="1659" y="702"/>
                      <a:pt x="1654" y="690"/>
                      <a:pt x="1654" y="679"/>
                    </a:cubicBezTo>
                    <a:cubicBezTo>
                      <a:pt x="1659" y="665"/>
                      <a:pt x="1665" y="650"/>
                      <a:pt x="1678" y="644"/>
                    </a:cubicBezTo>
                    <a:cubicBezTo>
                      <a:pt x="1693" y="648"/>
                      <a:pt x="1691" y="665"/>
                      <a:pt x="1687" y="678"/>
                    </a:cubicBezTo>
                    <a:moveTo>
                      <a:pt x="1631" y="656"/>
                    </a:moveTo>
                    <a:cubicBezTo>
                      <a:pt x="1630" y="633"/>
                      <a:pt x="1646" y="607"/>
                      <a:pt x="1669" y="607"/>
                    </a:cubicBezTo>
                    <a:cubicBezTo>
                      <a:pt x="1672" y="634"/>
                      <a:pt x="1655" y="655"/>
                      <a:pt x="1644" y="676"/>
                    </a:cubicBezTo>
                    <a:cubicBezTo>
                      <a:pt x="1637" y="671"/>
                      <a:pt x="1633" y="665"/>
                      <a:pt x="1631" y="656"/>
                    </a:cubicBezTo>
                    <a:moveTo>
                      <a:pt x="1646" y="573"/>
                    </a:moveTo>
                    <a:cubicBezTo>
                      <a:pt x="1656" y="567"/>
                      <a:pt x="1667" y="563"/>
                      <a:pt x="1678" y="563"/>
                    </a:cubicBezTo>
                    <a:cubicBezTo>
                      <a:pt x="1679" y="589"/>
                      <a:pt x="1644" y="605"/>
                      <a:pt x="1629" y="620"/>
                    </a:cubicBezTo>
                    <a:cubicBezTo>
                      <a:pt x="1625" y="602"/>
                      <a:pt x="1632" y="584"/>
                      <a:pt x="1646" y="573"/>
                    </a:cubicBezTo>
                    <a:moveTo>
                      <a:pt x="1616" y="655"/>
                    </a:moveTo>
                    <a:cubicBezTo>
                      <a:pt x="1612" y="649"/>
                      <a:pt x="1616" y="641"/>
                      <a:pt x="1620" y="640"/>
                    </a:cubicBezTo>
                    <a:cubicBezTo>
                      <a:pt x="1624" y="646"/>
                      <a:pt x="1620" y="652"/>
                      <a:pt x="1616" y="655"/>
                    </a:cubicBezTo>
                    <a:moveTo>
                      <a:pt x="1580" y="679"/>
                    </a:moveTo>
                    <a:cubicBezTo>
                      <a:pt x="1576" y="678"/>
                      <a:pt x="1576" y="678"/>
                      <a:pt x="1576" y="678"/>
                    </a:cubicBezTo>
                    <a:cubicBezTo>
                      <a:pt x="1582" y="655"/>
                      <a:pt x="1586" y="629"/>
                      <a:pt x="1609" y="621"/>
                    </a:cubicBezTo>
                    <a:cubicBezTo>
                      <a:pt x="1612" y="626"/>
                      <a:pt x="1612" y="626"/>
                      <a:pt x="1612" y="626"/>
                    </a:cubicBezTo>
                    <a:cubicBezTo>
                      <a:pt x="1614" y="651"/>
                      <a:pt x="1596" y="667"/>
                      <a:pt x="1580" y="679"/>
                    </a:cubicBezTo>
                    <a:moveTo>
                      <a:pt x="1532" y="700"/>
                    </a:moveTo>
                    <a:cubicBezTo>
                      <a:pt x="1539" y="682"/>
                      <a:pt x="1546" y="639"/>
                      <a:pt x="1576" y="647"/>
                    </a:cubicBezTo>
                    <a:cubicBezTo>
                      <a:pt x="1571" y="672"/>
                      <a:pt x="1554" y="694"/>
                      <a:pt x="1532" y="700"/>
                    </a:cubicBezTo>
                    <a:moveTo>
                      <a:pt x="1507" y="702"/>
                    </a:moveTo>
                    <a:cubicBezTo>
                      <a:pt x="1501" y="703"/>
                      <a:pt x="1495" y="706"/>
                      <a:pt x="1491" y="701"/>
                    </a:cubicBezTo>
                    <a:cubicBezTo>
                      <a:pt x="1499" y="686"/>
                      <a:pt x="1519" y="664"/>
                      <a:pt x="1536" y="663"/>
                    </a:cubicBezTo>
                    <a:cubicBezTo>
                      <a:pt x="1530" y="679"/>
                      <a:pt x="1522" y="695"/>
                      <a:pt x="1507" y="702"/>
                    </a:cubicBezTo>
                    <a:moveTo>
                      <a:pt x="1473" y="693"/>
                    </a:moveTo>
                    <a:cubicBezTo>
                      <a:pt x="1468" y="687"/>
                      <a:pt x="1470" y="676"/>
                      <a:pt x="1474" y="671"/>
                    </a:cubicBezTo>
                    <a:cubicBezTo>
                      <a:pt x="1484" y="662"/>
                      <a:pt x="1493" y="650"/>
                      <a:pt x="1506" y="653"/>
                    </a:cubicBezTo>
                    <a:cubicBezTo>
                      <a:pt x="1510" y="665"/>
                      <a:pt x="1500" y="676"/>
                      <a:pt x="1494" y="685"/>
                    </a:cubicBezTo>
                    <a:cubicBezTo>
                      <a:pt x="1488" y="693"/>
                      <a:pt x="1481" y="695"/>
                      <a:pt x="1473" y="693"/>
                    </a:cubicBezTo>
                    <a:moveTo>
                      <a:pt x="1486" y="627"/>
                    </a:moveTo>
                    <a:cubicBezTo>
                      <a:pt x="1495" y="618"/>
                      <a:pt x="1505" y="611"/>
                      <a:pt x="1516" y="611"/>
                    </a:cubicBezTo>
                    <a:cubicBezTo>
                      <a:pt x="1513" y="631"/>
                      <a:pt x="1490" y="653"/>
                      <a:pt x="1470" y="659"/>
                    </a:cubicBezTo>
                    <a:cubicBezTo>
                      <a:pt x="1466" y="645"/>
                      <a:pt x="1476" y="635"/>
                      <a:pt x="1486" y="627"/>
                    </a:cubicBezTo>
                    <a:moveTo>
                      <a:pt x="1514" y="577"/>
                    </a:moveTo>
                    <a:cubicBezTo>
                      <a:pt x="1520" y="575"/>
                      <a:pt x="1527" y="572"/>
                      <a:pt x="1534" y="573"/>
                    </a:cubicBezTo>
                    <a:cubicBezTo>
                      <a:pt x="1528" y="596"/>
                      <a:pt x="1503" y="612"/>
                      <a:pt x="1483" y="615"/>
                    </a:cubicBezTo>
                    <a:cubicBezTo>
                      <a:pt x="1486" y="598"/>
                      <a:pt x="1498" y="583"/>
                      <a:pt x="1514" y="577"/>
                    </a:cubicBezTo>
                    <a:moveTo>
                      <a:pt x="1525" y="541"/>
                    </a:moveTo>
                    <a:cubicBezTo>
                      <a:pt x="1536" y="533"/>
                      <a:pt x="1548" y="527"/>
                      <a:pt x="1560" y="528"/>
                    </a:cubicBezTo>
                    <a:cubicBezTo>
                      <a:pt x="1556" y="553"/>
                      <a:pt x="1529" y="564"/>
                      <a:pt x="1510" y="571"/>
                    </a:cubicBezTo>
                    <a:cubicBezTo>
                      <a:pt x="1507" y="559"/>
                      <a:pt x="1518" y="549"/>
                      <a:pt x="1525" y="541"/>
                    </a:cubicBezTo>
                    <a:moveTo>
                      <a:pt x="1591" y="470"/>
                    </a:moveTo>
                    <a:cubicBezTo>
                      <a:pt x="1591" y="482"/>
                      <a:pt x="1589" y="496"/>
                      <a:pt x="1578" y="503"/>
                    </a:cubicBezTo>
                    <a:cubicBezTo>
                      <a:pt x="1564" y="514"/>
                      <a:pt x="1551" y="524"/>
                      <a:pt x="1535" y="523"/>
                    </a:cubicBezTo>
                    <a:cubicBezTo>
                      <a:pt x="1538" y="492"/>
                      <a:pt x="1571" y="483"/>
                      <a:pt x="1591" y="470"/>
                    </a:cubicBezTo>
                    <a:moveTo>
                      <a:pt x="1533" y="400"/>
                    </a:moveTo>
                    <a:cubicBezTo>
                      <a:pt x="1546" y="390"/>
                      <a:pt x="1573" y="401"/>
                      <a:pt x="1570" y="423"/>
                    </a:cubicBezTo>
                    <a:cubicBezTo>
                      <a:pt x="1566" y="433"/>
                      <a:pt x="1565" y="445"/>
                      <a:pt x="1555" y="447"/>
                    </a:cubicBezTo>
                    <a:cubicBezTo>
                      <a:pt x="1541" y="437"/>
                      <a:pt x="1546" y="413"/>
                      <a:pt x="1533" y="400"/>
                    </a:cubicBezTo>
                    <a:moveTo>
                      <a:pt x="1530" y="447"/>
                    </a:moveTo>
                    <a:cubicBezTo>
                      <a:pt x="1521" y="442"/>
                      <a:pt x="1512" y="435"/>
                      <a:pt x="1504" y="427"/>
                    </a:cubicBezTo>
                    <a:cubicBezTo>
                      <a:pt x="1500" y="434"/>
                      <a:pt x="1517" y="445"/>
                      <a:pt x="1504" y="453"/>
                    </a:cubicBezTo>
                    <a:cubicBezTo>
                      <a:pt x="1489" y="455"/>
                      <a:pt x="1481" y="443"/>
                      <a:pt x="1470" y="436"/>
                    </a:cubicBezTo>
                    <a:cubicBezTo>
                      <a:pt x="1472" y="431"/>
                      <a:pt x="1474" y="425"/>
                      <a:pt x="1479" y="424"/>
                    </a:cubicBezTo>
                    <a:cubicBezTo>
                      <a:pt x="1488" y="426"/>
                      <a:pt x="1502" y="426"/>
                      <a:pt x="1497" y="415"/>
                    </a:cubicBezTo>
                    <a:cubicBezTo>
                      <a:pt x="1499" y="409"/>
                      <a:pt x="1505" y="405"/>
                      <a:pt x="1511" y="405"/>
                    </a:cubicBezTo>
                    <a:cubicBezTo>
                      <a:pt x="1526" y="400"/>
                      <a:pt x="1536" y="415"/>
                      <a:pt x="1539" y="428"/>
                    </a:cubicBezTo>
                    <a:cubicBezTo>
                      <a:pt x="1538" y="435"/>
                      <a:pt x="1538" y="444"/>
                      <a:pt x="1530" y="447"/>
                    </a:cubicBezTo>
                    <a:moveTo>
                      <a:pt x="1480" y="467"/>
                    </a:moveTo>
                    <a:cubicBezTo>
                      <a:pt x="1471" y="469"/>
                      <a:pt x="1469" y="459"/>
                      <a:pt x="1469" y="452"/>
                    </a:cubicBezTo>
                    <a:cubicBezTo>
                      <a:pt x="1472" y="446"/>
                      <a:pt x="1472" y="446"/>
                      <a:pt x="1472" y="446"/>
                    </a:cubicBezTo>
                    <a:cubicBezTo>
                      <a:pt x="1478" y="449"/>
                      <a:pt x="1485" y="460"/>
                      <a:pt x="1480" y="467"/>
                    </a:cubicBezTo>
                    <a:moveTo>
                      <a:pt x="1595" y="428"/>
                    </a:moveTo>
                    <a:cubicBezTo>
                      <a:pt x="1598" y="450"/>
                      <a:pt x="1585" y="467"/>
                      <a:pt x="1568" y="473"/>
                    </a:cubicBezTo>
                    <a:cubicBezTo>
                      <a:pt x="1558" y="474"/>
                      <a:pt x="1558" y="474"/>
                      <a:pt x="1558" y="474"/>
                    </a:cubicBezTo>
                    <a:cubicBezTo>
                      <a:pt x="1558" y="452"/>
                      <a:pt x="1581" y="433"/>
                      <a:pt x="1580" y="404"/>
                    </a:cubicBezTo>
                    <a:cubicBezTo>
                      <a:pt x="1588" y="408"/>
                      <a:pt x="1595" y="417"/>
                      <a:pt x="1595" y="428"/>
                    </a:cubicBezTo>
                    <a:moveTo>
                      <a:pt x="1651" y="535"/>
                    </a:moveTo>
                    <a:cubicBezTo>
                      <a:pt x="1665" y="525"/>
                      <a:pt x="1682" y="518"/>
                      <a:pt x="1695" y="526"/>
                    </a:cubicBezTo>
                    <a:cubicBezTo>
                      <a:pt x="1686" y="547"/>
                      <a:pt x="1665" y="556"/>
                      <a:pt x="1648" y="562"/>
                    </a:cubicBezTo>
                    <a:cubicBezTo>
                      <a:pt x="1639" y="554"/>
                      <a:pt x="1648" y="543"/>
                      <a:pt x="1651" y="535"/>
                    </a:cubicBezTo>
                    <a:moveTo>
                      <a:pt x="1667" y="499"/>
                    </a:moveTo>
                    <a:cubicBezTo>
                      <a:pt x="1680" y="479"/>
                      <a:pt x="1702" y="488"/>
                      <a:pt x="1717" y="488"/>
                    </a:cubicBezTo>
                    <a:cubicBezTo>
                      <a:pt x="1709" y="512"/>
                      <a:pt x="1685" y="516"/>
                      <a:pt x="1665" y="519"/>
                    </a:cubicBezTo>
                    <a:cubicBezTo>
                      <a:pt x="1657" y="512"/>
                      <a:pt x="1667" y="505"/>
                      <a:pt x="1667" y="499"/>
                    </a:cubicBezTo>
                    <a:moveTo>
                      <a:pt x="1725" y="514"/>
                    </a:moveTo>
                    <a:cubicBezTo>
                      <a:pt x="1726" y="520"/>
                      <a:pt x="1718" y="520"/>
                      <a:pt x="1718" y="527"/>
                    </a:cubicBezTo>
                    <a:cubicBezTo>
                      <a:pt x="1713" y="526"/>
                      <a:pt x="1713" y="526"/>
                      <a:pt x="1713" y="526"/>
                    </a:cubicBezTo>
                    <a:cubicBezTo>
                      <a:pt x="1717" y="522"/>
                      <a:pt x="1717" y="510"/>
                      <a:pt x="1725" y="514"/>
                    </a:cubicBezTo>
                    <a:moveTo>
                      <a:pt x="1742" y="493"/>
                    </a:moveTo>
                    <a:cubicBezTo>
                      <a:pt x="1742" y="497"/>
                      <a:pt x="1739" y="496"/>
                      <a:pt x="1736" y="499"/>
                    </a:cubicBezTo>
                    <a:cubicBezTo>
                      <a:pt x="1737" y="492"/>
                      <a:pt x="1737" y="492"/>
                      <a:pt x="1737" y="492"/>
                    </a:cubicBezTo>
                    <a:lnTo>
                      <a:pt x="1742" y="493"/>
                    </a:lnTo>
                    <a:close/>
                    <a:moveTo>
                      <a:pt x="1710" y="451"/>
                    </a:moveTo>
                    <a:cubicBezTo>
                      <a:pt x="1719" y="455"/>
                      <a:pt x="1733" y="450"/>
                      <a:pt x="1740" y="459"/>
                    </a:cubicBezTo>
                    <a:cubicBezTo>
                      <a:pt x="1740" y="472"/>
                      <a:pt x="1728" y="473"/>
                      <a:pt x="1720" y="477"/>
                    </a:cubicBezTo>
                    <a:cubicBezTo>
                      <a:pt x="1709" y="477"/>
                      <a:pt x="1699" y="481"/>
                      <a:pt x="1686" y="479"/>
                    </a:cubicBezTo>
                    <a:cubicBezTo>
                      <a:pt x="1685" y="462"/>
                      <a:pt x="1699" y="456"/>
                      <a:pt x="1710" y="451"/>
                    </a:cubicBezTo>
                    <a:moveTo>
                      <a:pt x="1758" y="472"/>
                    </a:moveTo>
                    <a:cubicBezTo>
                      <a:pt x="1759" y="477"/>
                      <a:pt x="1755" y="482"/>
                      <a:pt x="1750" y="483"/>
                    </a:cubicBezTo>
                    <a:cubicBezTo>
                      <a:pt x="1748" y="482"/>
                      <a:pt x="1747" y="481"/>
                      <a:pt x="1747" y="480"/>
                    </a:cubicBezTo>
                    <a:cubicBezTo>
                      <a:pt x="1748" y="474"/>
                      <a:pt x="1754" y="474"/>
                      <a:pt x="1758" y="472"/>
                    </a:cubicBezTo>
                    <a:moveTo>
                      <a:pt x="1733" y="425"/>
                    </a:moveTo>
                    <a:cubicBezTo>
                      <a:pt x="1744" y="425"/>
                      <a:pt x="1755" y="428"/>
                      <a:pt x="1763" y="434"/>
                    </a:cubicBezTo>
                    <a:cubicBezTo>
                      <a:pt x="1769" y="445"/>
                      <a:pt x="1753" y="450"/>
                      <a:pt x="1746" y="451"/>
                    </a:cubicBezTo>
                    <a:cubicBezTo>
                      <a:pt x="1711" y="445"/>
                      <a:pt x="1711" y="445"/>
                      <a:pt x="1711" y="445"/>
                    </a:cubicBezTo>
                    <a:cubicBezTo>
                      <a:pt x="1708" y="432"/>
                      <a:pt x="1724" y="429"/>
                      <a:pt x="1733" y="425"/>
                    </a:cubicBezTo>
                    <a:moveTo>
                      <a:pt x="1757" y="397"/>
                    </a:moveTo>
                    <a:cubicBezTo>
                      <a:pt x="1768" y="398"/>
                      <a:pt x="1778" y="399"/>
                      <a:pt x="1785" y="408"/>
                    </a:cubicBezTo>
                    <a:cubicBezTo>
                      <a:pt x="1789" y="410"/>
                      <a:pt x="1792" y="419"/>
                      <a:pt x="1787" y="425"/>
                    </a:cubicBezTo>
                    <a:cubicBezTo>
                      <a:pt x="1769" y="432"/>
                      <a:pt x="1757" y="418"/>
                      <a:pt x="1742" y="414"/>
                    </a:cubicBezTo>
                    <a:cubicBezTo>
                      <a:pt x="1740" y="403"/>
                      <a:pt x="1752" y="402"/>
                      <a:pt x="1757" y="397"/>
                    </a:cubicBezTo>
                    <a:moveTo>
                      <a:pt x="1795" y="446"/>
                    </a:moveTo>
                    <a:cubicBezTo>
                      <a:pt x="1782" y="451"/>
                      <a:pt x="1778" y="478"/>
                      <a:pt x="1763" y="464"/>
                    </a:cubicBezTo>
                    <a:cubicBezTo>
                      <a:pt x="1778" y="460"/>
                      <a:pt x="1779" y="436"/>
                      <a:pt x="1795" y="446"/>
                    </a:cubicBezTo>
                    <a:moveTo>
                      <a:pt x="1787" y="385"/>
                    </a:moveTo>
                    <a:cubicBezTo>
                      <a:pt x="1799" y="386"/>
                      <a:pt x="1815" y="386"/>
                      <a:pt x="1818" y="400"/>
                    </a:cubicBezTo>
                    <a:cubicBezTo>
                      <a:pt x="1821" y="409"/>
                      <a:pt x="1818" y="422"/>
                      <a:pt x="1809" y="425"/>
                    </a:cubicBezTo>
                    <a:cubicBezTo>
                      <a:pt x="1799" y="418"/>
                      <a:pt x="1794" y="400"/>
                      <a:pt x="1780" y="396"/>
                    </a:cubicBezTo>
                    <a:cubicBezTo>
                      <a:pt x="1779" y="389"/>
                      <a:pt x="1783" y="386"/>
                      <a:pt x="1787" y="385"/>
                    </a:cubicBezTo>
                    <a:moveTo>
                      <a:pt x="1842" y="406"/>
                    </a:moveTo>
                    <a:cubicBezTo>
                      <a:pt x="1837" y="413"/>
                      <a:pt x="1841" y="429"/>
                      <a:pt x="1827" y="425"/>
                    </a:cubicBezTo>
                    <a:cubicBezTo>
                      <a:pt x="1830" y="410"/>
                      <a:pt x="1821" y="396"/>
                      <a:pt x="1821" y="384"/>
                    </a:cubicBezTo>
                    <a:cubicBezTo>
                      <a:pt x="1833" y="386"/>
                      <a:pt x="1842" y="393"/>
                      <a:pt x="1842" y="406"/>
                    </a:cubicBezTo>
                    <a:moveTo>
                      <a:pt x="1863" y="424"/>
                    </a:moveTo>
                    <a:cubicBezTo>
                      <a:pt x="1870" y="426"/>
                      <a:pt x="1881" y="422"/>
                      <a:pt x="1886" y="431"/>
                    </a:cubicBezTo>
                    <a:cubicBezTo>
                      <a:pt x="1881" y="447"/>
                      <a:pt x="1859" y="441"/>
                      <a:pt x="1846" y="447"/>
                    </a:cubicBezTo>
                    <a:cubicBezTo>
                      <a:pt x="1843" y="438"/>
                      <a:pt x="1852" y="424"/>
                      <a:pt x="1863" y="424"/>
                    </a:cubicBezTo>
                    <a:moveTo>
                      <a:pt x="1902" y="419"/>
                    </a:moveTo>
                    <a:cubicBezTo>
                      <a:pt x="1901" y="425"/>
                      <a:pt x="1901" y="425"/>
                      <a:pt x="1901" y="425"/>
                    </a:cubicBezTo>
                    <a:cubicBezTo>
                      <a:pt x="1894" y="422"/>
                      <a:pt x="1887" y="421"/>
                      <a:pt x="1882" y="415"/>
                    </a:cubicBezTo>
                    <a:cubicBezTo>
                      <a:pt x="1888" y="407"/>
                      <a:pt x="1896" y="414"/>
                      <a:pt x="1902" y="419"/>
                    </a:cubicBezTo>
                    <a:moveTo>
                      <a:pt x="1883" y="500"/>
                    </a:moveTo>
                    <a:cubicBezTo>
                      <a:pt x="1882" y="497"/>
                      <a:pt x="1886" y="487"/>
                      <a:pt x="1891" y="483"/>
                    </a:cubicBezTo>
                    <a:cubicBezTo>
                      <a:pt x="1891" y="491"/>
                      <a:pt x="1888" y="496"/>
                      <a:pt x="1883" y="500"/>
                    </a:cubicBezTo>
                    <a:moveTo>
                      <a:pt x="1829" y="486"/>
                    </a:moveTo>
                    <a:cubicBezTo>
                      <a:pt x="1820" y="478"/>
                      <a:pt x="1834" y="474"/>
                      <a:pt x="1834" y="466"/>
                    </a:cubicBezTo>
                    <a:cubicBezTo>
                      <a:pt x="1846" y="455"/>
                      <a:pt x="1861" y="448"/>
                      <a:pt x="1875" y="454"/>
                    </a:cubicBezTo>
                    <a:cubicBezTo>
                      <a:pt x="1874" y="476"/>
                      <a:pt x="1846" y="478"/>
                      <a:pt x="1829" y="486"/>
                    </a:cubicBezTo>
                    <a:moveTo>
                      <a:pt x="1865" y="532"/>
                    </a:moveTo>
                    <a:cubicBezTo>
                      <a:pt x="1861" y="527"/>
                      <a:pt x="1866" y="522"/>
                      <a:pt x="1871" y="521"/>
                    </a:cubicBezTo>
                    <a:cubicBezTo>
                      <a:pt x="1870" y="526"/>
                      <a:pt x="1870" y="530"/>
                      <a:pt x="1865" y="532"/>
                    </a:cubicBezTo>
                    <a:moveTo>
                      <a:pt x="1812" y="525"/>
                    </a:moveTo>
                    <a:cubicBezTo>
                      <a:pt x="1809" y="518"/>
                      <a:pt x="1810" y="509"/>
                      <a:pt x="1816" y="504"/>
                    </a:cubicBezTo>
                    <a:cubicBezTo>
                      <a:pt x="1828" y="490"/>
                      <a:pt x="1844" y="491"/>
                      <a:pt x="1859" y="491"/>
                    </a:cubicBezTo>
                    <a:cubicBezTo>
                      <a:pt x="1856" y="513"/>
                      <a:pt x="1830" y="521"/>
                      <a:pt x="1812" y="525"/>
                    </a:cubicBezTo>
                    <a:moveTo>
                      <a:pt x="1814" y="560"/>
                    </a:moveTo>
                    <a:cubicBezTo>
                      <a:pt x="1806" y="563"/>
                      <a:pt x="1800" y="567"/>
                      <a:pt x="1791" y="568"/>
                    </a:cubicBezTo>
                    <a:cubicBezTo>
                      <a:pt x="1790" y="550"/>
                      <a:pt x="1806" y="537"/>
                      <a:pt x="1819" y="532"/>
                    </a:cubicBezTo>
                    <a:cubicBezTo>
                      <a:pt x="1825" y="529"/>
                      <a:pt x="1833" y="530"/>
                      <a:pt x="1840" y="528"/>
                    </a:cubicBezTo>
                    <a:cubicBezTo>
                      <a:pt x="1842" y="542"/>
                      <a:pt x="1826" y="554"/>
                      <a:pt x="1814" y="560"/>
                    </a:cubicBezTo>
                    <a:moveTo>
                      <a:pt x="1776" y="609"/>
                    </a:moveTo>
                    <a:cubicBezTo>
                      <a:pt x="1776" y="597"/>
                      <a:pt x="1781" y="585"/>
                      <a:pt x="1792" y="579"/>
                    </a:cubicBezTo>
                    <a:cubicBezTo>
                      <a:pt x="1799" y="570"/>
                      <a:pt x="1812" y="572"/>
                      <a:pt x="1821" y="571"/>
                    </a:cubicBezTo>
                    <a:cubicBezTo>
                      <a:pt x="1818" y="590"/>
                      <a:pt x="1796" y="604"/>
                      <a:pt x="1776" y="609"/>
                    </a:cubicBezTo>
                    <a:moveTo>
                      <a:pt x="1917" y="612"/>
                    </a:moveTo>
                    <a:cubicBezTo>
                      <a:pt x="1918" y="614"/>
                      <a:pt x="1922" y="617"/>
                      <a:pt x="1920" y="621"/>
                    </a:cubicBezTo>
                    <a:cubicBezTo>
                      <a:pt x="1918" y="624"/>
                      <a:pt x="1914" y="621"/>
                      <a:pt x="1912" y="622"/>
                    </a:cubicBezTo>
                    <a:cubicBezTo>
                      <a:pt x="1908" y="618"/>
                      <a:pt x="1913" y="611"/>
                      <a:pt x="1917" y="612"/>
                    </a:cubicBezTo>
                    <a:moveTo>
                      <a:pt x="1949" y="534"/>
                    </a:moveTo>
                    <a:cubicBezTo>
                      <a:pt x="1980" y="501"/>
                      <a:pt x="1964" y="553"/>
                      <a:pt x="1954" y="562"/>
                    </a:cubicBezTo>
                    <a:cubicBezTo>
                      <a:pt x="1948" y="571"/>
                      <a:pt x="1939" y="575"/>
                      <a:pt x="1931" y="579"/>
                    </a:cubicBezTo>
                    <a:cubicBezTo>
                      <a:pt x="1925" y="560"/>
                      <a:pt x="1936" y="545"/>
                      <a:pt x="1949" y="534"/>
                    </a:cubicBezTo>
                    <a:moveTo>
                      <a:pt x="1951" y="494"/>
                    </a:moveTo>
                    <a:cubicBezTo>
                      <a:pt x="1959" y="487"/>
                      <a:pt x="1969" y="483"/>
                      <a:pt x="1979" y="483"/>
                    </a:cubicBezTo>
                    <a:cubicBezTo>
                      <a:pt x="1977" y="502"/>
                      <a:pt x="1960" y="520"/>
                      <a:pt x="1944" y="531"/>
                    </a:cubicBezTo>
                    <a:cubicBezTo>
                      <a:pt x="1937" y="530"/>
                      <a:pt x="1937" y="530"/>
                      <a:pt x="1937" y="530"/>
                    </a:cubicBezTo>
                    <a:cubicBezTo>
                      <a:pt x="1931" y="516"/>
                      <a:pt x="1944" y="505"/>
                      <a:pt x="1951" y="494"/>
                    </a:cubicBezTo>
                    <a:moveTo>
                      <a:pt x="1957" y="456"/>
                    </a:moveTo>
                    <a:cubicBezTo>
                      <a:pt x="1965" y="443"/>
                      <a:pt x="1978" y="439"/>
                      <a:pt x="1989" y="434"/>
                    </a:cubicBezTo>
                    <a:cubicBezTo>
                      <a:pt x="1997" y="446"/>
                      <a:pt x="1981" y="455"/>
                      <a:pt x="1978" y="467"/>
                    </a:cubicBezTo>
                    <a:cubicBezTo>
                      <a:pt x="1952" y="484"/>
                      <a:pt x="1952" y="484"/>
                      <a:pt x="1952" y="484"/>
                    </a:cubicBezTo>
                    <a:cubicBezTo>
                      <a:pt x="1946" y="476"/>
                      <a:pt x="1952" y="464"/>
                      <a:pt x="1957" y="456"/>
                    </a:cubicBezTo>
                    <a:moveTo>
                      <a:pt x="1980" y="402"/>
                    </a:moveTo>
                    <a:cubicBezTo>
                      <a:pt x="1990" y="392"/>
                      <a:pt x="2002" y="389"/>
                      <a:pt x="2014" y="389"/>
                    </a:cubicBezTo>
                    <a:cubicBezTo>
                      <a:pt x="2012" y="408"/>
                      <a:pt x="1997" y="421"/>
                      <a:pt x="1984" y="430"/>
                    </a:cubicBezTo>
                    <a:cubicBezTo>
                      <a:pt x="1978" y="431"/>
                      <a:pt x="1973" y="435"/>
                      <a:pt x="1967" y="432"/>
                    </a:cubicBezTo>
                    <a:cubicBezTo>
                      <a:pt x="1967" y="422"/>
                      <a:pt x="1972" y="410"/>
                      <a:pt x="1980" y="402"/>
                    </a:cubicBezTo>
                    <a:moveTo>
                      <a:pt x="2012" y="354"/>
                    </a:moveTo>
                    <a:cubicBezTo>
                      <a:pt x="2020" y="353"/>
                      <a:pt x="2026" y="349"/>
                      <a:pt x="2035" y="352"/>
                    </a:cubicBezTo>
                    <a:cubicBezTo>
                      <a:pt x="2038" y="367"/>
                      <a:pt x="2022" y="373"/>
                      <a:pt x="2012" y="380"/>
                    </a:cubicBezTo>
                    <a:cubicBezTo>
                      <a:pt x="1991" y="386"/>
                      <a:pt x="1991" y="386"/>
                      <a:pt x="1991" y="386"/>
                    </a:cubicBezTo>
                    <a:cubicBezTo>
                      <a:pt x="1987" y="373"/>
                      <a:pt x="1999" y="357"/>
                      <a:pt x="2012" y="354"/>
                    </a:cubicBezTo>
                    <a:moveTo>
                      <a:pt x="2034" y="313"/>
                    </a:moveTo>
                    <a:cubicBezTo>
                      <a:pt x="2040" y="310"/>
                      <a:pt x="2049" y="313"/>
                      <a:pt x="2057" y="314"/>
                    </a:cubicBezTo>
                    <a:cubicBezTo>
                      <a:pt x="2059" y="329"/>
                      <a:pt x="2041" y="337"/>
                      <a:pt x="2031" y="342"/>
                    </a:cubicBezTo>
                    <a:cubicBezTo>
                      <a:pt x="2023" y="344"/>
                      <a:pt x="2016" y="345"/>
                      <a:pt x="2008" y="346"/>
                    </a:cubicBezTo>
                    <a:cubicBezTo>
                      <a:pt x="2005" y="331"/>
                      <a:pt x="2023" y="318"/>
                      <a:pt x="2034" y="313"/>
                    </a:cubicBezTo>
                    <a:moveTo>
                      <a:pt x="2053" y="275"/>
                    </a:moveTo>
                    <a:cubicBezTo>
                      <a:pt x="2062" y="276"/>
                      <a:pt x="2074" y="267"/>
                      <a:pt x="2081" y="278"/>
                    </a:cubicBezTo>
                    <a:cubicBezTo>
                      <a:pt x="2070" y="296"/>
                      <a:pt x="2050" y="307"/>
                      <a:pt x="2031" y="306"/>
                    </a:cubicBezTo>
                    <a:cubicBezTo>
                      <a:pt x="2026" y="292"/>
                      <a:pt x="2042" y="281"/>
                      <a:pt x="2053" y="275"/>
                    </a:cubicBezTo>
                    <a:moveTo>
                      <a:pt x="2068" y="240"/>
                    </a:moveTo>
                    <a:cubicBezTo>
                      <a:pt x="2078" y="230"/>
                      <a:pt x="2098" y="231"/>
                      <a:pt x="2105" y="241"/>
                    </a:cubicBezTo>
                    <a:cubicBezTo>
                      <a:pt x="2096" y="260"/>
                      <a:pt x="2074" y="268"/>
                      <a:pt x="2055" y="266"/>
                    </a:cubicBezTo>
                    <a:cubicBezTo>
                      <a:pt x="2054" y="257"/>
                      <a:pt x="2061" y="248"/>
                      <a:pt x="2068" y="240"/>
                    </a:cubicBezTo>
                    <a:moveTo>
                      <a:pt x="2109" y="199"/>
                    </a:moveTo>
                    <a:cubicBezTo>
                      <a:pt x="2122" y="197"/>
                      <a:pt x="2133" y="208"/>
                      <a:pt x="2135" y="221"/>
                    </a:cubicBezTo>
                    <a:cubicBezTo>
                      <a:pt x="2135" y="227"/>
                      <a:pt x="2127" y="232"/>
                      <a:pt x="2121" y="234"/>
                    </a:cubicBezTo>
                    <a:cubicBezTo>
                      <a:pt x="2090" y="222"/>
                      <a:pt x="2090" y="222"/>
                      <a:pt x="2090" y="222"/>
                    </a:cubicBezTo>
                    <a:cubicBezTo>
                      <a:pt x="2090" y="211"/>
                      <a:pt x="2100" y="201"/>
                      <a:pt x="2109" y="199"/>
                    </a:cubicBezTo>
                    <a:moveTo>
                      <a:pt x="2165" y="203"/>
                    </a:moveTo>
                    <a:cubicBezTo>
                      <a:pt x="2166" y="215"/>
                      <a:pt x="2160" y="223"/>
                      <a:pt x="2152" y="231"/>
                    </a:cubicBezTo>
                    <a:cubicBezTo>
                      <a:pt x="2143" y="222"/>
                      <a:pt x="2136" y="203"/>
                      <a:pt x="2131" y="188"/>
                    </a:cubicBezTo>
                    <a:cubicBezTo>
                      <a:pt x="2142" y="178"/>
                      <a:pt x="2164" y="185"/>
                      <a:pt x="2165" y="203"/>
                    </a:cubicBezTo>
                    <a:moveTo>
                      <a:pt x="2179" y="268"/>
                    </a:moveTo>
                    <a:cubicBezTo>
                      <a:pt x="2187" y="267"/>
                      <a:pt x="2192" y="259"/>
                      <a:pt x="2200" y="259"/>
                    </a:cubicBezTo>
                    <a:cubicBezTo>
                      <a:pt x="2207" y="279"/>
                      <a:pt x="2184" y="289"/>
                      <a:pt x="2172" y="301"/>
                    </a:cubicBezTo>
                    <a:cubicBezTo>
                      <a:pt x="2169" y="303"/>
                      <a:pt x="2163" y="302"/>
                      <a:pt x="2160" y="302"/>
                    </a:cubicBezTo>
                    <a:cubicBezTo>
                      <a:pt x="2154" y="285"/>
                      <a:pt x="2168" y="274"/>
                      <a:pt x="2179" y="268"/>
                    </a:cubicBezTo>
                    <a:moveTo>
                      <a:pt x="2175" y="177"/>
                    </a:moveTo>
                    <a:cubicBezTo>
                      <a:pt x="2184" y="178"/>
                      <a:pt x="2194" y="183"/>
                      <a:pt x="2194" y="194"/>
                    </a:cubicBezTo>
                    <a:cubicBezTo>
                      <a:pt x="2195" y="211"/>
                      <a:pt x="2190" y="224"/>
                      <a:pt x="2177" y="229"/>
                    </a:cubicBezTo>
                    <a:cubicBezTo>
                      <a:pt x="2171" y="228"/>
                      <a:pt x="2171" y="228"/>
                      <a:pt x="2171" y="228"/>
                    </a:cubicBezTo>
                    <a:cubicBezTo>
                      <a:pt x="2178" y="209"/>
                      <a:pt x="2164" y="191"/>
                      <a:pt x="2175" y="177"/>
                    </a:cubicBezTo>
                    <a:moveTo>
                      <a:pt x="2203" y="211"/>
                    </a:moveTo>
                    <a:cubicBezTo>
                      <a:pt x="2207" y="212"/>
                      <a:pt x="2207" y="212"/>
                      <a:pt x="2207" y="212"/>
                    </a:cubicBezTo>
                    <a:cubicBezTo>
                      <a:pt x="2209" y="229"/>
                      <a:pt x="2200" y="251"/>
                      <a:pt x="2184" y="259"/>
                    </a:cubicBezTo>
                    <a:cubicBezTo>
                      <a:pt x="2182" y="263"/>
                      <a:pt x="2178" y="260"/>
                      <a:pt x="2174" y="260"/>
                    </a:cubicBezTo>
                    <a:cubicBezTo>
                      <a:pt x="2176" y="242"/>
                      <a:pt x="2198" y="230"/>
                      <a:pt x="2203" y="211"/>
                    </a:cubicBezTo>
                    <a:moveTo>
                      <a:pt x="2154" y="336"/>
                    </a:moveTo>
                    <a:cubicBezTo>
                      <a:pt x="2148" y="332"/>
                      <a:pt x="2141" y="344"/>
                      <a:pt x="2139" y="333"/>
                    </a:cubicBezTo>
                    <a:cubicBezTo>
                      <a:pt x="2146" y="312"/>
                      <a:pt x="2172" y="309"/>
                      <a:pt x="2188" y="302"/>
                    </a:cubicBezTo>
                    <a:cubicBezTo>
                      <a:pt x="2186" y="321"/>
                      <a:pt x="2169" y="331"/>
                      <a:pt x="2154" y="336"/>
                    </a:cubicBezTo>
                    <a:moveTo>
                      <a:pt x="2145" y="369"/>
                    </a:moveTo>
                    <a:cubicBezTo>
                      <a:pt x="2137" y="371"/>
                      <a:pt x="2130" y="374"/>
                      <a:pt x="2122" y="372"/>
                    </a:cubicBezTo>
                    <a:cubicBezTo>
                      <a:pt x="2118" y="357"/>
                      <a:pt x="2134" y="353"/>
                      <a:pt x="2143" y="345"/>
                    </a:cubicBezTo>
                    <a:cubicBezTo>
                      <a:pt x="2151" y="343"/>
                      <a:pt x="2157" y="340"/>
                      <a:pt x="2166" y="342"/>
                    </a:cubicBezTo>
                    <a:cubicBezTo>
                      <a:pt x="2167" y="354"/>
                      <a:pt x="2155" y="364"/>
                      <a:pt x="2145" y="369"/>
                    </a:cubicBezTo>
                    <a:moveTo>
                      <a:pt x="2125" y="406"/>
                    </a:moveTo>
                    <a:cubicBezTo>
                      <a:pt x="2117" y="405"/>
                      <a:pt x="2108" y="413"/>
                      <a:pt x="2101" y="406"/>
                    </a:cubicBezTo>
                    <a:cubicBezTo>
                      <a:pt x="2098" y="388"/>
                      <a:pt x="2117" y="382"/>
                      <a:pt x="2127" y="378"/>
                    </a:cubicBezTo>
                    <a:cubicBezTo>
                      <a:pt x="2135" y="383"/>
                      <a:pt x="2140" y="375"/>
                      <a:pt x="2148" y="379"/>
                    </a:cubicBezTo>
                    <a:cubicBezTo>
                      <a:pt x="2149" y="392"/>
                      <a:pt x="2133" y="399"/>
                      <a:pt x="2125" y="406"/>
                    </a:cubicBezTo>
                    <a:moveTo>
                      <a:pt x="2119" y="425"/>
                    </a:moveTo>
                    <a:cubicBezTo>
                      <a:pt x="2107" y="441"/>
                      <a:pt x="2093" y="440"/>
                      <a:pt x="2078" y="443"/>
                    </a:cubicBezTo>
                    <a:cubicBezTo>
                      <a:pt x="2074" y="440"/>
                      <a:pt x="2074" y="433"/>
                      <a:pt x="2078" y="430"/>
                    </a:cubicBezTo>
                    <a:cubicBezTo>
                      <a:pt x="2090" y="416"/>
                      <a:pt x="2108" y="413"/>
                      <a:pt x="2123" y="417"/>
                    </a:cubicBezTo>
                    <a:lnTo>
                      <a:pt x="2119" y="425"/>
                    </a:lnTo>
                    <a:close/>
                    <a:moveTo>
                      <a:pt x="2073" y="476"/>
                    </a:moveTo>
                    <a:cubicBezTo>
                      <a:pt x="2054" y="475"/>
                      <a:pt x="2054" y="475"/>
                      <a:pt x="2054" y="475"/>
                    </a:cubicBezTo>
                    <a:cubicBezTo>
                      <a:pt x="2052" y="452"/>
                      <a:pt x="2080" y="446"/>
                      <a:pt x="2097" y="453"/>
                    </a:cubicBezTo>
                    <a:cubicBezTo>
                      <a:pt x="2098" y="468"/>
                      <a:pt x="2082" y="471"/>
                      <a:pt x="2073" y="476"/>
                    </a:cubicBezTo>
                    <a:moveTo>
                      <a:pt x="2051" y="508"/>
                    </a:moveTo>
                    <a:cubicBezTo>
                      <a:pt x="2046" y="510"/>
                      <a:pt x="2039" y="509"/>
                      <a:pt x="2033" y="509"/>
                    </a:cubicBezTo>
                    <a:cubicBezTo>
                      <a:pt x="2028" y="498"/>
                      <a:pt x="2040" y="489"/>
                      <a:pt x="2048" y="485"/>
                    </a:cubicBezTo>
                    <a:cubicBezTo>
                      <a:pt x="2057" y="486"/>
                      <a:pt x="2066" y="478"/>
                      <a:pt x="2074" y="485"/>
                    </a:cubicBezTo>
                    <a:cubicBezTo>
                      <a:pt x="2072" y="496"/>
                      <a:pt x="2060" y="506"/>
                      <a:pt x="2051" y="508"/>
                    </a:cubicBezTo>
                    <a:moveTo>
                      <a:pt x="2034" y="537"/>
                    </a:moveTo>
                    <a:cubicBezTo>
                      <a:pt x="2008" y="535"/>
                      <a:pt x="2008" y="535"/>
                      <a:pt x="2008" y="535"/>
                    </a:cubicBezTo>
                    <a:cubicBezTo>
                      <a:pt x="2003" y="523"/>
                      <a:pt x="2020" y="521"/>
                      <a:pt x="2029" y="517"/>
                    </a:cubicBezTo>
                    <a:cubicBezTo>
                      <a:pt x="2036" y="521"/>
                      <a:pt x="2044" y="512"/>
                      <a:pt x="2050" y="519"/>
                    </a:cubicBezTo>
                    <a:cubicBezTo>
                      <a:pt x="2055" y="528"/>
                      <a:pt x="2041" y="536"/>
                      <a:pt x="2034" y="537"/>
                    </a:cubicBezTo>
                    <a:moveTo>
                      <a:pt x="2004" y="568"/>
                    </a:moveTo>
                    <a:cubicBezTo>
                      <a:pt x="1996" y="568"/>
                      <a:pt x="1992" y="562"/>
                      <a:pt x="1992" y="554"/>
                    </a:cubicBezTo>
                    <a:cubicBezTo>
                      <a:pt x="1996" y="538"/>
                      <a:pt x="2013" y="544"/>
                      <a:pt x="2023" y="547"/>
                    </a:cubicBezTo>
                    <a:cubicBezTo>
                      <a:pt x="2028" y="560"/>
                      <a:pt x="2012" y="565"/>
                      <a:pt x="2004" y="568"/>
                    </a:cubicBezTo>
                    <a:moveTo>
                      <a:pt x="2001" y="460"/>
                    </a:moveTo>
                    <a:cubicBezTo>
                      <a:pt x="2009" y="450"/>
                      <a:pt x="2016" y="439"/>
                      <a:pt x="2015" y="423"/>
                    </a:cubicBezTo>
                    <a:cubicBezTo>
                      <a:pt x="2050" y="371"/>
                      <a:pt x="2072" y="310"/>
                      <a:pt x="2113" y="261"/>
                    </a:cubicBezTo>
                    <a:cubicBezTo>
                      <a:pt x="2126" y="252"/>
                      <a:pt x="2142" y="254"/>
                      <a:pt x="2158" y="257"/>
                    </a:cubicBezTo>
                    <a:cubicBezTo>
                      <a:pt x="2159" y="263"/>
                      <a:pt x="2159" y="263"/>
                      <a:pt x="2159" y="263"/>
                    </a:cubicBezTo>
                    <a:cubicBezTo>
                      <a:pt x="2139" y="333"/>
                      <a:pt x="2099" y="392"/>
                      <a:pt x="2059" y="450"/>
                    </a:cubicBezTo>
                    <a:cubicBezTo>
                      <a:pt x="2047" y="470"/>
                      <a:pt x="2029" y="486"/>
                      <a:pt x="2020" y="507"/>
                    </a:cubicBezTo>
                    <a:cubicBezTo>
                      <a:pt x="2013" y="519"/>
                      <a:pt x="1998" y="520"/>
                      <a:pt x="1994" y="533"/>
                    </a:cubicBezTo>
                    <a:cubicBezTo>
                      <a:pt x="1990" y="533"/>
                      <a:pt x="1990" y="533"/>
                      <a:pt x="1990" y="533"/>
                    </a:cubicBezTo>
                    <a:cubicBezTo>
                      <a:pt x="1984" y="507"/>
                      <a:pt x="2000" y="489"/>
                      <a:pt x="2001" y="460"/>
                    </a:cubicBezTo>
                    <a:moveTo>
                      <a:pt x="2147" y="605"/>
                    </a:moveTo>
                    <a:cubicBezTo>
                      <a:pt x="2155" y="596"/>
                      <a:pt x="2162" y="579"/>
                      <a:pt x="2176" y="582"/>
                    </a:cubicBezTo>
                    <a:cubicBezTo>
                      <a:pt x="2176" y="600"/>
                      <a:pt x="2164" y="623"/>
                      <a:pt x="2147" y="630"/>
                    </a:cubicBezTo>
                    <a:cubicBezTo>
                      <a:pt x="2145" y="621"/>
                      <a:pt x="2146" y="616"/>
                      <a:pt x="2147" y="605"/>
                    </a:cubicBezTo>
                    <a:moveTo>
                      <a:pt x="2169" y="545"/>
                    </a:moveTo>
                    <a:cubicBezTo>
                      <a:pt x="2175" y="545"/>
                      <a:pt x="2183" y="536"/>
                      <a:pt x="2186" y="546"/>
                    </a:cubicBezTo>
                    <a:cubicBezTo>
                      <a:pt x="2182" y="567"/>
                      <a:pt x="2164" y="578"/>
                      <a:pt x="2147" y="585"/>
                    </a:cubicBezTo>
                    <a:cubicBezTo>
                      <a:pt x="2142" y="567"/>
                      <a:pt x="2156" y="552"/>
                      <a:pt x="2169" y="545"/>
                    </a:cubicBezTo>
                    <a:moveTo>
                      <a:pt x="2173" y="506"/>
                    </a:moveTo>
                    <a:cubicBezTo>
                      <a:pt x="2181" y="500"/>
                      <a:pt x="2190" y="499"/>
                      <a:pt x="2199" y="498"/>
                    </a:cubicBezTo>
                    <a:cubicBezTo>
                      <a:pt x="2207" y="520"/>
                      <a:pt x="2180" y="530"/>
                      <a:pt x="2169" y="538"/>
                    </a:cubicBezTo>
                    <a:cubicBezTo>
                      <a:pt x="2164" y="537"/>
                      <a:pt x="2163" y="544"/>
                      <a:pt x="2158" y="541"/>
                    </a:cubicBezTo>
                    <a:cubicBezTo>
                      <a:pt x="2155" y="528"/>
                      <a:pt x="2163" y="515"/>
                      <a:pt x="2173" y="506"/>
                    </a:cubicBezTo>
                    <a:moveTo>
                      <a:pt x="2194" y="464"/>
                    </a:moveTo>
                    <a:cubicBezTo>
                      <a:pt x="2202" y="463"/>
                      <a:pt x="2211" y="459"/>
                      <a:pt x="2221" y="463"/>
                    </a:cubicBezTo>
                    <a:cubicBezTo>
                      <a:pt x="2222" y="479"/>
                      <a:pt x="2208" y="481"/>
                      <a:pt x="2200" y="489"/>
                    </a:cubicBezTo>
                    <a:cubicBezTo>
                      <a:pt x="2191" y="490"/>
                      <a:pt x="2183" y="496"/>
                      <a:pt x="2174" y="495"/>
                    </a:cubicBezTo>
                    <a:cubicBezTo>
                      <a:pt x="2171" y="483"/>
                      <a:pt x="2183" y="470"/>
                      <a:pt x="2194" y="464"/>
                    </a:cubicBezTo>
                    <a:moveTo>
                      <a:pt x="2214" y="426"/>
                    </a:moveTo>
                    <a:cubicBezTo>
                      <a:pt x="2225" y="423"/>
                      <a:pt x="2237" y="424"/>
                      <a:pt x="2244" y="434"/>
                    </a:cubicBezTo>
                    <a:cubicBezTo>
                      <a:pt x="2234" y="451"/>
                      <a:pt x="2213" y="454"/>
                      <a:pt x="2196" y="453"/>
                    </a:cubicBezTo>
                    <a:cubicBezTo>
                      <a:pt x="2191" y="441"/>
                      <a:pt x="2206" y="431"/>
                      <a:pt x="2214" y="426"/>
                    </a:cubicBezTo>
                    <a:moveTo>
                      <a:pt x="2250" y="396"/>
                    </a:moveTo>
                    <a:cubicBezTo>
                      <a:pt x="2260" y="397"/>
                      <a:pt x="2271" y="397"/>
                      <a:pt x="2273" y="409"/>
                    </a:cubicBezTo>
                    <a:cubicBezTo>
                      <a:pt x="2271" y="414"/>
                      <a:pt x="2268" y="419"/>
                      <a:pt x="2263" y="422"/>
                    </a:cubicBezTo>
                    <a:cubicBezTo>
                      <a:pt x="2228" y="416"/>
                      <a:pt x="2228" y="416"/>
                      <a:pt x="2228" y="416"/>
                    </a:cubicBezTo>
                    <a:cubicBezTo>
                      <a:pt x="2229" y="404"/>
                      <a:pt x="2242" y="400"/>
                      <a:pt x="2250" y="396"/>
                    </a:cubicBezTo>
                    <a:moveTo>
                      <a:pt x="2277" y="373"/>
                    </a:moveTo>
                    <a:cubicBezTo>
                      <a:pt x="2289" y="368"/>
                      <a:pt x="2302" y="377"/>
                      <a:pt x="2306" y="390"/>
                    </a:cubicBezTo>
                    <a:cubicBezTo>
                      <a:pt x="2307" y="401"/>
                      <a:pt x="2300" y="412"/>
                      <a:pt x="2291" y="416"/>
                    </a:cubicBezTo>
                    <a:cubicBezTo>
                      <a:pt x="2283" y="409"/>
                      <a:pt x="2275" y="394"/>
                      <a:pt x="2263" y="391"/>
                    </a:cubicBezTo>
                    <a:cubicBezTo>
                      <a:pt x="2259" y="382"/>
                      <a:pt x="2270" y="377"/>
                      <a:pt x="2277" y="373"/>
                    </a:cubicBezTo>
                    <a:moveTo>
                      <a:pt x="2331" y="398"/>
                    </a:moveTo>
                    <a:cubicBezTo>
                      <a:pt x="2329" y="410"/>
                      <a:pt x="2325" y="424"/>
                      <a:pt x="2312" y="429"/>
                    </a:cubicBezTo>
                    <a:cubicBezTo>
                      <a:pt x="2303" y="426"/>
                      <a:pt x="2303" y="426"/>
                      <a:pt x="2303" y="426"/>
                    </a:cubicBezTo>
                    <a:cubicBezTo>
                      <a:pt x="2310" y="408"/>
                      <a:pt x="2313" y="386"/>
                      <a:pt x="2311" y="371"/>
                    </a:cubicBezTo>
                    <a:cubicBezTo>
                      <a:pt x="2325" y="370"/>
                      <a:pt x="2329" y="387"/>
                      <a:pt x="2331" y="398"/>
                    </a:cubicBezTo>
                    <a:moveTo>
                      <a:pt x="2343" y="405"/>
                    </a:moveTo>
                    <a:cubicBezTo>
                      <a:pt x="2349" y="412"/>
                      <a:pt x="2345" y="426"/>
                      <a:pt x="2342" y="434"/>
                    </a:cubicBezTo>
                    <a:cubicBezTo>
                      <a:pt x="2335" y="447"/>
                      <a:pt x="2320" y="451"/>
                      <a:pt x="2310" y="447"/>
                    </a:cubicBezTo>
                    <a:cubicBezTo>
                      <a:pt x="2308" y="444"/>
                      <a:pt x="2308" y="444"/>
                      <a:pt x="2308" y="444"/>
                    </a:cubicBezTo>
                    <a:cubicBezTo>
                      <a:pt x="2320" y="431"/>
                      <a:pt x="2333" y="419"/>
                      <a:pt x="2343" y="405"/>
                    </a:cubicBezTo>
                    <a:moveTo>
                      <a:pt x="2333" y="476"/>
                    </a:moveTo>
                    <a:cubicBezTo>
                      <a:pt x="2325" y="482"/>
                      <a:pt x="2317" y="489"/>
                      <a:pt x="2306" y="485"/>
                    </a:cubicBezTo>
                    <a:cubicBezTo>
                      <a:pt x="2300" y="481"/>
                      <a:pt x="2303" y="472"/>
                      <a:pt x="2306" y="469"/>
                    </a:cubicBezTo>
                    <a:cubicBezTo>
                      <a:pt x="2319" y="458"/>
                      <a:pt x="2334" y="450"/>
                      <a:pt x="2349" y="446"/>
                    </a:cubicBezTo>
                    <a:cubicBezTo>
                      <a:pt x="2350" y="459"/>
                      <a:pt x="2340" y="467"/>
                      <a:pt x="2333" y="476"/>
                    </a:cubicBezTo>
                    <a:moveTo>
                      <a:pt x="2291" y="518"/>
                    </a:moveTo>
                    <a:cubicBezTo>
                      <a:pt x="2284" y="518"/>
                      <a:pt x="2284" y="518"/>
                      <a:pt x="2284" y="518"/>
                    </a:cubicBezTo>
                    <a:cubicBezTo>
                      <a:pt x="2283" y="509"/>
                      <a:pt x="2294" y="496"/>
                      <a:pt x="2303" y="496"/>
                    </a:cubicBezTo>
                    <a:cubicBezTo>
                      <a:pt x="2313" y="492"/>
                      <a:pt x="2325" y="488"/>
                      <a:pt x="2334" y="491"/>
                    </a:cubicBezTo>
                    <a:cubicBezTo>
                      <a:pt x="2328" y="511"/>
                      <a:pt x="2308" y="519"/>
                      <a:pt x="2291" y="518"/>
                    </a:cubicBezTo>
                    <a:moveTo>
                      <a:pt x="2287" y="550"/>
                    </a:moveTo>
                    <a:cubicBezTo>
                      <a:pt x="2279" y="551"/>
                      <a:pt x="2268" y="555"/>
                      <a:pt x="2263" y="548"/>
                    </a:cubicBezTo>
                    <a:cubicBezTo>
                      <a:pt x="2270" y="526"/>
                      <a:pt x="2291" y="527"/>
                      <a:pt x="2308" y="528"/>
                    </a:cubicBezTo>
                    <a:cubicBezTo>
                      <a:pt x="2311" y="538"/>
                      <a:pt x="2296" y="547"/>
                      <a:pt x="2287" y="550"/>
                    </a:cubicBezTo>
                    <a:moveTo>
                      <a:pt x="2255" y="603"/>
                    </a:moveTo>
                    <a:cubicBezTo>
                      <a:pt x="2244" y="608"/>
                      <a:pt x="2232" y="620"/>
                      <a:pt x="2218" y="611"/>
                    </a:cubicBezTo>
                    <a:cubicBezTo>
                      <a:pt x="2213" y="602"/>
                      <a:pt x="2221" y="594"/>
                      <a:pt x="2228" y="591"/>
                    </a:cubicBezTo>
                    <a:cubicBezTo>
                      <a:pt x="2238" y="588"/>
                      <a:pt x="2256" y="590"/>
                      <a:pt x="2255" y="603"/>
                    </a:cubicBezTo>
                    <a:moveTo>
                      <a:pt x="2266" y="582"/>
                    </a:moveTo>
                    <a:cubicBezTo>
                      <a:pt x="2258" y="585"/>
                      <a:pt x="2249" y="581"/>
                      <a:pt x="2241" y="581"/>
                    </a:cubicBezTo>
                    <a:cubicBezTo>
                      <a:pt x="2242" y="568"/>
                      <a:pt x="2252" y="563"/>
                      <a:pt x="2262" y="559"/>
                    </a:cubicBezTo>
                    <a:cubicBezTo>
                      <a:pt x="2272" y="562"/>
                      <a:pt x="2280" y="553"/>
                      <a:pt x="2289" y="562"/>
                    </a:cubicBezTo>
                    <a:cubicBezTo>
                      <a:pt x="2287" y="574"/>
                      <a:pt x="2273" y="578"/>
                      <a:pt x="2266" y="582"/>
                    </a:cubicBezTo>
                    <a:moveTo>
                      <a:pt x="1424" y="515"/>
                    </a:moveTo>
                    <a:cubicBezTo>
                      <a:pt x="1415" y="521"/>
                      <a:pt x="1407" y="525"/>
                      <a:pt x="1397" y="526"/>
                    </a:cubicBezTo>
                    <a:cubicBezTo>
                      <a:pt x="1391" y="506"/>
                      <a:pt x="1410" y="491"/>
                      <a:pt x="1425" y="483"/>
                    </a:cubicBezTo>
                    <a:cubicBezTo>
                      <a:pt x="1443" y="474"/>
                      <a:pt x="1443" y="474"/>
                      <a:pt x="1443" y="474"/>
                    </a:cubicBezTo>
                    <a:cubicBezTo>
                      <a:pt x="1448" y="492"/>
                      <a:pt x="1434" y="503"/>
                      <a:pt x="1424" y="515"/>
                    </a:cubicBezTo>
                    <a:moveTo>
                      <a:pt x="1396" y="565"/>
                    </a:moveTo>
                    <a:cubicBezTo>
                      <a:pt x="1390" y="567"/>
                      <a:pt x="1387" y="571"/>
                      <a:pt x="1380" y="569"/>
                    </a:cubicBezTo>
                    <a:cubicBezTo>
                      <a:pt x="1381" y="555"/>
                      <a:pt x="1387" y="545"/>
                      <a:pt x="1397" y="537"/>
                    </a:cubicBezTo>
                    <a:cubicBezTo>
                      <a:pt x="1407" y="530"/>
                      <a:pt x="1416" y="526"/>
                      <a:pt x="1427" y="526"/>
                    </a:cubicBezTo>
                    <a:cubicBezTo>
                      <a:pt x="1426" y="543"/>
                      <a:pt x="1410" y="557"/>
                      <a:pt x="1396" y="565"/>
                    </a:cubicBezTo>
                    <a:moveTo>
                      <a:pt x="1373" y="615"/>
                    </a:moveTo>
                    <a:cubicBezTo>
                      <a:pt x="1389" y="618"/>
                      <a:pt x="1389" y="618"/>
                      <a:pt x="1389" y="618"/>
                    </a:cubicBezTo>
                    <a:cubicBezTo>
                      <a:pt x="1387" y="633"/>
                      <a:pt x="1373" y="643"/>
                      <a:pt x="1362" y="648"/>
                    </a:cubicBezTo>
                    <a:cubicBezTo>
                      <a:pt x="1347" y="647"/>
                      <a:pt x="1347" y="647"/>
                      <a:pt x="1347" y="647"/>
                    </a:cubicBezTo>
                    <a:cubicBezTo>
                      <a:pt x="1341" y="633"/>
                      <a:pt x="1355" y="624"/>
                      <a:pt x="1365" y="621"/>
                    </a:cubicBezTo>
                    <a:cubicBezTo>
                      <a:pt x="1367" y="619"/>
                      <a:pt x="1372" y="622"/>
                      <a:pt x="1375" y="617"/>
                    </a:cubicBezTo>
                    <a:cubicBezTo>
                      <a:pt x="1361" y="612"/>
                      <a:pt x="1361" y="612"/>
                      <a:pt x="1361" y="612"/>
                    </a:cubicBezTo>
                    <a:cubicBezTo>
                      <a:pt x="1360" y="598"/>
                      <a:pt x="1370" y="590"/>
                      <a:pt x="1376" y="582"/>
                    </a:cubicBezTo>
                    <a:cubicBezTo>
                      <a:pt x="1386" y="574"/>
                      <a:pt x="1397" y="572"/>
                      <a:pt x="1408" y="572"/>
                    </a:cubicBezTo>
                    <a:cubicBezTo>
                      <a:pt x="1406" y="589"/>
                      <a:pt x="1390" y="607"/>
                      <a:pt x="1373" y="615"/>
                    </a:cubicBezTo>
                    <a:moveTo>
                      <a:pt x="1346" y="678"/>
                    </a:moveTo>
                    <a:cubicBezTo>
                      <a:pt x="1336" y="680"/>
                      <a:pt x="1331" y="671"/>
                      <a:pt x="1330" y="662"/>
                    </a:cubicBezTo>
                    <a:cubicBezTo>
                      <a:pt x="1335" y="647"/>
                      <a:pt x="1335" y="647"/>
                      <a:pt x="1335" y="647"/>
                    </a:cubicBezTo>
                    <a:cubicBezTo>
                      <a:pt x="1364" y="659"/>
                      <a:pt x="1364" y="659"/>
                      <a:pt x="1364" y="659"/>
                    </a:cubicBezTo>
                    <a:cubicBezTo>
                      <a:pt x="1363" y="671"/>
                      <a:pt x="1356" y="675"/>
                      <a:pt x="1346" y="678"/>
                    </a:cubicBezTo>
                    <a:moveTo>
                      <a:pt x="1319" y="695"/>
                    </a:moveTo>
                    <a:cubicBezTo>
                      <a:pt x="1310" y="685"/>
                      <a:pt x="1314" y="676"/>
                      <a:pt x="1315" y="666"/>
                    </a:cubicBezTo>
                    <a:cubicBezTo>
                      <a:pt x="1324" y="662"/>
                      <a:pt x="1329" y="682"/>
                      <a:pt x="1335" y="690"/>
                    </a:cubicBezTo>
                    <a:cubicBezTo>
                      <a:pt x="1332" y="695"/>
                      <a:pt x="1324" y="697"/>
                      <a:pt x="1319" y="695"/>
                    </a:cubicBezTo>
                    <a:moveTo>
                      <a:pt x="1305" y="665"/>
                    </a:moveTo>
                    <a:cubicBezTo>
                      <a:pt x="1303" y="657"/>
                      <a:pt x="1313" y="648"/>
                      <a:pt x="1322" y="641"/>
                    </a:cubicBezTo>
                    <a:lnTo>
                      <a:pt x="1305" y="665"/>
                    </a:lnTo>
                    <a:close/>
                    <a:moveTo>
                      <a:pt x="1340" y="616"/>
                    </a:moveTo>
                    <a:cubicBezTo>
                      <a:pt x="1337" y="626"/>
                      <a:pt x="1327" y="625"/>
                      <a:pt x="1321" y="630"/>
                    </a:cubicBezTo>
                    <a:cubicBezTo>
                      <a:pt x="1319" y="627"/>
                      <a:pt x="1319" y="627"/>
                      <a:pt x="1319" y="627"/>
                    </a:cubicBezTo>
                    <a:cubicBezTo>
                      <a:pt x="1323" y="620"/>
                      <a:pt x="1332" y="613"/>
                      <a:pt x="1340" y="616"/>
                    </a:cubicBezTo>
                    <a:moveTo>
                      <a:pt x="1358" y="584"/>
                    </a:moveTo>
                    <a:cubicBezTo>
                      <a:pt x="1356" y="593"/>
                      <a:pt x="1348" y="598"/>
                      <a:pt x="1342" y="601"/>
                    </a:cubicBezTo>
                    <a:cubicBezTo>
                      <a:pt x="1339" y="601"/>
                      <a:pt x="1339" y="601"/>
                      <a:pt x="1339" y="601"/>
                    </a:cubicBezTo>
                    <a:cubicBezTo>
                      <a:pt x="1335" y="590"/>
                      <a:pt x="1350" y="583"/>
                      <a:pt x="1358" y="584"/>
                    </a:cubicBezTo>
                    <a:moveTo>
                      <a:pt x="1400" y="453"/>
                    </a:moveTo>
                    <a:cubicBezTo>
                      <a:pt x="1388" y="442"/>
                      <a:pt x="1401" y="424"/>
                      <a:pt x="1402" y="409"/>
                    </a:cubicBezTo>
                    <a:cubicBezTo>
                      <a:pt x="1404" y="395"/>
                      <a:pt x="1427" y="391"/>
                      <a:pt x="1429" y="409"/>
                    </a:cubicBezTo>
                    <a:cubicBezTo>
                      <a:pt x="1425" y="427"/>
                      <a:pt x="1418" y="449"/>
                      <a:pt x="1400" y="453"/>
                    </a:cubicBezTo>
                    <a:moveTo>
                      <a:pt x="1372" y="451"/>
                    </a:moveTo>
                    <a:cubicBezTo>
                      <a:pt x="1365" y="440"/>
                      <a:pt x="1364" y="424"/>
                      <a:pt x="1369" y="410"/>
                    </a:cubicBezTo>
                    <a:cubicBezTo>
                      <a:pt x="1373" y="398"/>
                      <a:pt x="1385" y="391"/>
                      <a:pt x="1398" y="393"/>
                    </a:cubicBezTo>
                    <a:cubicBezTo>
                      <a:pt x="1395" y="413"/>
                      <a:pt x="1389" y="439"/>
                      <a:pt x="1372" y="451"/>
                    </a:cubicBezTo>
                    <a:moveTo>
                      <a:pt x="1444" y="443"/>
                    </a:moveTo>
                    <a:cubicBezTo>
                      <a:pt x="1442" y="459"/>
                      <a:pt x="1434" y="473"/>
                      <a:pt x="1419" y="480"/>
                    </a:cubicBezTo>
                    <a:cubicBezTo>
                      <a:pt x="1414" y="480"/>
                      <a:pt x="1406" y="480"/>
                      <a:pt x="1406" y="473"/>
                    </a:cubicBezTo>
                    <a:cubicBezTo>
                      <a:pt x="1417" y="458"/>
                      <a:pt x="1421" y="431"/>
                      <a:pt x="1441" y="426"/>
                    </a:cubicBezTo>
                    <a:lnTo>
                      <a:pt x="1444" y="443"/>
                    </a:lnTo>
                    <a:close/>
                    <a:moveTo>
                      <a:pt x="1341" y="481"/>
                    </a:moveTo>
                    <a:cubicBezTo>
                      <a:pt x="1329" y="466"/>
                      <a:pt x="1339" y="449"/>
                      <a:pt x="1338" y="432"/>
                    </a:cubicBezTo>
                    <a:cubicBezTo>
                      <a:pt x="1342" y="425"/>
                      <a:pt x="1349" y="413"/>
                      <a:pt x="1358" y="416"/>
                    </a:cubicBezTo>
                    <a:cubicBezTo>
                      <a:pt x="1358" y="438"/>
                      <a:pt x="1361" y="470"/>
                      <a:pt x="1341" y="481"/>
                    </a:cubicBezTo>
                    <a:moveTo>
                      <a:pt x="1320" y="509"/>
                    </a:moveTo>
                    <a:cubicBezTo>
                      <a:pt x="1313" y="503"/>
                      <a:pt x="1312" y="490"/>
                      <a:pt x="1311" y="478"/>
                    </a:cubicBezTo>
                    <a:cubicBezTo>
                      <a:pt x="1310" y="466"/>
                      <a:pt x="1319" y="458"/>
                      <a:pt x="1323" y="448"/>
                    </a:cubicBezTo>
                    <a:cubicBezTo>
                      <a:pt x="1334" y="451"/>
                      <a:pt x="1329" y="470"/>
                      <a:pt x="1331" y="480"/>
                    </a:cubicBezTo>
                    <a:cubicBezTo>
                      <a:pt x="1328" y="490"/>
                      <a:pt x="1327" y="501"/>
                      <a:pt x="1320" y="509"/>
                    </a:cubicBezTo>
                    <a:moveTo>
                      <a:pt x="1301" y="547"/>
                    </a:moveTo>
                    <a:cubicBezTo>
                      <a:pt x="1296" y="552"/>
                      <a:pt x="1296" y="552"/>
                      <a:pt x="1296" y="552"/>
                    </a:cubicBezTo>
                    <a:cubicBezTo>
                      <a:pt x="1286" y="537"/>
                      <a:pt x="1289" y="512"/>
                      <a:pt x="1291" y="495"/>
                    </a:cubicBezTo>
                    <a:cubicBezTo>
                      <a:pt x="1303" y="485"/>
                      <a:pt x="1303" y="485"/>
                      <a:pt x="1303" y="485"/>
                    </a:cubicBezTo>
                    <a:cubicBezTo>
                      <a:pt x="1306" y="504"/>
                      <a:pt x="1316" y="529"/>
                      <a:pt x="1301" y="547"/>
                    </a:cubicBezTo>
                    <a:moveTo>
                      <a:pt x="1281" y="579"/>
                    </a:moveTo>
                    <a:cubicBezTo>
                      <a:pt x="1278" y="583"/>
                      <a:pt x="1277" y="588"/>
                      <a:pt x="1271" y="592"/>
                    </a:cubicBezTo>
                    <a:cubicBezTo>
                      <a:pt x="1265" y="575"/>
                      <a:pt x="1258" y="548"/>
                      <a:pt x="1270" y="528"/>
                    </a:cubicBezTo>
                    <a:cubicBezTo>
                      <a:pt x="1273" y="527"/>
                      <a:pt x="1275" y="520"/>
                      <a:pt x="1281" y="523"/>
                    </a:cubicBezTo>
                    <a:cubicBezTo>
                      <a:pt x="1290" y="539"/>
                      <a:pt x="1281" y="563"/>
                      <a:pt x="1281" y="579"/>
                    </a:cubicBezTo>
                    <a:moveTo>
                      <a:pt x="1256" y="615"/>
                    </a:moveTo>
                    <a:cubicBezTo>
                      <a:pt x="1249" y="620"/>
                      <a:pt x="1249" y="635"/>
                      <a:pt x="1237" y="635"/>
                    </a:cubicBezTo>
                    <a:cubicBezTo>
                      <a:pt x="1232" y="611"/>
                      <a:pt x="1231" y="576"/>
                      <a:pt x="1252" y="562"/>
                    </a:cubicBezTo>
                    <a:cubicBezTo>
                      <a:pt x="1263" y="574"/>
                      <a:pt x="1261" y="598"/>
                      <a:pt x="1256" y="615"/>
                    </a:cubicBezTo>
                    <a:moveTo>
                      <a:pt x="1221" y="654"/>
                    </a:moveTo>
                    <a:cubicBezTo>
                      <a:pt x="1216" y="662"/>
                      <a:pt x="1213" y="678"/>
                      <a:pt x="1199" y="678"/>
                    </a:cubicBezTo>
                    <a:cubicBezTo>
                      <a:pt x="1198" y="654"/>
                      <a:pt x="1201" y="619"/>
                      <a:pt x="1224" y="602"/>
                    </a:cubicBezTo>
                    <a:cubicBezTo>
                      <a:pt x="1235" y="615"/>
                      <a:pt x="1222" y="636"/>
                      <a:pt x="1221" y="654"/>
                    </a:cubicBezTo>
                    <a:moveTo>
                      <a:pt x="1173" y="700"/>
                    </a:moveTo>
                    <a:cubicBezTo>
                      <a:pt x="1169" y="706"/>
                      <a:pt x="1163" y="705"/>
                      <a:pt x="1158" y="707"/>
                    </a:cubicBezTo>
                    <a:cubicBezTo>
                      <a:pt x="1160" y="685"/>
                      <a:pt x="1165" y="651"/>
                      <a:pt x="1192" y="643"/>
                    </a:cubicBezTo>
                    <a:cubicBezTo>
                      <a:pt x="1197" y="666"/>
                      <a:pt x="1183" y="684"/>
                      <a:pt x="1173" y="700"/>
                    </a:cubicBezTo>
                    <a:moveTo>
                      <a:pt x="1140" y="704"/>
                    </a:moveTo>
                    <a:cubicBezTo>
                      <a:pt x="1136" y="711"/>
                      <a:pt x="1130" y="706"/>
                      <a:pt x="1124" y="706"/>
                    </a:cubicBezTo>
                    <a:cubicBezTo>
                      <a:pt x="1120" y="691"/>
                      <a:pt x="1132" y="678"/>
                      <a:pt x="1142" y="668"/>
                    </a:cubicBezTo>
                    <a:cubicBezTo>
                      <a:pt x="1147" y="661"/>
                      <a:pt x="1158" y="656"/>
                      <a:pt x="1160" y="663"/>
                    </a:cubicBezTo>
                    <a:cubicBezTo>
                      <a:pt x="1155" y="678"/>
                      <a:pt x="1152" y="693"/>
                      <a:pt x="1140" y="704"/>
                    </a:cubicBezTo>
                    <a:moveTo>
                      <a:pt x="1105" y="693"/>
                    </a:moveTo>
                    <a:cubicBezTo>
                      <a:pt x="1094" y="687"/>
                      <a:pt x="1102" y="673"/>
                      <a:pt x="1104" y="664"/>
                    </a:cubicBezTo>
                    <a:cubicBezTo>
                      <a:pt x="1111" y="654"/>
                      <a:pt x="1116" y="641"/>
                      <a:pt x="1129" y="636"/>
                    </a:cubicBezTo>
                    <a:cubicBezTo>
                      <a:pt x="1137" y="649"/>
                      <a:pt x="1126" y="675"/>
                      <a:pt x="1117" y="691"/>
                    </a:cubicBezTo>
                    <a:cubicBezTo>
                      <a:pt x="1113" y="692"/>
                      <a:pt x="1109" y="696"/>
                      <a:pt x="1105" y="693"/>
                    </a:cubicBezTo>
                    <a:moveTo>
                      <a:pt x="1102" y="626"/>
                    </a:moveTo>
                    <a:cubicBezTo>
                      <a:pt x="1110" y="614"/>
                      <a:pt x="1123" y="595"/>
                      <a:pt x="1139" y="598"/>
                    </a:cubicBezTo>
                    <a:cubicBezTo>
                      <a:pt x="1135" y="624"/>
                      <a:pt x="1111" y="639"/>
                      <a:pt x="1096" y="659"/>
                    </a:cubicBezTo>
                    <a:cubicBezTo>
                      <a:pt x="1088" y="648"/>
                      <a:pt x="1096" y="635"/>
                      <a:pt x="1102" y="626"/>
                    </a:cubicBezTo>
                    <a:moveTo>
                      <a:pt x="1065" y="641"/>
                    </a:moveTo>
                    <a:cubicBezTo>
                      <a:pt x="1047" y="644"/>
                      <a:pt x="1033" y="673"/>
                      <a:pt x="1013" y="659"/>
                    </a:cubicBezTo>
                    <a:cubicBezTo>
                      <a:pt x="1004" y="628"/>
                      <a:pt x="1023" y="594"/>
                      <a:pt x="1038" y="568"/>
                    </a:cubicBezTo>
                    <a:cubicBezTo>
                      <a:pt x="1067" y="531"/>
                      <a:pt x="1105" y="491"/>
                      <a:pt x="1148" y="478"/>
                    </a:cubicBezTo>
                    <a:cubicBezTo>
                      <a:pt x="1145" y="495"/>
                      <a:pt x="1128" y="510"/>
                      <a:pt x="1123" y="529"/>
                    </a:cubicBezTo>
                    <a:cubicBezTo>
                      <a:pt x="1103" y="545"/>
                      <a:pt x="1112" y="577"/>
                      <a:pt x="1096" y="594"/>
                    </a:cubicBezTo>
                    <a:cubicBezTo>
                      <a:pt x="1098" y="618"/>
                      <a:pt x="1081" y="628"/>
                      <a:pt x="1065" y="641"/>
                    </a:cubicBezTo>
                    <a:moveTo>
                      <a:pt x="1076" y="684"/>
                    </a:moveTo>
                    <a:cubicBezTo>
                      <a:pt x="1071" y="684"/>
                      <a:pt x="1071" y="684"/>
                      <a:pt x="1071" y="684"/>
                    </a:cubicBezTo>
                    <a:cubicBezTo>
                      <a:pt x="1068" y="666"/>
                      <a:pt x="1074" y="648"/>
                      <a:pt x="1084" y="635"/>
                    </a:cubicBezTo>
                    <a:cubicBezTo>
                      <a:pt x="1085" y="649"/>
                      <a:pt x="1087" y="673"/>
                      <a:pt x="1076" y="684"/>
                    </a:cubicBezTo>
                    <a:moveTo>
                      <a:pt x="1051" y="699"/>
                    </a:moveTo>
                    <a:cubicBezTo>
                      <a:pt x="1041" y="707"/>
                      <a:pt x="1041" y="707"/>
                      <a:pt x="1041" y="707"/>
                    </a:cubicBezTo>
                    <a:cubicBezTo>
                      <a:pt x="1029" y="697"/>
                      <a:pt x="1040" y="679"/>
                      <a:pt x="1045" y="667"/>
                    </a:cubicBezTo>
                    <a:cubicBezTo>
                      <a:pt x="1051" y="662"/>
                      <a:pt x="1054" y="649"/>
                      <a:pt x="1064" y="649"/>
                    </a:cubicBezTo>
                    <a:cubicBezTo>
                      <a:pt x="1063" y="668"/>
                      <a:pt x="1061" y="683"/>
                      <a:pt x="1051" y="699"/>
                    </a:cubicBezTo>
                    <a:moveTo>
                      <a:pt x="1002" y="719"/>
                    </a:moveTo>
                    <a:cubicBezTo>
                      <a:pt x="988" y="719"/>
                      <a:pt x="997" y="696"/>
                      <a:pt x="999" y="688"/>
                    </a:cubicBezTo>
                    <a:cubicBezTo>
                      <a:pt x="1005" y="676"/>
                      <a:pt x="1017" y="664"/>
                      <a:pt x="1030" y="668"/>
                    </a:cubicBezTo>
                    <a:cubicBezTo>
                      <a:pt x="1027" y="685"/>
                      <a:pt x="1023" y="712"/>
                      <a:pt x="1002" y="719"/>
                    </a:cubicBezTo>
                    <a:moveTo>
                      <a:pt x="972" y="710"/>
                    </a:moveTo>
                    <a:cubicBezTo>
                      <a:pt x="957" y="695"/>
                      <a:pt x="974" y="678"/>
                      <a:pt x="979" y="663"/>
                    </a:cubicBezTo>
                    <a:cubicBezTo>
                      <a:pt x="993" y="651"/>
                      <a:pt x="993" y="651"/>
                      <a:pt x="993" y="651"/>
                    </a:cubicBezTo>
                    <a:cubicBezTo>
                      <a:pt x="1002" y="669"/>
                      <a:pt x="994" y="691"/>
                      <a:pt x="983" y="708"/>
                    </a:cubicBezTo>
                    <a:cubicBezTo>
                      <a:pt x="980" y="709"/>
                      <a:pt x="977" y="710"/>
                      <a:pt x="972" y="710"/>
                    </a:cubicBezTo>
                    <a:moveTo>
                      <a:pt x="959" y="681"/>
                    </a:moveTo>
                    <a:cubicBezTo>
                      <a:pt x="950" y="671"/>
                      <a:pt x="957" y="653"/>
                      <a:pt x="959" y="642"/>
                    </a:cubicBezTo>
                    <a:cubicBezTo>
                      <a:pt x="966" y="631"/>
                      <a:pt x="976" y="614"/>
                      <a:pt x="991" y="612"/>
                    </a:cubicBezTo>
                    <a:cubicBezTo>
                      <a:pt x="1000" y="624"/>
                      <a:pt x="986" y="633"/>
                      <a:pt x="984" y="644"/>
                    </a:cubicBezTo>
                    <a:cubicBezTo>
                      <a:pt x="976" y="655"/>
                      <a:pt x="970" y="672"/>
                      <a:pt x="959" y="681"/>
                    </a:cubicBezTo>
                    <a:moveTo>
                      <a:pt x="952" y="630"/>
                    </a:moveTo>
                    <a:cubicBezTo>
                      <a:pt x="949" y="606"/>
                      <a:pt x="965" y="591"/>
                      <a:pt x="982" y="580"/>
                    </a:cubicBezTo>
                    <a:cubicBezTo>
                      <a:pt x="988" y="579"/>
                      <a:pt x="994" y="575"/>
                      <a:pt x="1000" y="578"/>
                    </a:cubicBezTo>
                    <a:cubicBezTo>
                      <a:pt x="992" y="601"/>
                      <a:pt x="970" y="619"/>
                      <a:pt x="952" y="630"/>
                    </a:cubicBezTo>
                    <a:moveTo>
                      <a:pt x="922" y="705"/>
                    </a:moveTo>
                    <a:cubicBezTo>
                      <a:pt x="919" y="683"/>
                      <a:pt x="926" y="650"/>
                      <a:pt x="941" y="639"/>
                    </a:cubicBezTo>
                    <a:cubicBezTo>
                      <a:pt x="946" y="655"/>
                      <a:pt x="946" y="655"/>
                      <a:pt x="946" y="655"/>
                    </a:cubicBezTo>
                    <a:cubicBezTo>
                      <a:pt x="946" y="676"/>
                      <a:pt x="939" y="695"/>
                      <a:pt x="922" y="705"/>
                    </a:cubicBezTo>
                    <a:moveTo>
                      <a:pt x="996" y="539"/>
                    </a:moveTo>
                    <a:cubicBezTo>
                      <a:pt x="1004" y="538"/>
                      <a:pt x="1013" y="534"/>
                      <a:pt x="1023" y="537"/>
                    </a:cubicBezTo>
                    <a:cubicBezTo>
                      <a:pt x="1014" y="559"/>
                      <a:pt x="989" y="569"/>
                      <a:pt x="968" y="575"/>
                    </a:cubicBezTo>
                    <a:cubicBezTo>
                      <a:pt x="967" y="557"/>
                      <a:pt x="983" y="544"/>
                      <a:pt x="996" y="539"/>
                    </a:cubicBezTo>
                    <a:moveTo>
                      <a:pt x="1016" y="502"/>
                    </a:moveTo>
                    <a:cubicBezTo>
                      <a:pt x="1026" y="504"/>
                      <a:pt x="1033" y="498"/>
                      <a:pt x="1044" y="501"/>
                    </a:cubicBezTo>
                    <a:cubicBezTo>
                      <a:pt x="1039" y="522"/>
                      <a:pt x="1019" y="526"/>
                      <a:pt x="1003" y="531"/>
                    </a:cubicBezTo>
                    <a:cubicBezTo>
                      <a:pt x="991" y="530"/>
                      <a:pt x="991" y="530"/>
                      <a:pt x="991" y="530"/>
                    </a:cubicBezTo>
                    <a:cubicBezTo>
                      <a:pt x="994" y="517"/>
                      <a:pt x="1005" y="506"/>
                      <a:pt x="1016" y="502"/>
                    </a:cubicBezTo>
                    <a:moveTo>
                      <a:pt x="1062" y="520"/>
                    </a:moveTo>
                    <a:cubicBezTo>
                      <a:pt x="1059" y="520"/>
                      <a:pt x="1059" y="520"/>
                      <a:pt x="1059" y="520"/>
                    </a:cubicBezTo>
                    <a:cubicBezTo>
                      <a:pt x="1058" y="515"/>
                      <a:pt x="1062" y="512"/>
                      <a:pt x="1066" y="512"/>
                    </a:cubicBezTo>
                    <a:cubicBezTo>
                      <a:pt x="1068" y="516"/>
                      <a:pt x="1063" y="518"/>
                      <a:pt x="1062" y="520"/>
                    </a:cubicBezTo>
                    <a:moveTo>
                      <a:pt x="1036" y="469"/>
                    </a:moveTo>
                    <a:cubicBezTo>
                      <a:pt x="1045" y="466"/>
                      <a:pt x="1059" y="468"/>
                      <a:pt x="1068" y="472"/>
                    </a:cubicBezTo>
                    <a:cubicBezTo>
                      <a:pt x="1061" y="491"/>
                      <a:pt x="1041" y="492"/>
                      <a:pt x="1025" y="494"/>
                    </a:cubicBezTo>
                    <a:cubicBezTo>
                      <a:pt x="1017" y="494"/>
                      <a:pt x="1017" y="494"/>
                      <a:pt x="1017" y="494"/>
                    </a:cubicBezTo>
                    <a:cubicBezTo>
                      <a:pt x="1013" y="483"/>
                      <a:pt x="1026" y="471"/>
                      <a:pt x="1036" y="469"/>
                    </a:cubicBezTo>
                    <a:moveTo>
                      <a:pt x="1077" y="500"/>
                    </a:moveTo>
                    <a:cubicBezTo>
                      <a:pt x="1077" y="495"/>
                      <a:pt x="1082" y="490"/>
                      <a:pt x="1086" y="492"/>
                    </a:cubicBezTo>
                    <a:cubicBezTo>
                      <a:pt x="1089" y="500"/>
                      <a:pt x="1080" y="497"/>
                      <a:pt x="1077" y="500"/>
                    </a:cubicBezTo>
                    <a:moveTo>
                      <a:pt x="1063" y="442"/>
                    </a:moveTo>
                    <a:cubicBezTo>
                      <a:pt x="1075" y="440"/>
                      <a:pt x="1094" y="441"/>
                      <a:pt x="1100" y="454"/>
                    </a:cubicBezTo>
                    <a:cubicBezTo>
                      <a:pt x="1091" y="475"/>
                      <a:pt x="1066" y="459"/>
                      <a:pt x="1048" y="461"/>
                    </a:cubicBezTo>
                    <a:cubicBezTo>
                      <a:pt x="1045" y="453"/>
                      <a:pt x="1055" y="444"/>
                      <a:pt x="1063" y="442"/>
                    </a:cubicBezTo>
                    <a:moveTo>
                      <a:pt x="1106" y="485"/>
                    </a:moveTo>
                    <a:cubicBezTo>
                      <a:pt x="1097" y="484"/>
                      <a:pt x="1097" y="484"/>
                      <a:pt x="1097" y="484"/>
                    </a:cubicBezTo>
                    <a:cubicBezTo>
                      <a:pt x="1100" y="479"/>
                      <a:pt x="1106" y="476"/>
                      <a:pt x="1110" y="477"/>
                    </a:cubicBezTo>
                    <a:cubicBezTo>
                      <a:pt x="1112" y="481"/>
                      <a:pt x="1107" y="483"/>
                      <a:pt x="1106" y="485"/>
                    </a:cubicBezTo>
                    <a:moveTo>
                      <a:pt x="1100" y="417"/>
                    </a:moveTo>
                    <a:cubicBezTo>
                      <a:pt x="1110" y="421"/>
                      <a:pt x="1123" y="426"/>
                      <a:pt x="1124" y="439"/>
                    </a:cubicBezTo>
                    <a:cubicBezTo>
                      <a:pt x="1125" y="445"/>
                      <a:pt x="1123" y="448"/>
                      <a:pt x="1119" y="450"/>
                    </a:cubicBezTo>
                    <a:cubicBezTo>
                      <a:pt x="1106" y="443"/>
                      <a:pt x="1078" y="442"/>
                      <a:pt x="1079" y="426"/>
                    </a:cubicBezTo>
                    <a:cubicBezTo>
                      <a:pt x="1086" y="422"/>
                      <a:pt x="1092" y="416"/>
                      <a:pt x="1100" y="417"/>
                    </a:cubicBezTo>
                    <a:moveTo>
                      <a:pt x="1148" y="422"/>
                    </a:moveTo>
                    <a:cubicBezTo>
                      <a:pt x="1149" y="429"/>
                      <a:pt x="1146" y="437"/>
                      <a:pt x="1141" y="441"/>
                    </a:cubicBezTo>
                    <a:cubicBezTo>
                      <a:pt x="1130" y="439"/>
                      <a:pt x="1125" y="421"/>
                      <a:pt x="1119" y="412"/>
                    </a:cubicBezTo>
                    <a:cubicBezTo>
                      <a:pt x="1129" y="405"/>
                      <a:pt x="1146" y="404"/>
                      <a:pt x="1148" y="422"/>
                    </a:cubicBezTo>
                    <a:moveTo>
                      <a:pt x="1159" y="414"/>
                    </a:moveTo>
                    <a:cubicBezTo>
                      <a:pt x="1165" y="416"/>
                      <a:pt x="1167" y="421"/>
                      <a:pt x="1168" y="426"/>
                    </a:cubicBezTo>
                    <a:cubicBezTo>
                      <a:pt x="1168" y="433"/>
                      <a:pt x="1167" y="440"/>
                      <a:pt x="1161" y="443"/>
                    </a:cubicBezTo>
                    <a:cubicBezTo>
                      <a:pt x="1156" y="443"/>
                      <a:pt x="1156" y="443"/>
                      <a:pt x="1156" y="443"/>
                    </a:cubicBezTo>
                    <a:cubicBezTo>
                      <a:pt x="1155" y="434"/>
                      <a:pt x="1154" y="420"/>
                      <a:pt x="1159" y="414"/>
                    </a:cubicBezTo>
                    <a:moveTo>
                      <a:pt x="1186" y="452"/>
                    </a:moveTo>
                    <a:cubicBezTo>
                      <a:pt x="1194" y="453"/>
                      <a:pt x="1200" y="455"/>
                      <a:pt x="1205" y="461"/>
                    </a:cubicBezTo>
                    <a:cubicBezTo>
                      <a:pt x="1204" y="484"/>
                      <a:pt x="1180" y="470"/>
                      <a:pt x="1168" y="475"/>
                    </a:cubicBezTo>
                    <a:cubicBezTo>
                      <a:pt x="1169" y="466"/>
                      <a:pt x="1175" y="457"/>
                      <a:pt x="1186" y="452"/>
                    </a:cubicBezTo>
                    <a:moveTo>
                      <a:pt x="1217" y="444"/>
                    </a:moveTo>
                    <a:cubicBezTo>
                      <a:pt x="1217" y="449"/>
                      <a:pt x="1217" y="449"/>
                      <a:pt x="1217" y="449"/>
                    </a:cubicBezTo>
                    <a:cubicBezTo>
                      <a:pt x="1209" y="451"/>
                      <a:pt x="1199" y="442"/>
                      <a:pt x="1189" y="444"/>
                    </a:cubicBezTo>
                    <a:cubicBezTo>
                      <a:pt x="1194" y="437"/>
                      <a:pt x="1212" y="431"/>
                      <a:pt x="1217" y="444"/>
                    </a:cubicBezTo>
                    <a:moveTo>
                      <a:pt x="1190" y="531"/>
                    </a:moveTo>
                    <a:cubicBezTo>
                      <a:pt x="1189" y="526"/>
                      <a:pt x="1193" y="514"/>
                      <a:pt x="1202" y="515"/>
                    </a:cubicBezTo>
                    <a:cubicBezTo>
                      <a:pt x="1204" y="521"/>
                      <a:pt x="1197" y="529"/>
                      <a:pt x="1190" y="531"/>
                    </a:cubicBezTo>
                    <a:moveTo>
                      <a:pt x="1184" y="555"/>
                    </a:moveTo>
                    <a:cubicBezTo>
                      <a:pt x="1180" y="560"/>
                      <a:pt x="1180" y="560"/>
                      <a:pt x="1180" y="560"/>
                    </a:cubicBezTo>
                    <a:cubicBezTo>
                      <a:pt x="1176" y="553"/>
                      <a:pt x="1182" y="541"/>
                      <a:pt x="1189" y="541"/>
                    </a:cubicBezTo>
                    <a:cubicBezTo>
                      <a:pt x="1193" y="546"/>
                      <a:pt x="1186" y="550"/>
                      <a:pt x="1184" y="555"/>
                    </a:cubicBezTo>
                    <a:moveTo>
                      <a:pt x="1141" y="514"/>
                    </a:moveTo>
                    <a:cubicBezTo>
                      <a:pt x="1148" y="492"/>
                      <a:pt x="1173" y="476"/>
                      <a:pt x="1193" y="485"/>
                    </a:cubicBezTo>
                    <a:cubicBezTo>
                      <a:pt x="1184" y="505"/>
                      <a:pt x="1160" y="510"/>
                      <a:pt x="1141" y="514"/>
                    </a:cubicBezTo>
                    <a:moveTo>
                      <a:pt x="1120" y="556"/>
                    </a:moveTo>
                    <a:cubicBezTo>
                      <a:pt x="1118" y="539"/>
                      <a:pt x="1134" y="530"/>
                      <a:pt x="1144" y="523"/>
                    </a:cubicBezTo>
                    <a:cubicBezTo>
                      <a:pt x="1154" y="521"/>
                      <a:pt x="1163" y="514"/>
                      <a:pt x="1174" y="518"/>
                    </a:cubicBezTo>
                    <a:cubicBezTo>
                      <a:pt x="1164" y="541"/>
                      <a:pt x="1140" y="551"/>
                      <a:pt x="1120" y="556"/>
                    </a:cubicBezTo>
                    <a:moveTo>
                      <a:pt x="1106" y="600"/>
                    </a:moveTo>
                    <a:cubicBezTo>
                      <a:pt x="1107" y="582"/>
                      <a:pt x="1116" y="568"/>
                      <a:pt x="1130" y="561"/>
                    </a:cubicBezTo>
                    <a:cubicBezTo>
                      <a:pt x="1139" y="559"/>
                      <a:pt x="1147" y="550"/>
                      <a:pt x="1158" y="555"/>
                    </a:cubicBezTo>
                    <a:cubicBezTo>
                      <a:pt x="1154" y="582"/>
                      <a:pt x="1126" y="592"/>
                      <a:pt x="1106" y="600"/>
                    </a:cubicBezTo>
                    <a:moveTo>
                      <a:pt x="908" y="707"/>
                    </a:moveTo>
                    <a:cubicBezTo>
                      <a:pt x="903" y="714"/>
                      <a:pt x="896" y="723"/>
                      <a:pt x="888" y="724"/>
                    </a:cubicBezTo>
                    <a:cubicBezTo>
                      <a:pt x="880" y="708"/>
                      <a:pt x="891" y="700"/>
                      <a:pt x="898" y="685"/>
                    </a:cubicBezTo>
                    <a:cubicBezTo>
                      <a:pt x="925" y="661"/>
                      <a:pt x="913" y="695"/>
                      <a:pt x="908" y="707"/>
                    </a:cubicBezTo>
                    <a:moveTo>
                      <a:pt x="861" y="730"/>
                    </a:moveTo>
                    <a:cubicBezTo>
                      <a:pt x="855" y="729"/>
                      <a:pt x="846" y="737"/>
                      <a:pt x="843" y="728"/>
                    </a:cubicBezTo>
                    <a:cubicBezTo>
                      <a:pt x="846" y="711"/>
                      <a:pt x="848" y="706"/>
                      <a:pt x="860" y="695"/>
                    </a:cubicBezTo>
                    <a:cubicBezTo>
                      <a:pt x="860" y="695"/>
                      <a:pt x="874" y="685"/>
                      <a:pt x="883" y="690"/>
                    </a:cubicBezTo>
                    <a:cubicBezTo>
                      <a:pt x="884" y="708"/>
                      <a:pt x="878" y="719"/>
                      <a:pt x="861" y="730"/>
                    </a:cubicBezTo>
                    <a:moveTo>
                      <a:pt x="828" y="724"/>
                    </a:moveTo>
                    <a:cubicBezTo>
                      <a:pt x="823" y="722"/>
                      <a:pt x="817" y="719"/>
                      <a:pt x="816" y="712"/>
                    </a:cubicBezTo>
                    <a:cubicBezTo>
                      <a:pt x="817" y="695"/>
                      <a:pt x="826" y="685"/>
                      <a:pt x="838" y="675"/>
                    </a:cubicBezTo>
                    <a:cubicBezTo>
                      <a:pt x="853" y="668"/>
                      <a:pt x="852" y="694"/>
                      <a:pt x="848" y="703"/>
                    </a:cubicBezTo>
                    <a:cubicBezTo>
                      <a:pt x="842" y="710"/>
                      <a:pt x="838" y="721"/>
                      <a:pt x="828" y="724"/>
                    </a:cubicBezTo>
                    <a:moveTo>
                      <a:pt x="812" y="689"/>
                    </a:moveTo>
                    <a:cubicBezTo>
                      <a:pt x="805" y="680"/>
                      <a:pt x="813" y="666"/>
                      <a:pt x="817" y="658"/>
                    </a:cubicBezTo>
                    <a:cubicBezTo>
                      <a:pt x="826" y="649"/>
                      <a:pt x="836" y="641"/>
                      <a:pt x="847" y="642"/>
                    </a:cubicBezTo>
                    <a:cubicBezTo>
                      <a:pt x="848" y="662"/>
                      <a:pt x="826" y="674"/>
                      <a:pt x="812" y="689"/>
                    </a:cubicBezTo>
                    <a:moveTo>
                      <a:pt x="849" y="608"/>
                    </a:moveTo>
                    <a:cubicBezTo>
                      <a:pt x="854" y="608"/>
                      <a:pt x="858" y="603"/>
                      <a:pt x="863" y="606"/>
                    </a:cubicBezTo>
                    <a:cubicBezTo>
                      <a:pt x="861" y="626"/>
                      <a:pt x="838" y="638"/>
                      <a:pt x="823" y="642"/>
                    </a:cubicBezTo>
                    <a:cubicBezTo>
                      <a:pt x="819" y="642"/>
                      <a:pt x="819" y="642"/>
                      <a:pt x="819" y="642"/>
                    </a:cubicBezTo>
                    <a:cubicBezTo>
                      <a:pt x="820" y="626"/>
                      <a:pt x="835" y="612"/>
                      <a:pt x="849" y="608"/>
                    </a:cubicBezTo>
                    <a:moveTo>
                      <a:pt x="866" y="573"/>
                    </a:moveTo>
                    <a:cubicBezTo>
                      <a:pt x="873" y="571"/>
                      <a:pt x="879" y="568"/>
                      <a:pt x="887" y="570"/>
                    </a:cubicBezTo>
                    <a:cubicBezTo>
                      <a:pt x="881" y="593"/>
                      <a:pt x="857" y="600"/>
                      <a:pt x="839" y="604"/>
                    </a:cubicBezTo>
                    <a:cubicBezTo>
                      <a:pt x="836" y="590"/>
                      <a:pt x="854" y="579"/>
                      <a:pt x="866" y="573"/>
                    </a:cubicBezTo>
                    <a:moveTo>
                      <a:pt x="893" y="529"/>
                    </a:moveTo>
                    <a:cubicBezTo>
                      <a:pt x="886" y="525"/>
                      <a:pt x="864" y="533"/>
                      <a:pt x="864" y="517"/>
                    </a:cubicBezTo>
                    <a:cubicBezTo>
                      <a:pt x="876" y="511"/>
                      <a:pt x="898" y="490"/>
                      <a:pt x="905" y="512"/>
                    </a:cubicBezTo>
                    <a:cubicBezTo>
                      <a:pt x="906" y="519"/>
                      <a:pt x="899" y="520"/>
                      <a:pt x="896" y="524"/>
                    </a:cubicBezTo>
                    <a:cubicBezTo>
                      <a:pt x="911" y="530"/>
                      <a:pt x="911" y="530"/>
                      <a:pt x="911" y="530"/>
                    </a:cubicBezTo>
                    <a:cubicBezTo>
                      <a:pt x="902" y="553"/>
                      <a:pt x="879" y="559"/>
                      <a:pt x="861" y="565"/>
                    </a:cubicBezTo>
                    <a:cubicBezTo>
                      <a:pt x="861" y="548"/>
                      <a:pt x="882" y="539"/>
                      <a:pt x="893" y="529"/>
                    </a:cubicBezTo>
                    <a:moveTo>
                      <a:pt x="857" y="511"/>
                    </a:moveTo>
                    <a:cubicBezTo>
                      <a:pt x="848" y="510"/>
                      <a:pt x="837" y="515"/>
                      <a:pt x="830" y="506"/>
                    </a:cubicBezTo>
                    <a:cubicBezTo>
                      <a:pt x="838" y="492"/>
                      <a:pt x="858" y="485"/>
                      <a:pt x="875" y="484"/>
                    </a:cubicBezTo>
                    <a:cubicBezTo>
                      <a:pt x="877" y="488"/>
                      <a:pt x="882" y="489"/>
                      <a:pt x="881" y="491"/>
                    </a:cubicBezTo>
                    <a:cubicBezTo>
                      <a:pt x="879" y="502"/>
                      <a:pt x="865" y="507"/>
                      <a:pt x="857" y="511"/>
                    </a:cubicBezTo>
                    <a:moveTo>
                      <a:pt x="819" y="535"/>
                    </a:moveTo>
                    <a:cubicBezTo>
                      <a:pt x="796" y="530"/>
                      <a:pt x="796" y="530"/>
                      <a:pt x="796" y="530"/>
                    </a:cubicBezTo>
                    <a:cubicBezTo>
                      <a:pt x="796" y="521"/>
                      <a:pt x="805" y="522"/>
                      <a:pt x="809" y="517"/>
                    </a:cubicBezTo>
                    <a:cubicBezTo>
                      <a:pt x="815" y="521"/>
                      <a:pt x="826" y="515"/>
                      <a:pt x="828" y="524"/>
                    </a:cubicBezTo>
                    <a:cubicBezTo>
                      <a:pt x="830" y="530"/>
                      <a:pt x="823" y="534"/>
                      <a:pt x="819" y="535"/>
                    </a:cubicBezTo>
                    <a:moveTo>
                      <a:pt x="796" y="566"/>
                    </a:moveTo>
                    <a:cubicBezTo>
                      <a:pt x="790" y="559"/>
                      <a:pt x="763" y="563"/>
                      <a:pt x="775" y="545"/>
                    </a:cubicBezTo>
                    <a:cubicBezTo>
                      <a:pt x="786" y="536"/>
                      <a:pt x="805" y="541"/>
                      <a:pt x="816" y="548"/>
                    </a:cubicBezTo>
                    <a:cubicBezTo>
                      <a:pt x="817" y="561"/>
                      <a:pt x="805" y="564"/>
                      <a:pt x="796" y="566"/>
                    </a:cubicBezTo>
                    <a:moveTo>
                      <a:pt x="783" y="590"/>
                    </a:moveTo>
                    <a:cubicBezTo>
                      <a:pt x="770" y="591"/>
                      <a:pt x="762" y="580"/>
                      <a:pt x="751" y="575"/>
                    </a:cubicBezTo>
                    <a:cubicBezTo>
                      <a:pt x="748" y="566"/>
                      <a:pt x="756" y="567"/>
                      <a:pt x="760" y="565"/>
                    </a:cubicBezTo>
                    <a:cubicBezTo>
                      <a:pt x="772" y="567"/>
                      <a:pt x="788" y="564"/>
                      <a:pt x="792" y="577"/>
                    </a:cubicBezTo>
                    <a:cubicBezTo>
                      <a:pt x="791" y="581"/>
                      <a:pt x="788" y="586"/>
                      <a:pt x="783" y="590"/>
                    </a:cubicBezTo>
                    <a:moveTo>
                      <a:pt x="758" y="607"/>
                    </a:moveTo>
                    <a:cubicBezTo>
                      <a:pt x="741" y="603"/>
                      <a:pt x="741" y="603"/>
                      <a:pt x="741" y="603"/>
                    </a:cubicBezTo>
                    <a:cubicBezTo>
                      <a:pt x="743" y="609"/>
                      <a:pt x="736" y="617"/>
                      <a:pt x="729" y="619"/>
                    </a:cubicBezTo>
                    <a:cubicBezTo>
                      <a:pt x="712" y="622"/>
                      <a:pt x="706" y="603"/>
                      <a:pt x="700" y="590"/>
                    </a:cubicBezTo>
                    <a:cubicBezTo>
                      <a:pt x="706" y="582"/>
                      <a:pt x="719" y="583"/>
                      <a:pt x="724" y="590"/>
                    </a:cubicBezTo>
                    <a:cubicBezTo>
                      <a:pt x="726" y="594"/>
                      <a:pt x="731" y="598"/>
                      <a:pt x="734" y="596"/>
                    </a:cubicBezTo>
                    <a:cubicBezTo>
                      <a:pt x="730" y="591"/>
                      <a:pt x="729" y="581"/>
                      <a:pt x="738" y="580"/>
                    </a:cubicBezTo>
                    <a:cubicBezTo>
                      <a:pt x="748" y="584"/>
                      <a:pt x="759" y="586"/>
                      <a:pt x="767" y="594"/>
                    </a:cubicBezTo>
                    <a:cubicBezTo>
                      <a:pt x="765" y="600"/>
                      <a:pt x="763" y="606"/>
                      <a:pt x="758" y="607"/>
                    </a:cubicBezTo>
                    <a:moveTo>
                      <a:pt x="690" y="627"/>
                    </a:moveTo>
                    <a:cubicBezTo>
                      <a:pt x="680" y="627"/>
                      <a:pt x="672" y="617"/>
                      <a:pt x="667" y="607"/>
                    </a:cubicBezTo>
                    <a:cubicBezTo>
                      <a:pt x="668" y="599"/>
                      <a:pt x="659" y="592"/>
                      <a:pt x="666" y="584"/>
                    </a:cubicBezTo>
                    <a:cubicBezTo>
                      <a:pt x="684" y="583"/>
                      <a:pt x="697" y="601"/>
                      <a:pt x="706" y="617"/>
                    </a:cubicBezTo>
                    <a:cubicBezTo>
                      <a:pt x="706" y="628"/>
                      <a:pt x="695" y="623"/>
                      <a:pt x="690" y="627"/>
                    </a:cubicBezTo>
                    <a:moveTo>
                      <a:pt x="650" y="625"/>
                    </a:moveTo>
                    <a:cubicBezTo>
                      <a:pt x="639" y="626"/>
                      <a:pt x="637" y="612"/>
                      <a:pt x="636" y="606"/>
                    </a:cubicBezTo>
                    <a:cubicBezTo>
                      <a:pt x="634" y="618"/>
                      <a:pt x="627" y="636"/>
                      <a:pt x="614" y="624"/>
                    </a:cubicBezTo>
                    <a:cubicBezTo>
                      <a:pt x="599" y="610"/>
                      <a:pt x="612" y="590"/>
                      <a:pt x="616" y="574"/>
                    </a:cubicBezTo>
                    <a:cubicBezTo>
                      <a:pt x="619" y="573"/>
                      <a:pt x="619" y="573"/>
                      <a:pt x="619" y="573"/>
                    </a:cubicBezTo>
                    <a:cubicBezTo>
                      <a:pt x="632" y="579"/>
                      <a:pt x="629" y="597"/>
                      <a:pt x="633" y="608"/>
                    </a:cubicBezTo>
                    <a:cubicBezTo>
                      <a:pt x="639" y="600"/>
                      <a:pt x="633" y="586"/>
                      <a:pt x="642" y="579"/>
                    </a:cubicBezTo>
                    <a:cubicBezTo>
                      <a:pt x="653" y="584"/>
                      <a:pt x="657" y="598"/>
                      <a:pt x="661" y="609"/>
                    </a:cubicBezTo>
                    <a:cubicBezTo>
                      <a:pt x="665" y="615"/>
                      <a:pt x="660" y="632"/>
                      <a:pt x="650" y="625"/>
                    </a:cubicBezTo>
                    <a:moveTo>
                      <a:pt x="598" y="609"/>
                    </a:moveTo>
                    <a:cubicBezTo>
                      <a:pt x="589" y="616"/>
                      <a:pt x="584" y="603"/>
                      <a:pt x="581" y="596"/>
                    </a:cubicBezTo>
                    <a:cubicBezTo>
                      <a:pt x="579" y="575"/>
                      <a:pt x="591" y="564"/>
                      <a:pt x="601" y="550"/>
                    </a:cubicBezTo>
                    <a:cubicBezTo>
                      <a:pt x="606" y="551"/>
                      <a:pt x="606" y="551"/>
                      <a:pt x="606" y="551"/>
                    </a:cubicBezTo>
                    <a:lnTo>
                      <a:pt x="598" y="609"/>
                    </a:lnTo>
                    <a:close/>
                    <a:moveTo>
                      <a:pt x="563" y="625"/>
                    </a:moveTo>
                    <a:cubicBezTo>
                      <a:pt x="557" y="618"/>
                      <a:pt x="557" y="618"/>
                      <a:pt x="557" y="618"/>
                    </a:cubicBezTo>
                    <a:cubicBezTo>
                      <a:pt x="561" y="597"/>
                      <a:pt x="586" y="602"/>
                      <a:pt x="589" y="621"/>
                    </a:cubicBezTo>
                    <a:cubicBezTo>
                      <a:pt x="584" y="632"/>
                      <a:pt x="570" y="629"/>
                      <a:pt x="563" y="625"/>
                    </a:cubicBezTo>
                    <a:moveTo>
                      <a:pt x="557" y="657"/>
                    </a:moveTo>
                    <a:cubicBezTo>
                      <a:pt x="548" y="657"/>
                      <a:pt x="539" y="654"/>
                      <a:pt x="533" y="647"/>
                    </a:cubicBezTo>
                    <a:cubicBezTo>
                      <a:pt x="533" y="639"/>
                      <a:pt x="536" y="632"/>
                      <a:pt x="543" y="630"/>
                    </a:cubicBezTo>
                    <a:cubicBezTo>
                      <a:pt x="556" y="631"/>
                      <a:pt x="567" y="634"/>
                      <a:pt x="577" y="640"/>
                    </a:cubicBezTo>
                    <a:cubicBezTo>
                      <a:pt x="582" y="654"/>
                      <a:pt x="563" y="650"/>
                      <a:pt x="557" y="657"/>
                    </a:cubicBezTo>
                    <a:moveTo>
                      <a:pt x="534" y="681"/>
                    </a:moveTo>
                    <a:cubicBezTo>
                      <a:pt x="523" y="680"/>
                      <a:pt x="512" y="681"/>
                      <a:pt x="505" y="671"/>
                    </a:cubicBezTo>
                    <a:cubicBezTo>
                      <a:pt x="506" y="663"/>
                      <a:pt x="513" y="655"/>
                      <a:pt x="520" y="654"/>
                    </a:cubicBezTo>
                    <a:cubicBezTo>
                      <a:pt x="532" y="656"/>
                      <a:pt x="543" y="658"/>
                      <a:pt x="552" y="667"/>
                    </a:cubicBezTo>
                    <a:cubicBezTo>
                      <a:pt x="551" y="676"/>
                      <a:pt x="540" y="679"/>
                      <a:pt x="534" y="681"/>
                    </a:cubicBezTo>
                    <a:moveTo>
                      <a:pt x="494" y="702"/>
                    </a:moveTo>
                    <a:cubicBezTo>
                      <a:pt x="490" y="695"/>
                      <a:pt x="478" y="694"/>
                      <a:pt x="481" y="683"/>
                    </a:cubicBezTo>
                    <a:cubicBezTo>
                      <a:pt x="497" y="669"/>
                      <a:pt x="515" y="684"/>
                      <a:pt x="526" y="694"/>
                    </a:cubicBezTo>
                    <a:cubicBezTo>
                      <a:pt x="520" y="704"/>
                      <a:pt x="504" y="709"/>
                      <a:pt x="494" y="702"/>
                    </a:cubicBezTo>
                    <a:moveTo>
                      <a:pt x="465" y="721"/>
                    </a:moveTo>
                    <a:cubicBezTo>
                      <a:pt x="457" y="715"/>
                      <a:pt x="450" y="706"/>
                      <a:pt x="454" y="695"/>
                    </a:cubicBezTo>
                    <a:cubicBezTo>
                      <a:pt x="472" y="683"/>
                      <a:pt x="487" y="703"/>
                      <a:pt x="496" y="718"/>
                    </a:cubicBezTo>
                    <a:cubicBezTo>
                      <a:pt x="487" y="726"/>
                      <a:pt x="474" y="727"/>
                      <a:pt x="465" y="721"/>
                    </a:cubicBezTo>
                    <a:moveTo>
                      <a:pt x="435" y="732"/>
                    </a:moveTo>
                    <a:cubicBezTo>
                      <a:pt x="430" y="723"/>
                      <a:pt x="422" y="708"/>
                      <a:pt x="431" y="700"/>
                    </a:cubicBezTo>
                    <a:cubicBezTo>
                      <a:pt x="442" y="706"/>
                      <a:pt x="461" y="716"/>
                      <a:pt x="460" y="734"/>
                    </a:cubicBezTo>
                    <a:cubicBezTo>
                      <a:pt x="452" y="742"/>
                      <a:pt x="443" y="733"/>
                      <a:pt x="435" y="732"/>
                    </a:cubicBezTo>
                    <a:moveTo>
                      <a:pt x="407" y="735"/>
                    </a:moveTo>
                    <a:cubicBezTo>
                      <a:pt x="395" y="725"/>
                      <a:pt x="397" y="708"/>
                      <a:pt x="403" y="695"/>
                    </a:cubicBezTo>
                    <a:cubicBezTo>
                      <a:pt x="406" y="686"/>
                      <a:pt x="411" y="694"/>
                      <a:pt x="414" y="696"/>
                    </a:cubicBezTo>
                    <a:cubicBezTo>
                      <a:pt x="421" y="707"/>
                      <a:pt x="423" y="718"/>
                      <a:pt x="423" y="731"/>
                    </a:cubicBezTo>
                    <a:cubicBezTo>
                      <a:pt x="420" y="735"/>
                      <a:pt x="413" y="737"/>
                      <a:pt x="407" y="735"/>
                    </a:cubicBezTo>
                    <a:moveTo>
                      <a:pt x="567" y="560"/>
                    </a:moveTo>
                    <a:cubicBezTo>
                      <a:pt x="567" y="541"/>
                      <a:pt x="581" y="523"/>
                      <a:pt x="595" y="518"/>
                    </a:cubicBezTo>
                    <a:cubicBezTo>
                      <a:pt x="601" y="540"/>
                      <a:pt x="588" y="556"/>
                      <a:pt x="576" y="570"/>
                    </a:cubicBezTo>
                    <a:cubicBezTo>
                      <a:pt x="573" y="567"/>
                      <a:pt x="566" y="567"/>
                      <a:pt x="567" y="560"/>
                    </a:cubicBezTo>
                    <a:moveTo>
                      <a:pt x="568" y="501"/>
                    </a:moveTo>
                    <a:cubicBezTo>
                      <a:pt x="576" y="493"/>
                      <a:pt x="581" y="483"/>
                      <a:pt x="592" y="487"/>
                    </a:cubicBezTo>
                    <a:cubicBezTo>
                      <a:pt x="588" y="504"/>
                      <a:pt x="582" y="520"/>
                      <a:pt x="567" y="532"/>
                    </a:cubicBezTo>
                    <a:cubicBezTo>
                      <a:pt x="558" y="526"/>
                      <a:pt x="564" y="508"/>
                      <a:pt x="568" y="501"/>
                    </a:cubicBezTo>
                    <a:moveTo>
                      <a:pt x="566" y="468"/>
                    </a:moveTo>
                    <a:cubicBezTo>
                      <a:pt x="569" y="457"/>
                      <a:pt x="582" y="451"/>
                      <a:pt x="592" y="447"/>
                    </a:cubicBezTo>
                    <a:cubicBezTo>
                      <a:pt x="596" y="465"/>
                      <a:pt x="576" y="478"/>
                      <a:pt x="566" y="491"/>
                    </a:cubicBezTo>
                    <a:cubicBezTo>
                      <a:pt x="560" y="486"/>
                      <a:pt x="563" y="474"/>
                      <a:pt x="566" y="468"/>
                    </a:cubicBezTo>
                    <a:moveTo>
                      <a:pt x="579" y="418"/>
                    </a:moveTo>
                    <a:cubicBezTo>
                      <a:pt x="584" y="414"/>
                      <a:pt x="592" y="413"/>
                      <a:pt x="598" y="411"/>
                    </a:cubicBezTo>
                    <a:cubicBezTo>
                      <a:pt x="602" y="424"/>
                      <a:pt x="592" y="436"/>
                      <a:pt x="582" y="443"/>
                    </a:cubicBezTo>
                    <a:cubicBezTo>
                      <a:pt x="578" y="449"/>
                      <a:pt x="572" y="449"/>
                      <a:pt x="568" y="451"/>
                    </a:cubicBezTo>
                    <a:cubicBezTo>
                      <a:pt x="562" y="438"/>
                      <a:pt x="572" y="428"/>
                      <a:pt x="579" y="418"/>
                    </a:cubicBezTo>
                    <a:moveTo>
                      <a:pt x="598" y="378"/>
                    </a:moveTo>
                    <a:cubicBezTo>
                      <a:pt x="601" y="379"/>
                      <a:pt x="602" y="376"/>
                      <a:pt x="606" y="376"/>
                    </a:cubicBezTo>
                    <a:cubicBezTo>
                      <a:pt x="608" y="389"/>
                      <a:pt x="596" y="399"/>
                      <a:pt x="588" y="408"/>
                    </a:cubicBezTo>
                    <a:cubicBezTo>
                      <a:pt x="583" y="409"/>
                      <a:pt x="579" y="413"/>
                      <a:pt x="574" y="412"/>
                    </a:cubicBezTo>
                    <a:cubicBezTo>
                      <a:pt x="569" y="395"/>
                      <a:pt x="586" y="384"/>
                      <a:pt x="598" y="378"/>
                    </a:cubicBezTo>
                    <a:moveTo>
                      <a:pt x="602" y="339"/>
                    </a:moveTo>
                    <a:cubicBezTo>
                      <a:pt x="605" y="336"/>
                      <a:pt x="611" y="339"/>
                      <a:pt x="615" y="338"/>
                    </a:cubicBezTo>
                    <a:cubicBezTo>
                      <a:pt x="609" y="353"/>
                      <a:pt x="601" y="369"/>
                      <a:pt x="586" y="374"/>
                    </a:cubicBezTo>
                    <a:cubicBezTo>
                      <a:pt x="579" y="373"/>
                      <a:pt x="579" y="373"/>
                      <a:pt x="579" y="373"/>
                    </a:cubicBezTo>
                    <a:cubicBezTo>
                      <a:pt x="578" y="357"/>
                      <a:pt x="589" y="347"/>
                      <a:pt x="602" y="339"/>
                    </a:cubicBezTo>
                    <a:moveTo>
                      <a:pt x="617" y="299"/>
                    </a:moveTo>
                    <a:cubicBezTo>
                      <a:pt x="620" y="299"/>
                      <a:pt x="622" y="295"/>
                      <a:pt x="626" y="297"/>
                    </a:cubicBezTo>
                    <a:cubicBezTo>
                      <a:pt x="630" y="310"/>
                      <a:pt x="614" y="317"/>
                      <a:pt x="608" y="326"/>
                    </a:cubicBezTo>
                    <a:cubicBezTo>
                      <a:pt x="603" y="330"/>
                      <a:pt x="598" y="334"/>
                      <a:pt x="592" y="335"/>
                    </a:cubicBezTo>
                    <a:cubicBezTo>
                      <a:pt x="585" y="314"/>
                      <a:pt x="603" y="303"/>
                      <a:pt x="617" y="299"/>
                    </a:cubicBezTo>
                    <a:moveTo>
                      <a:pt x="641" y="265"/>
                    </a:moveTo>
                    <a:cubicBezTo>
                      <a:pt x="635" y="284"/>
                      <a:pt x="616" y="289"/>
                      <a:pt x="600" y="291"/>
                    </a:cubicBezTo>
                    <a:cubicBezTo>
                      <a:pt x="604" y="271"/>
                      <a:pt x="624" y="261"/>
                      <a:pt x="641" y="265"/>
                    </a:cubicBezTo>
                    <a:moveTo>
                      <a:pt x="633" y="228"/>
                    </a:moveTo>
                    <a:cubicBezTo>
                      <a:pt x="639" y="226"/>
                      <a:pt x="646" y="227"/>
                      <a:pt x="654" y="226"/>
                    </a:cubicBezTo>
                    <a:cubicBezTo>
                      <a:pt x="656" y="236"/>
                      <a:pt x="647" y="249"/>
                      <a:pt x="636" y="253"/>
                    </a:cubicBezTo>
                    <a:cubicBezTo>
                      <a:pt x="628" y="255"/>
                      <a:pt x="622" y="258"/>
                      <a:pt x="613" y="256"/>
                    </a:cubicBezTo>
                    <a:cubicBezTo>
                      <a:pt x="611" y="242"/>
                      <a:pt x="624" y="233"/>
                      <a:pt x="633" y="228"/>
                    </a:cubicBezTo>
                    <a:moveTo>
                      <a:pt x="647" y="194"/>
                    </a:moveTo>
                    <a:cubicBezTo>
                      <a:pt x="654" y="190"/>
                      <a:pt x="667" y="194"/>
                      <a:pt x="667" y="203"/>
                    </a:cubicBezTo>
                    <a:cubicBezTo>
                      <a:pt x="659" y="214"/>
                      <a:pt x="643" y="220"/>
                      <a:pt x="632" y="219"/>
                    </a:cubicBezTo>
                    <a:cubicBezTo>
                      <a:pt x="625" y="210"/>
                      <a:pt x="637" y="198"/>
                      <a:pt x="647" y="194"/>
                    </a:cubicBezTo>
                    <a:moveTo>
                      <a:pt x="661" y="162"/>
                    </a:moveTo>
                    <a:cubicBezTo>
                      <a:pt x="670" y="166"/>
                      <a:pt x="680" y="165"/>
                      <a:pt x="682" y="177"/>
                    </a:cubicBezTo>
                    <a:cubicBezTo>
                      <a:pt x="677" y="192"/>
                      <a:pt x="659" y="181"/>
                      <a:pt x="648" y="183"/>
                    </a:cubicBezTo>
                    <a:cubicBezTo>
                      <a:pt x="646" y="172"/>
                      <a:pt x="654" y="165"/>
                      <a:pt x="661" y="162"/>
                    </a:cubicBezTo>
                    <a:moveTo>
                      <a:pt x="679" y="130"/>
                    </a:moveTo>
                    <a:cubicBezTo>
                      <a:pt x="696" y="131"/>
                      <a:pt x="695" y="153"/>
                      <a:pt x="698" y="166"/>
                    </a:cubicBezTo>
                    <a:cubicBezTo>
                      <a:pt x="699" y="168"/>
                      <a:pt x="696" y="169"/>
                      <a:pt x="693" y="172"/>
                    </a:cubicBezTo>
                    <a:cubicBezTo>
                      <a:pt x="683" y="169"/>
                      <a:pt x="676" y="159"/>
                      <a:pt x="669" y="152"/>
                    </a:cubicBezTo>
                    <a:cubicBezTo>
                      <a:pt x="667" y="141"/>
                      <a:pt x="675" y="136"/>
                      <a:pt x="679" y="130"/>
                    </a:cubicBezTo>
                    <a:moveTo>
                      <a:pt x="701" y="114"/>
                    </a:moveTo>
                    <a:cubicBezTo>
                      <a:pt x="712" y="111"/>
                      <a:pt x="716" y="123"/>
                      <a:pt x="720" y="129"/>
                    </a:cubicBezTo>
                    <a:cubicBezTo>
                      <a:pt x="719" y="143"/>
                      <a:pt x="717" y="158"/>
                      <a:pt x="708" y="164"/>
                    </a:cubicBezTo>
                    <a:cubicBezTo>
                      <a:pt x="708" y="147"/>
                      <a:pt x="683" y="126"/>
                      <a:pt x="701" y="114"/>
                    </a:cubicBezTo>
                    <a:moveTo>
                      <a:pt x="752" y="217"/>
                    </a:moveTo>
                    <a:cubicBezTo>
                      <a:pt x="751" y="234"/>
                      <a:pt x="738" y="245"/>
                      <a:pt x="726" y="248"/>
                    </a:cubicBezTo>
                    <a:cubicBezTo>
                      <a:pt x="722" y="252"/>
                      <a:pt x="718" y="250"/>
                      <a:pt x="713" y="250"/>
                    </a:cubicBezTo>
                    <a:cubicBezTo>
                      <a:pt x="713" y="225"/>
                      <a:pt x="736" y="223"/>
                      <a:pt x="752" y="217"/>
                    </a:cubicBezTo>
                    <a:moveTo>
                      <a:pt x="730" y="110"/>
                    </a:moveTo>
                    <a:cubicBezTo>
                      <a:pt x="736" y="111"/>
                      <a:pt x="743" y="118"/>
                      <a:pt x="745" y="126"/>
                    </a:cubicBezTo>
                    <a:cubicBezTo>
                      <a:pt x="745" y="138"/>
                      <a:pt x="741" y="155"/>
                      <a:pt x="727" y="164"/>
                    </a:cubicBezTo>
                    <a:cubicBezTo>
                      <a:pt x="722" y="163"/>
                      <a:pt x="722" y="163"/>
                      <a:pt x="722" y="163"/>
                    </a:cubicBezTo>
                    <a:cubicBezTo>
                      <a:pt x="725" y="146"/>
                      <a:pt x="725" y="124"/>
                      <a:pt x="730" y="110"/>
                    </a:cubicBezTo>
                    <a:moveTo>
                      <a:pt x="755" y="183"/>
                    </a:moveTo>
                    <a:cubicBezTo>
                      <a:pt x="754" y="190"/>
                      <a:pt x="753" y="204"/>
                      <a:pt x="745" y="210"/>
                    </a:cubicBezTo>
                    <a:cubicBezTo>
                      <a:pt x="737" y="213"/>
                      <a:pt x="732" y="222"/>
                      <a:pt x="724" y="217"/>
                    </a:cubicBezTo>
                    <a:cubicBezTo>
                      <a:pt x="719" y="204"/>
                      <a:pt x="731" y="190"/>
                      <a:pt x="742" y="188"/>
                    </a:cubicBezTo>
                    <a:cubicBezTo>
                      <a:pt x="748" y="188"/>
                      <a:pt x="750" y="180"/>
                      <a:pt x="755" y="183"/>
                    </a:cubicBezTo>
                    <a:moveTo>
                      <a:pt x="753" y="150"/>
                    </a:moveTo>
                    <a:cubicBezTo>
                      <a:pt x="757" y="164"/>
                      <a:pt x="748" y="180"/>
                      <a:pt x="735" y="182"/>
                    </a:cubicBezTo>
                    <a:cubicBezTo>
                      <a:pt x="733" y="182"/>
                      <a:pt x="728" y="184"/>
                      <a:pt x="727" y="180"/>
                    </a:cubicBezTo>
                    <a:cubicBezTo>
                      <a:pt x="731" y="168"/>
                      <a:pt x="747" y="161"/>
                      <a:pt x="753" y="150"/>
                    </a:cubicBezTo>
                    <a:moveTo>
                      <a:pt x="719" y="286"/>
                    </a:moveTo>
                    <a:cubicBezTo>
                      <a:pt x="714" y="288"/>
                      <a:pt x="709" y="292"/>
                      <a:pt x="704" y="290"/>
                    </a:cubicBezTo>
                    <a:cubicBezTo>
                      <a:pt x="705" y="275"/>
                      <a:pt x="712" y="261"/>
                      <a:pt x="725" y="256"/>
                    </a:cubicBezTo>
                    <a:cubicBezTo>
                      <a:pt x="733" y="255"/>
                      <a:pt x="738" y="250"/>
                      <a:pt x="746" y="251"/>
                    </a:cubicBezTo>
                    <a:cubicBezTo>
                      <a:pt x="747" y="268"/>
                      <a:pt x="731" y="281"/>
                      <a:pt x="719" y="286"/>
                    </a:cubicBezTo>
                    <a:moveTo>
                      <a:pt x="725" y="329"/>
                    </a:moveTo>
                    <a:cubicBezTo>
                      <a:pt x="727" y="341"/>
                      <a:pt x="719" y="351"/>
                      <a:pt x="713" y="359"/>
                    </a:cubicBezTo>
                    <a:cubicBezTo>
                      <a:pt x="703" y="367"/>
                      <a:pt x="693" y="376"/>
                      <a:pt x="680" y="377"/>
                    </a:cubicBezTo>
                    <a:cubicBezTo>
                      <a:pt x="676" y="361"/>
                      <a:pt x="689" y="348"/>
                      <a:pt x="699" y="338"/>
                    </a:cubicBezTo>
                    <a:cubicBezTo>
                      <a:pt x="684" y="337"/>
                      <a:pt x="695" y="318"/>
                      <a:pt x="697" y="312"/>
                    </a:cubicBezTo>
                    <a:cubicBezTo>
                      <a:pt x="706" y="296"/>
                      <a:pt x="720" y="293"/>
                      <a:pt x="734" y="290"/>
                    </a:cubicBezTo>
                    <a:cubicBezTo>
                      <a:pt x="734" y="305"/>
                      <a:pt x="723" y="322"/>
                      <a:pt x="710" y="330"/>
                    </a:cubicBezTo>
                    <a:cubicBezTo>
                      <a:pt x="714" y="337"/>
                      <a:pt x="719" y="328"/>
                      <a:pt x="725" y="329"/>
                    </a:cubicBezTo>
                    <a:moveTo>
                      <a:pt x="668" y="416"/>
                    </a:moveTo>
                    <a:cubicBezTo>
                      <a:pt x="666" y="402"/>
                      <a:pt x="677" y="386"/>
                      <a:pt x="690" y="382"/>
                    </a:cubicBezTo>
                    <a:cubicBezTo>
                      <a:pt x="698" y="383"/>
                      <a:pt x="701" y="374"/>
                      <a:pt x="710" y="378"/>
                    </a:cubicBezTo>
                    <a:cubicBezTo>
                      <a:pt x="706" y="399"/>
                      <a:pt x="686" y="412"/>
                      <a:pt x="668" y="416"/>
                    </a:cubicBezTo>
                    <a:moveTo>
                      <a:pt x="661" y="458"/>
                    </a:moveTo>
                    <a:cubicBezTo>
                      <a:pt x="654" y="457"/>
                      <a:pt x="654" y="457"/>
                      <a:pt x="654" y="457"/>
                    </a:cubicBezTo>
                    <a:cubicBezTo>
                      <a:pt x="651" y="443"/>
                      <a:pt x="664" y="428"/>
                      <a:pt x="676" y="422"/>
                    </a:cubicBezTo>
                    <a:cubicBezTo>
                      <a:pt x="683" y="420"/>
                      <a:pt x="691" y="418"/>
                      <a:pt x="697" y="416"/>
                    </a:cubicBezTo>
                    <a:cubicBezTo>
                      <a:pt x="697" y="436"/>
                      <a:pt x="677" y="451"/>
                      <a:pt x="661" y="458"/>
                    </a:cubicBezTo>
                    <a:moveTo>
                      <a:pt x="620" y="515"/>
                    </a:moveTo>
                    <a:cubicBezTo>
                      <a:pt x="615" y="518"/>
                      <a:pt x="615" y="518"/>
                      <a:pt x="615" y="518"/>
                    </a:cubicBezTo>
                    <a:cubicBezTo>
                      <a:pt x="595" y="463"/>
                      <a:pt x="627" y="409"/>
                      <a:pt x="631" y="350"/>
                    </a:cubicBezTo>
                    <a:cubicBezTo>
                      <a:pt x="647" y="292"/>
                      <a:pt x="667" y="238"/>
                      <a:pt x="701" y="190"/>
                    </a:cubicBezTo>
                    <a:cubicBezTo>
                      <a:pt x="708" y="191"/>
                      <a:pt x="716" y="183"/>
                      <a:pt x="719" y="192"/>
                    </a:cubicBezTo>
                    <a:cubicBezTo>
                      <a:pt x="709" y="239"/>
                      <a:pt x="700" y="280"/>
                      <a:pt x="685" y="323"/>
                    </a:cubicBezTo>
                    <a:cubicBezTo>
                      <a:pt x="668" y="390"/>
                      <a:pt x="651" y="457"/>
                      <a:pt x="620" y="515"/>
                    </a:cubicBezTo>
                    <a:moveTo>
                      <a:pt x="645" y="543"/>
                    </a:moveTo>
                    <a:cubicBezTo>
                      <a:pt x="644" y="548"/>
                      <a:pt x="640" y="545"/>
                      <a:pt x="637" y="545"/>
                    </a:cubicBezTo>
                    <a:cubicBezTo>
                      <a:pt x="644" y="537"/>
                      <a:pt x="644" y="537"/>
                      <a:pt x="644" y="537"/>
                    </a:cubicBezTo>
                    <a:cubicBezTo>
                      <a:pt x="647" y="539"/>
                      <a:pt x="646" y="542"/>
                      <a:pt x="645" y="543"/>
                    </a:cubicBezTo>
                    <a:moveTo>
                      <a:pt x="650" y="498"/>
                    </a:moveTo>
                    <a:cubicBezTo>
                      <a:pt x="664" y="500"/>
                      <a:pt x="664" y="500"/>
                      <a:pt x="664" y="500"/>
                    </a:cubicBezTo>
                    <a:cubicBezTo>
                      <a:pt x="665" y="516"/>
                      <a:pt x="651" y="525"/>
                      <a:pt x="638" y="534"/>
                    </a:cubicBezTo>
                    <a:cubicBezTo>
                      <a:pt x="632" y="535"/>
                      <a:pt x="626" y="532"/>
                      <a:pt x="623" y="526"/>
                    </a:cubicBezTo>
                    <a:cubicBezTo>
                      <a:pt x="625" y="515"/>
                      <a:pt x="633" y="509"/>
                      <a:pt x="642" y="501"/>
                    </a:cubicBezTo>
                    <a:cubicBezTo>
                      <a:pt x="635" y="496"/>
                      <a:pt x="639" y="487"/>
                      <a:pt x="642" y="481"/>
                    </a:cubicBezTo>
                    <a:cubicBezTo>
                      <a:pt x="650" y="464"/>
                      <a:pt x="668" y="463"/>
                      <a:pt x="682" y="460"/>
                    </a:cubicBezTo>
                    <a:cubicBezTo>
                      <a:pt x="682" y="479"/>
                      <a:pt x="663" y="490"/>
                      <a:pt x="650" y="498"/>
                    </a:cubicBezTo>
                    <a:moveTo>
                      <a:pt x="799" y="480"/>
                    </a:moveTo>
                    <a:cubicBezTo>
                      <a:pt x="813" y="472"/>
                      <a:pt x="836" y="459"/>
                      <a:pt x="854" y="473"/>
                    </a:cubicBezTo>
                    <a:cubicBezTo>
                      <a:pt x="847" y="489"/>
                      <a:pt x="828" y="491"/>
                      <a:pt x="813" y="493"/>
                    </a:cubicBezTo>
                    <a:cubicBezTo>
                      <a:pt x="806" y="494"/>
                      <a:pt x="800" y="488"/>
                      <a:pt x="799" y="480"/>
                    </a:cubicBezTo>
                    <a:moveTo>
                      <a:pt x="783" y="459"/>
                    </a:moveTo>
                    <a:cubicBezTo>
                      <a:pt x="779" y="443"/>
                      <a:pt x="794" y="450"/>
                      <a:pt x="800" y="443"/>
                    </a:cubicBezTo>
                    <a:cubicBezTo>
                      <a:pt x="808" y="441"/>
                      <a:pt x="813" y="447"/>
                      <a:pt x="817" y="453"/>
                    </a:cubicBezTo>
                    <a:cubicBezTo>
                      <a:pt x="821" y="469"/>
                      <a:pt x="806" y="464"/>
                      <a:pt x="800" y="469"/>
                    </a:cubicBezTo>
                    <a:cubicBezTo>
                      <a:pt x="792" y="471"/>
                      <a:pt x="787" y="465"/>
                      <a:pt x="783" y="459"/>
                    </a:cubicBezTo>
                    <a:moveTo>
                      <a:pt x="776" y="432"/>
                    </a:moveTo>
                    <a:cubicBezTo>
                      <a:pt x="775" y="421"/>
                      <a:pt x="783" y="416"/>
                      <a:pt x="789" y="411"/>
                    </a:cubicBezTo>
                    <a:cubicBezTo>
                      <a:pt x="798" y="409"/>
                      <a:pt x="807" y="414"/>
                      <a:pt x="808" y="424"/>
                    </a:cubicBezTo>
                    <a:cubicBezTo>
                      <a:pt x="812" y="440"/>
                      <a:pt x="795" y="432"/>
                      <a:pt x="788" y="439"/>
                    </a:cubicBezTo>
                    <a:cubicBezTo>
                      <a:pt x="784" y="439"/>
                      <a:pt x="779" y="436"/>
                      <a:pt x="776" y="432"/>
                    </a:cubicBezTo>
                    <a:moveTo>
                      <a:pt x="794" y="378"/>
                    </a:moveTo>
                    <a:cubicBezTo>
                      <a:pt x="802" y="377"/>
                      <a:pt x="812" y="378"/>
                      <a:pt x="814" y="388"/>
                    </a:cubicBezTo>
                    <a:cubicBezTo>
                      <a:pt x="817" y="392"/>
                      <a:pt x="815" y="398"/>
                      <a:pt x="814" y="403"/>
                    </a:cubicBezTo>
                    <a:cubicBezTo>
                      <a:pt x="786" y="400"/>
                      <a:pt x="786" y="400"/>
                      <a:pt x="786" y="400"/>
                    </a:cubicBezTo>
                    <a:cubicBezTo>
                      <a:pt x="786" y="392"/>
                      <a:pt x="788" y="383"/>
                      <a:pt x="794" y="378"/>
                    </a:cubicBezTo>
                    <a:moveTo>
                      <a:pt x="835" y="447"/>
                    </a:moveTo>
                    <a:cubicBezTo>
                      <a:pt x="827" y="443"/>
                      <a:pt x="830" y="432"/>
                      <a:pt x="830" y="424"/>
                    </a:cubicBezTo>
                    <a:cubicBezTo>
                      <a:pt x="835" y="419"/>
                      <a:pt x="835" y="419"/>
                      <a:pt x="835" y="419"/>
                    </a:cubicBezTo>
                    <a:cubicBezTo>
                      <a:pt x="842" y="426"/>
                      <a:pt x="838" y="439"/>
                      <a:pt x="835" y="447"/>
                    </a:cubicBezTo>
                    <a:moveTo>
                      <a:pt x="811" y="358"/>
                    </a:moveTo>
                    <a:cubicBezTo>
                      <a:pt x="820" y="350"/>
                      <a:pt x="836" y="349"/>
                      <a:pt x="839" y="366"/>
                    </a:cubicBezTo>
                    <a:cubicBezTo>
                      <a:pt x="840" y="377"/>
                      <a:pt x="834" y="388"/>
                      <a:pt x="826" y="390"/>
                    </a:cubicBezTo>
                    <a:cubicBezTo>
                      <a:pt x="822" y="377"/>
                      <a:pt x="801" y="372"/>
                      <a:pt x="811" y="358"/>
                    </a:cubicBezTo>
                    <a:moveTo>
                      <a:pt x="850" y="356"/>
                    </a:moveTo>
                    <a:cubicBezTo>
                      <a:pt x="860" y="357"/>
                      <a:pt x="863" y="371"/>
                      <a:pt x="863" y="380"/>
                    </a:cubicBezTo>
                    <a:cubicBezTo>
                      <a:pt x="864" y="395"/>
                      <a:pt x="859" y="407"/>
                      <a:pt x="848" y="414"/>
                    </a:cubicBezTo>
                    <a:cubicBezTo>
                      <a:pt x="842" y="414"/>
                      <a:pt x="842" y="414"/>
                      <a:pt x="842" y="414"/>
                    </a:cubicBezTo>
                    <a:cubicBezTo>
                      <a:pt x="846" y="394"/>
                      <a:pt x="849" y="374"/>
                      <a:pt x="850" y="356"/>
                    </a:cubicBezTo>
                    <a:moveTo>
                      <a:pt x="873" y="403"/>
                    </a:moveTo>
                    <a:cubicBezTo>
                      <a:pt x="876" y="416"/>
                      <a:pt x="873" y="430"/>
                      <a:pt x="866" y="441"/>
                    </a:cubicBezTo>
                    <a:cubicBezTo>
                      <a:pt x="860" y="442"/>
                      <a:pt x="855" y="446"/>
                      <a:pt x="849" y="443"/>
                    </a:cubicBezTo>
                    <a:cubicBezTo>
                      <a:pt x="845" y="435"/>
                      <a:pt x="847" y="428"/>
                      <a:pt x="854" y="418"/>
                    </a:cubicBezTo>
                    <a:cubicBezTo>
                      <a:pt x="862" y="414"/>
                      <a:pt x="863" y="402"/>
                      <a:pt x="873" y="403"/>
                    </a:cubicBezTo>
                    <a:moveTo>
                      <a:pt x="387" y="727"/>
                    </a:moveTo>
                    <a:cubicBezTo>
                      <a:pt x="379" y="727"/>
                      <a:pt x="374" y="724"/>
                      <a:pt x="370" y="718"/>
                    </a:cubicBezTo>
                    <a:cubicBezTo>
                      <a:pt x="370" y="703"/>
                      <a:pt x="372" y="687"/>
                      <a:pt x="382" y="677"/>
                    </a:cubicBezTo>
                    <a:cubicBezTo>
                      <a:pt x="390" y="677"/>
                      <a:pt x="394" y="686"/>
                      <a:pt x="394" y="694"/>
                    </a:cubicBezTo>
                    <a:cubicBezTo>
                      <a:pt x="392" y="705"/>
                      <a:pt x="396" y="719"/>
                      <a:pt x="387" y="727"/>
                    </a:cubicBezTo>
                    <a:moveTo>
                      <a:pt x="352" y="705"/>
                    </a:moveTo>
                    <a:cubicBezTo>
                      <a:pt x="340" y="699"/>
                      <a:pt x="348" y="683"/>
                      <a:pt x="350" y="673"/>
                    </a:cubicBezTo>
                    <a:cubicBezTo>
                      <a:pt x="366" y="653"/>
                      <a:pt x="366" y="653"/>
                      <a:pt x="366" y="653"/>
                    </a:cubicBezTo>
                    <a:cubicBezTo>
                      <a:pt x="381" y="664"/>
                      <a:pt x="366" y="684"/>
                      <a:pt x="365" y="700"/>
                    </a:cubicBezTo>
                    <a:cubicBezTo>
                      <a:pt x="361" y="703"/>
                      <a:pt x="358" y="708"/>
                      <a:pt x="352" y="705"/>
                    </a:cubicBezTo>
                    <a:moveTo>
                      <a:pt x="339" y="675"/>
                    </a:moveTo>
                    <a:cubicBezTo>
                      <a:pt x="330" y="668"/>
                      <a:pt x="332" y="648"/>
                      <a:pt x="338" y="639"/>
                    </a:cubicBezTo>
                    <a:cubicBezTo>
                      <a:pt x="344" y="632"/>
                      <a:pt x="353" y="622"/>
                      <a:pt x="361" y="621"/>
                    </a:cubicBezTo>
                    <a:cubicBezTo>
                      <a:pt x="364" y="642"/>
                      <a:pt x="351" y="660"/>
                      <a:pt x="339" y="675"/>
                    </a:cubicBezTo>
                    <a:moveTo>
                      <a:pt x="355" y="580"/>
                    </a:moveTo>
                    <a:cubicBezTo>
                      <a:pt x="358" y="604"/>
                      <a:pt x="344" y="627"/>
                      <a:pt x="327" y="640"/>
                    </a:cubicBezTo>
                    <a:cubicBezTo>
                      <a:pt x="314" y="612"/>
                      <a:pt x="340" y="592"/>
                      <a:pt x="355" y="580"/>
                    </a:cubicBezTo>
                    <a:moveTo>
                      <a:pt x="314" y="670"/>
                    </a:moveTo>
                    <a:cubicBezTo>
                      <a:pt x="304" y="666"/>
                      <a:pt x="282" y="664"/>
                      <a:pt x="293" y="648"/>
                    </a:cubicBezTo>
                    <a:cubicBezTo>
                      <a:pt x="303" y="641"/>
                      <a:pt x="320" y="640"/>
                      <a:pt x="323" y="657"/>
                    </a:cubicBezTo>
                    <a:cubicBezTo>
                      <a:pt x="325" y="665"/>
                      <a:pt x="317" y="669"/>
                      <a:pt x="314" y="670"/>
                    </a:cubicBezTo>
                    <a:moveTo>
                      <a:pt x="297" y="695"/>
                    </a:moveTo>
                    <a:cubicBezTo>
                      <a:pt x="282" y="696"/>
                      <a:pt x="272" y="689"/>
                      <a:pt x="263" y="681"/>
                    </a:cubicBezTo>
                    <a:cubicBezTo>
                      <a:pt x="264" y="672"/>
                      <a:pt x="271" y="664"/>
                      <a:pt x="279" y="664"/>
                    </a:cubicBezTo>
                    <a:cubicBezTo>
                      <a:pt x="291" y="666"/>
                      <a:pt x="302" y="672"/>
                      <a:pt x="308" y="680"/>
                    </a:cubicBezTo>
                    <a:cubicBezTo>
                      <a:pt x="311" y="689"/>
                      <a:pt x="301" y="693"/>
                      <a:pt x="297" y="695"/>
                    </a:cubicBezTo>
                    <a:moveTo>
                      <a:pt x="268" y="717"/>
                    </a:moveTo>
                    <a:cubicBezTo>
                      <a:pt x="255" y="717"/>
                      <a:pt x="245" y="713"/>
                      <a:pt x="240" y="701"/>
                    </a:cubicBezTo>
                    <a:cubicBezTo>
                      <a:pt x="239" y="695"/>
                      <a:pt x="241" y="687"/>
                      <a:pt x="246" y="688"/>
                    </a:cubicBezTo>
                    <a:cubicBezTo>
                      <a:pt x="261" y="687"/>
                      <a:pt x="271" y="693"/>
                      <a:pt x="280" y="705"/>
                    </a:cubicBezTo>
                    <a:cubicBezTo>
                      <a:pt x="279" y="711"/>
                      <a:pt x="272" y="715"/>
                      <a:pt x="268" y="717"/>
                    </a:cubicBezTo>
                    <a:moveTo>
                      <a:pt x="234" y="736"/>
                    </a:moveTo>
                    <a:cubicBezTo>
                      <a:pt x="218" y="737"/>
                      <a:pt x="215" y="722"/>
                      <a:pt x="208" y="711"/>
                    </a:cubicBezTo>
                    <a:cubicBezTo>
                      <a:pt x="205" y="704"/>
                      <a:pt x="213" y="699"/>
                      <a:pt x="217" y="699"/>
                    </a:cubicBezTo>
                    <a:cubicBezTo>
                      <a:pt x="229" y="700"/>
                      <a:pt x="239" y="706"/>
                      <a:pt x="248" y="717"/>
                    </a:cubicBezTo>
                    <a:cubicBezTo>
                      <a:pt x="254" y="729"/>
                      <a:pt x="243" y="736"/>
                      <a:pt x="234" y="736"/>
                    </a:cubicBezTo>
                    <a:moveTo>
                      <a:pt x="210" y="743"/>
                    </a:moveTo>
                    <a:cubicBezTo>
                      <a:pt x="204" y="748"/>
                      <a:pt x="196" y="749"/>
                      <a:pt x="190" y="743"/>
                    </a:cubicBezTo>
                    <a:cubicBezTo>
                      <a:pt x="181" y="731"/>
                      <a:pt x="181" y="714"/>
                      <a:pt x="187" y="699"/>
                    </a:cubicBezTo>
                    <a:cubicBezTo>
                      <a:pt x="200" y="702"/>
                      <a:pt x="203" y="717"/>
                      <a:pt x="210" y="727"/>
                    </a:cubicBezTo>
                    <a:cubicBezTo>
                      <a:pt x="209" y="733"/>
                      <a:pt x="212" y="737"/>
                      <a:pt x="210" y="743"/>
                    </a:cubicBezTo>
                    <a:moveTo>
                      <a:pt x="174" y="743"/>
                    </a:moveTo>
                    <a:cubicBezTo>
                      <a:pt x="164" y="746"/>
                      <a:pt x="157" y="737"/>
                      <a:pt x="155" y="729"/>
                    </a:cubicBezTo>
                    <a:cubicBezTo>
                      <a:pt x="160" y="695"/>
                      <a:pt x="160" y="695"/>
                      <a:pt x="160" y="695"/>
                    </a:cubicBezTo>
                    <a:cubicBezTo>
                      <a:pt x="170" y="691"/>
                      <a:pt x="174" y="704"/>
                      <a:pt x="178" y="710"/>
                    </a:cubicBezTo>
                    <a:cubicBezTo>
                      <a:pt x="176" y="721"/>
                      <a:pt x="184" y="734"/>
                      <a:pt x="174" y="743"/>
                    </a:cubicBezTo>
                    <a:moveTo>
                      <a:pt x="145" y="728"/>
                    </a:moveTo>
                    <a:cubicBezTo>
                      <a:pt x="138" y="728"/>
                      <a:pt x="125" y="723"/>
                      <a:pt x="126" y="712"/>
                    </a:cubicBezTo>
                    <a:cubicBezTo>
                      <a:pt x="121" y="695"/>
                      <a:pt x="131" y="682"/>
                      <a:pt x="141" y="671"/>
                    </a:cubicBezTo>
                    <a:cubicBezTo>
                      <a:pt x="151" y="670"/>
                      <a:pt x="152" y="682"/>
                      <a:pt x="152" y="690"/>
                    </a:cubicBezTo>
                    <a:lnTo>
                      <a:pt x="145" y="728"/>
                    </a:lnTo>
                    <a:close/>
                    <a:moveTo>
                      <a:pt x="111" y="697"/>
                    </a:moveTo>
                    <a:cubicBezTo>
                      <a:pt x="100" y="686"/>
                      <a:pt x="112" y="672"/>
                      <a:pt x="113" y="658"/>
                    </a:cubicBezTo>
                    <a:cubicBezTo>
                      <a:pt x="117" y="651"/>
                      <a:pt x="124" y="647"/>
                      <a:pt x="133" y="648"/>
                    </a:cubicBezTo>
                    <a:cubicBezTo>
                      <a:pt x="135" y="665"/>
                      <a:pt x="124" y="688"/>
                      <a:pt x="111" y="697"/>
                    </a:cubicBezTo>
                    <a:moveTo>
                      <a:pt x="102" y="627"/>
                    </a:moveTo>
                    <a:cubicBezTo>
                      <a:pt x="102" y="627"/>
                      <a:pt x="99" y="618"/>
                      <a:pt x="104" y="607"/>
                    </a:cubicBezTo>
                    <a:cubicBezTo>
                      <a:pt x="104" y="607"/>
                      <a:pt x="95" y="591"/>
                      <a:pt x="120" y="570"/>
                    </a:cubicBezTo>
                    <a:cubicBezTo>
                      <a:pt x="122" y="569"/>
                      <a:pt x="122" y="569"/>
                      <a:pt x="122" y="569"/>
                    </a:cubicBezTo>
                    <a:cubicBezTo>
                      <a:pt x="129" y="566"/>
                      <a:pt x="140" y="560"/>
                      <a:pt x="144" y="570"/>
                    </a:cubicBezTo>
                    <a:cubicBezTo>
                      <a:pt x="139" y="587"/>
                      <a:pt x="126" y="602"/>
                      <a:pt x="112" y="613"/>
                    </a:cubicBezTo>
                    <a:cubicBezTo>
                      <a:pt x="114" y="616"/>
                      <a:pt x="114" y="616"/>
                      <a:pt x="114" y="616"/>
                    </a:cubicBezTo>
                    <a:cubicBezTo>
                      <a:pt x="119" y="610"/>
                      <a:pt x="125" y="608"/>
                      <a:pt x="130" y="606"/>
                    </a:cubicBezTo>
                    <a:cubicBezTo>
                      <a:pt x="139" y="628"/>
                      <a:pt x="116" y="644"/>
                      <a:pt x="105" y="660"/>
                    </a:cubicBezTo>
                    <a:cubicBezTo>
                      <a:pt x="105" y="660"/>
                      <a:pt x="98" y="649"/>
                      <a:pt x="102" y="627"/>
                    </a:cubicBezTo>
                    <a:moveTo>
                      <a:pt x="119" y="542"/>
                    </a:moveTo>
                    <a:cubicBezTo>
                      <a:pt x="126" y="531"/>
                      <a:pt x="132" y="530"/>
                      <a:pt x="132" y="530"/>
                    </a:cubicBezTo>
                    <a:cubicBezTo>
                      <a:pt x="142" y="531"/>
                      <a:pt x="153" y="515"/>
                      <a:pt x="161" y="527"/>
                    </a:cubicBezTo>
                    <a:cubicBezTo>
                      <a:pt x="156" y="538"/>
                      <a:pt x="151" y="549"/>
                      <a:pt x="140" y="556"/>
                    </a:cubicBezTo>
                    <a:cubicBezTo>
                      <a:pt x="127" y="559"/>
                      <a:pt x="94" y="572"/>
                      <a:pt x="119" y="542"/>
                    </a:cubicBezTo>
                    <a:moveTo>
                      <a:pt x="140" y="493"/>
                    </a:moveTo>
                    <a:cubicBezTo>
                      <a:pt x="151" y="489"/>
                      <a:pt x="160" y="477"/>
                      <a:pt x="173" y="481"/>
                    </a:cubicBezTo>
                    <a:cubicBezTo>
                      <a:pt x="167" y="503"/>
                      <a:pt x="146" y="519"/>
                      <a:pt x="126" y="525"/>
                    </a:cubicBezTo>
                    <a:cubicBezTo>
                      <a:pt x="121" y="512"/>
                      <a:pt x="133" y="502"/>
                      <a:pt x="140" y="493"/>
                    </a:cubicBezTo>
                    <a:moveTo>
                      <a:pt x="156" y="452"/>
                    </a:moveTo>
                    <a:cubicBezTo>
                      <a:pt x="168" y="444"/>
                      <a:pt x="180" y="439"/>
                      <a:pt x="194" y="441"/>
                    </a:cubicBezTo>
                    <a:cubicBezTo>
                      <a:pt x="185" y="458"/>
                      <a:pt x="168" y="479"/>
                      <a:pt x="148" y="478"/>
                    </a:cubicBezTo>
                    <a:cubicBezTo>
                      <a:pt x="142" y="470"/>
                      <a:pt x="150" y="459"/>
                      <a:pt x="156" y="452"/>
                    </a:cubicBezTo>
                    <a:moveTo>
                      <a:pt x="209" y="398"/>
                    </a:moveTo>
                    <a:cubicBezTo>
                      <a:pt x="210" y="399"/>
                      <a:pt x="213" y="399"/>
                      <a:pt x="214" y="401"/>
                    </a:cubicBezTo>
                    <a:cubicBezTo>
                      <a:pt x="206" y="421"/>
                      <a:pt x="186" y="432"/>
                      <a:pt x="168" y="433"/>
                    </a:cubicBezTo>
                    <a:cubicBezTo>
                      <a:pt x="170" y="411"/>
                      <a:pt x="193" y="406"/>
                      <a:pt x="209" y="398"/>
                    </a:cubicBezTo>
                    <a:moveTo>
                      <a:pt x="214" y="362"/>
                    </a:moveTo>
                    <a:cubicBezTo>
                      <a:pt x="223" y="360"/>
                      <a:pt x="232" y="356"/>
                      <a:pt x="239" y="359"/>
                    </a:cubicBezTo>
                    <a:cubicBezTo>
                      <a:pt x="229" y="376"/>
                      <a:pt x="211" y="397"/>
                      <a:pt x="192" y="396"/>
                    </a:cubicBezTo>
                    <a:cubicBezTo>
                      <a:pt x="187" y="379"/>
                      <a:pt x="202" y="365"/>
                      <a:pt x="214" y="362"/>
                    </a:cubicBezTo>
                    <a:moveTo>
                      <a:pt x="227" y="327"/>
                    </a:moveTo>
                    <a:cubicBezTo>
                      <a:pt x="239" y="322"/>
                      <a:pt x="249" y="313"/>
                      <a:pt x="264" y="317"/>
                    </a:cubicBezTo>
                    <a:cubicBezTo>
                      <a:pt x="262" y="331"/>
                      <a:pt x="246" y="341"/>
                      <a:pt x="236" y="345"/>
                    </a:cubicBezTo>
                    <a:cubicBezTo>
                      <a:pt x="220" y="348"/>
                      <a:pt x="220" y="348"/>
                      <a:pt x="220" y="348"/>
                    </a:cubicBezTo>
                    <a:cubicBezTo>
                      <a:pt x="216" y="341"/>
                      <a:pt x="223" y="333"/>
                      <a:pt x="227" y="327"/>
                    </a:cubicBezTo>
                    <a:moveTo>
                      <a:pt x="265" y="279"/>
                    </a:moveTo>
                    <a:cubicBezTo>
                      <a:pt x="271" y="275"/>
                      <a:pt x="279" y="278"/>
                      <a:pt x="285" y="279"/>
                    </a:cubicBezTo>
                    <a:cubicBezTo>
                      <a:pt x="286" y="294"/>
                      <a:pt x="266" y="301"/>
                      <a:pt x="257" y="307"/>
                    </a:cubicBezTo>
                    <a:cubicBezTo>
                      <a:pt x="251" y="308"/>
                      <a:pt x="246" y="309"/>
                      <a:pt x="240" y="308"/>
                    </a:cubicBezTo>
                    <a:cubicBezTo>
                      <a:pt x="242" y="295"/>
                      <a:pt x="253" y="282"/>
                      <a:pt x="265" y="279"/>
                    </a:cubicBezTo>
                    <a:moveTo>
                      <a:pt x="289" y="243"/>
                    </a:moveTo>
                    <a:cubicBezTo>
                      <a:pt x="296" y="243"/>
                      <a:pt x="301" y="238"/>
                      <a:pt x="307" y="240"/>
                    </a:cubicBezTo>
                    <a:cubicBezTo>
                      <a:pt x="310" y="260"/>
                      <a:pt x="285" y="265"/>
                      <a:pt x="272" y="273"/>
                    </a:cubicBezTo>
                    <a:cubicBezTo>
                      <a:pt x="266" y="272"/>
                      <a:pt x="266" y="272"/>
                      <a:pt x="266" y="272"/>
                    </a:cubicBezTo>
                    <a:cubicBezTo>
                      <a:pt x="259" y="258"/>
                      <a:pt x="281" y="249"/>
                      <a:pt x="289" y="243"/>
                    </a:cubicBezTo>
                    <a:moveTo>
                      <a:pt x="334" y="203"/>
                    </a:moveTo>
                    <a:cubicBezTo>
                      <a:pt x="322" y="220"/>
                      <a:pt x="303" y="237"/>
                      <a:pt x="282" y="234"/>
                    </a:cubicBezTo>
                    <a:cubicBezTo>
                      <a:pt x="288" y="212"/>
                      <a:pt x="318" y="194"/>
                      <a:pt x="334" y="203"/>
                    </a:cubicBezTo>
                    <a:moveTo>
                      <a:pt x="349" y="148"/>
                    </a:moveTo>
                    <a:cubicBezTo>
                      <a:pt x="352" y="163"/>
                      <a:pt x="339" y="175"/>
                      <a:pt x="328" y="185"/>
                    </a:cubicBezTo>
                    <a:cubicBezTo>
                      <a:pt x="322" y="188"/>
                      <a:pt x="311" y="195"/>
                      <a:pt x="307" y="189"/>
                    </a:cubicBezTo>
                    <a:cubicBezTo>
                      <a:pt x="308" y="163"/>
                      <a:pt x="334" y="159"/>
                      <a:pt x="349" y="148"/>
                    </a:cubicBezTo>
                    <a:moveTo>
                      <a:pt x="306" y="79"/>
                    </a:moveTo>
                    <a:cubicBezTo>
                      <a:pt x="288" y="72"/>
                      <a:pt x="303" y="41"/>
                      <a:pt x="301" y="26"/>
                    </a:cubicBezTo>
                    <a:cubicBezTo>
                      <a:pt x="314" y="20"/>
                      <a:pt x="316" y="40"/>
                      <a:pt x="319" y="49"/>
                    </a:cubicBezTo>
                    <a:cubicBezTo>
                      <a:pt x="319" y="62"/>
                      <a:pt x="317" y="73"/>
                      <a:pt x="306" y="79"/>
                    </a:cubicBezTo>
                    <a:moveTo>
                      <a:pt x="287" y="57"/>
                    </a:moveTo>
                    <a:cubicBezTo>
                      <a:pt x="270" y="69"/>
                      <a:pt x="264" y="25"/>
                      <a:pt x="255" y="54"/>
                    </a:cubicBezTo>
                    <a:cubicBezTo>
                      <a:pt x="240" y="66"/>
                      <a:pt x="224" y="47"/>
                      <a:pt x="207" y="44"/>
                    </a:cubicBezTo>
                    <a:cubicBezTo>
                      <a:pt x="208" y="37"/>
                      <a:pt x="215" y="32"/>
                      <a:pt x="221" y="29"/>
                    </a:cubicBezTo>
                    <a:cubicBezTo>
                      <a:pt x="249" y="45"/>
                      <a:pt x="254" y="0"/>
                      <a:pt x="281" y="23"/>
                    </a:cubicBezTo>
                    <a:cubicBezTo>
                      <a:pt x="290" y="35"/>
                      <a:pt x="290" y="35"/>
                      <a:pt x="290" y="35"/>
                    </a:cubicBezTo>
                    <a:lnTo>
                      <a:pt x="287" y="57"/>
                    </a:lnTo>
                    <a:close/>
                    <a:moveTo>
                      <a:pt x="171" y="74"/>
                    </a:moveTo>
                    <a:cubicBezTo>
                      <a:pt x="172" y="64"/>
                      <a:pt x="181" y="55"/>
                      <a:pt x="190" y="54"/>
                    </a:cubicBezTo>
                    <a:cubicBezTo>
                      <a:pt x="201" y="55"/>
                      <a:pt x="213" y="55"/>
                      <a:pt x="220" y="63"/>
                    </a:cubicBezTo>
                    <a:cubicBezTo>
                      <a:pt x="212" y="86"/>
                      <a:pt x="189" y="73"/>
                      <a:pt x="171" y="74"/>
                    </a:cubicBezTo>
                    <a:moveTo>
                      <a:pt x="173" y="108"/>
                    </a:moveTo>
                    <a:cubicBezTo>
                      <a:pt x="163" y="110"/>
                      <a:pt x="150" y="111"/>
                      <a:pt x="143" y="102"/>
                    </a:cubicBezTo>
                    <a:cubicBezTo>
                      <a:pt x="152" y="85"/>
                      <a:pt x="171" y="82"/>
                      <a:pt x="187" y="89"/>
                    </a:cubicBezTo>
                    <a:cubicBezTo>
                      <a:pt x="186" y="98"/>
                      <a:pt x="180" y="105"/>
                      <a:pt x="173" y="108"/>
                    </a:cubicBezTo>
                    <a:moveTo>
                      <a:pt x="118" y="150"/>
                    </a:moveTo>
                    <a:cubicBezTo>
                      <a:pt x="115" y="143"/>
                      <a:pt x="116" y="133"/>
                      <a:pt x="122" y="130"/>
                    </a:cubicBezTo>
                    <a:cubicBezTo>
                      <a:pt x="131" y="114"/>
                      <a:pt x="149" y="118"/>
                      <a:pt x="161" y="121"/>
                    </a:cubicBezTo>
                    <a:cubicBezTo>
                      <a:pt x="159" y="141"/>
                      <a:pt x="133" y="145"/>
                      <a:pt x="118" y="150"/>
                    </a:cubicBezTo>
                    <a:moveTo>
                      <a:pt x="98" y="185"/>
                    </a:moveTo>
                    <a:cubicBezTo>
                      <a:pt x="93" y="181"/>
                      <a:pt x="96" y="170"/>
                      <a:pt x="101" y="166"/>
                    </a:cubicBezTo>
                    <a:cubicBezTo>
                      <a:pt x="113" y="158"/>
                      <a:pt x="129" y="148"/>
                      <a:pt x="142" y="158"/>
                    </a:cubicBezTo>
                    <a:cubicBezTo>
                      <a:pt x="135" y="178"/>
                      <a:pt x="114" y="186"/>
                      <a:pt x="98" y="185"/>
                    </a:cubicBezTo>
                    <a:moveTo>
                      <a:pt x="95" y="224"/>
                    </a:moveTo>
                    <a:cubicBezTo>
                      <a:pt x="89" y="224"/>
                      <a:pt x="79" y="228"/>
                      <a:pt x="74" y="226"/>
                    </a:cubicBezTo>
                    <a:cubicBezTo>
                      <a:pt x="75" y="213"/>
                      <a:pt x="86" y="200"/>
                      <a:pt x="98" y="196"/>
                    </a:cubicBezTo>
                    <a:cubicBezTo>
                      <a:pt x="105" y="196"/>
                      <a:pt x="110" y="193"/>
                      <a:pt x="118" y="195"/>
                    </a:cubicBezTo>
                    <a:cubicBezTo>
                      <a:pt x="120" y="210"/>
                      <a:pt x="106" y="220"/>
                      <a:pt x="95" y="224"/>
                    </a:cubicBezTo>
                    <a:moveTo>
                      <a:pt x="67" y="271"/>
                    </a:moveTo>
                    <a:cubicBezTo>
                      <a:pt x="57" y="271"/>
                      <a:pt x="57" y="271"/>
                      <a:pt x="57" y="271"/>
                    </a:cubicBezTo>
                    <a:cubicBezTo>
                      <a:pt x="49" y="255"/>
                      <a:pt x="65" y="247"/>
                      <a:pt x="74" y="238"/>
                    </a:cubicBezTo>
                    <a:cubicBezTo>
                      <a:pt x="82" y="237"/>
                      <a:pt x="89" y="230"/>
                      <a:pt x="96" y="237"/>
                    </a:cubicBezTo>
                    <a:cubicBezTo>
                      <a:pt x="93" y="252"/>
                      <a:pt x="80" y="266"/>
                      <a:pt x="67" y="271"/>
                    </a:cubicBezTo>
                    <a:moveTo>
                      <a:pt x="61" y="310"/>
                    </a:moveTo>
                    <a:cubicBezTo>
                      <a:pt x="54" y="316"/>
                      <a:pt x="48" y="317"/>
                      <a:pt x="40" y="317"/>
                    </a:cubicBezTo>
                    <a:cubicBezTo>
                      <a:pt x="34" y="305"/>
                      <a:pt x="46" y="297"/>
                      <a:pt x="48" y="289"/>
                    </a:cubicBezTo>
                    <a:cubicBezTo>
                      <a:pt x="57" y="277"/>
                      <a:pt x="67" y="277"/>
                      <a:pt x="79" y="276"/>
                    </a:cubicBezTo>
                    <a:cubicBezTo>
                      <a:pt x="82" y="290"/>
                      <a:pt x="70" y="300"/>
                      <a:pt x="61" y="310"/>
                    </a:cubicBezTo>
                    <a:moveTo>
                      <a:pt x="342" y="63"/>
                    </a:moveTo>
                    <a:cubicBezTo>
                      <a:pt x="341" y="81"/>
                      <a:pt x="339" y="100"/>
                      <a:pt x="323" y="109"/>
                    </a:cubicBezTo>
                    <a:cubicBezTo>
                      <a:pt x="312" y="109"/>
                      <a:pt x="313" y="91"/>
                      <a:pt x="318" y="83"/>
                    </a:cubicBezTo>
                    <a:cubicBezTo>
                      <a:pt x="327" y="72"/>
                      <a:pt x="325" y="57"/>
                      <a:pt x="329" y="45"/>
                    </a:cubicBezTo>
                    <a:cubicBezTo>
                      <a:pt x="338" y="46"/>
                      <a:pt x="338" y="57"/>
                      <a:pt x="342" y="63"/>
                    </a:cubicBezTo>
                    <a:moveTo>
                      <a:pt x="343" y="136"/>
                    </a:moveTo>
                    <a:cubicBezTo>
                      <a:pt x="337" y="142"/>
                      <a:pt x="331" y="149"/>
                      <a:pt x="323" y="148"/>
                    </a:cubicBezTo>
                    <a:cubicBezTo>
                      <a:pt x="318" y="120"/>
                      <a:pt x="347" y="107"/>
                      <a:pt x="354" y="84"/>
                    </a:cubicBezTo>
                    <a:cubicBezTo>
                      <a:pt x="361" y="99"/>
                      <a:pt x="353" y="122"/>
                      <a:pt x="343" y="136"/>
                    </a:cubicBezTo>
                    <a:moveTo>
                      <a:pt x="334" y="548"/>
                    </a:moveTo>
                    <a:cubicBezTo>
                      <a:pt x="339" y="543"/>
                      <a:pt x="345" y="541"/>
                      <a:pt x="351" y="539"/>
                    </a:cubicBezTo>
                    <a:cubicBezTo>
                      <a:pt x="351" y="559"/>
                      <a:pt x="345" y="582"/>
                      <a:pt x="325" y="592"/>
                    </a:cubicBezTo>
                    <a:cubicBezTo>
                      <a:pt x="322" y="592"/>
                      <a:pt x="322" y="592"/>
                      <a:pt x="322" y="592"/>
                    </a:cubicBezTo>
                    <a:cubicBezTo>
                      <a:pt x="317" y="575"/>
                      <a:pt x="326" y="561"/>
                      <a:pt x="334" y="548"/>
                    </a:cubicBezTo>
                    <a:moveTo>
                      <a:pt x="338" y="511"/>
                    </a:moveTo>
                    <a:cubicBezTo>
                      <a:pt x="343" y="505"/>
                      <a:pt x="349" y="505"/>
                      <a:pt x="354" y="503"/>
                    </a:cubicBezTo>
                    <a:cubicBezTo>
                      <a:pt x="355" y="524"/>
                      <a:pt x="338" y="540"/>
                      <a:pt x="322" y="547"/>
                    </a:cubicBezTo>
                    <a:cubicBezTo>
                      <a:pt x="316" y="533"/>
                      <a:pt x="329" y="522"/>
                      <a:pt x="338" y="511"/>
                    </a:cubicBezTo>
                    <a:moveTo>
                      <a:pt x="359" y="461"/>
                    </a:moveTo>
                    <a:cubicBezTo>
                      <a:pt x="360" y="480"/>
                      <a:pt x="347" y="495"/>
                      <a:pt x="332" y="506"/>
                    </a:cubicBezTo>
                    <a:cubicBezTo>
                      <a:pt x="326" y="505"/>
                      <a:pt x="326" y="505"/>
                      <a:pt x="326" y="505"/>
                    </a:cubicBezTo>
                    <a:cubicBezTo>
                      <a:pt x="324" y="482"/>
                      <a:pt x="342" y="467"/>
                      <a:pt x="359" y="461"/>
                    </a:cubicBezTo>
                    <a:moveTo>
                      <a:pt x="340" y="442"/>
                    </a:moveTo>
                    <a:cubicBezTo>
                      <a:pt x="350" y="430"/>
                      <a:pt x="362" y="424"/>
                      <a:pt x="375" y="423"/>
                    </a:cubicBezTo>
                    <a:cubicBezTo>
                      <a:pt x="367" y="438"/>
                      <a:pt x="356" y="457"/>
                      <a:pt x="338" y="464"/>
                    </a:cubicBezTo>
                    <a:cubicBezTo>
                      <a:pt x="330" y="457"/>
                      <a:pt x="339" y="449"/>
                      <a:pt x="340" y="442"/>
                    </a:cubicBezTo>
                    <a:moveTo>
                      <a:pt x="371" y="384"/>
                    </a:moveTo>
                    <a:cubicBezTo>
                      <a:pt x="373" y="383"/>
                      <a:pt x="377" y="382"/>
                      <a:pt x="381" y="382"/>
                    </a:cubicBezTo>
                    <a:cubicBezTo>
                      <a:pt x="382" y="392"/>
                      <a:pt x="376" y="403"/>
                      <a:pt x="368" y="411"/>
                    </a:cubicBezTo>
                    <a:cubicBezTo>
                      <a:pt x="361" y="414"/>
                      <a:pt x="356" y="420"/>
                      <a:pt x="349" y="420"/>
                    </a:cubicBezTo>
                    <a:cubicBezTo>
                      <a:pt x="346" y="405"/>
                      <a:pt x="358" y="391"/>
                      <a:pt x="371" y="384"/>
                    </a:cubicBezTo>
                    <a:moveTo>
                      <a:pt x="383" y="342"/>
                    </a:moveTo>
                    <a:cubicBezTo>
                      <a:pt x="389" y="342"/>
                      <a:pt x="395" y="337"/>
                      <a:pt x="401" y="339"/>
                    </a:cubicBezTo>
                    <a:cubicBezTo>
                      <a:pt x="404" y="358"/>
                      <a:pt x="384" y="366"/>
                      <a:pt x="372" y="375"/>
                    </a:cubicBezTo>
                    <a:cubicBezTo>
                      <a:pt x="364" y="374"/>
                      <a:pt x="364" y="374"/>
                      <a:pt x="364" y="374"/>
                    </a:cubicBezTo>
                    <a:cubicBezTo>
                      <a:pt x="362" y="359"/>
                      <a:pt x="372" y="348"/>
                      <a:pt x="383" y="342"/>
                    </a:cubicBezTo>
                    <a:moveTo>
                      <a:pt x="389" y="307"/>
                    </a:moveTo>
                    <a:cubicBezTo>
                      <a:pt x="397" y="300"/>
                      <a:pt x="408" y="296"/>
                      <a:pt x="418" y="296"/>
                    </a:cubicBezTo>
                    <a:cubicBezTo>
                      <a:pt x="422" y="313"/>
                      <a:pt x="405" y="322"/>
                      <a:pt x="394" y="330"/>
                    </a:cubicBezTo>
                    <a:cubicBezTo>
                      <a:pt x="389" y="332"/>
                      <a:pt x="384" y="335"/>
                      <a:pt x="378" y="336"/>
                    </a:cubicBezTo>
                    <a:cubicBezTo>
                      <a:pt x="375" y="325"/>
                      <a:pt x="380" y="315"/>
                      <a:pt x="389" y="307"/>
                    </a:cubicBezTo>
                    <a:moveTo>
                      <a:pt x="396" y="274"/>
                    </a:moveTo>
                    <a:cubicBezTo>
                      <a:pt x="405" y="257"/>
                      <a:pt x="439" y="249"/>
                      <a:pt x="434" y="266"/>
                    </a:cubicBezTo>
                    <a:cubicBezTo>
                      <a:pt x="423" y="282"/>
                      <a:pt x="410" y="291"/>
                      <a:pt x="394" y="294"/>
                    </a:cubicBezTo>
                    <a:cubicBezTo>
                      <a:pt x="385" y="288"/>
                      <a:pt x="395" y="281"/>
                      <a:pt x="396" y="274"/>
                    </a:cubicBezTo>
                    <a:moveTo>
                      <a:pt x="421" y="228"/>
                    </a:moveTo>
                    <a:cubicBezTo>
                      <a:pt x="429" y="221"/>
                      <a:pt x="443" y="210"/>
                      <a:pt x="454" y="220"/>
                    </a:cubicBezTo>
                    <a:cubicBezTo>
                      <a:pt x="450" y="239"/>
                      <a:pt x="429" y="247"/>
                      <a:pt x="413" y="251"/>
                    </a:cubicBezTo>
                    <a:cubicBezTo>
                      <a:pt x="410" y="250"/>
                      <a:pt x="410" y="250"/>
                      <a:pt x="410" y="250"/>
                    </a:cubicBezTo>
                    <a:cubicBezTo>
                      <a:pt x="406" y="241"/>
                      <a:pt x="414" y="233"/>
                      <a:pt x="421" y="228"/>
                    </a:cubicBezTo>
                    <a:moveTo>
                      <a:pt x="437" y="191"/>
                    </a:moveTo>
                    <a:cubicBezTo>
                      <a:pt x="447" y="178"/>
                      <a:pt x="464" y="177"/>
                      <a:pt x="472" y="189"/>
                    </a:cubicBezTo>
                    <a:cubicBezTo>
                      <a:pt x="464" y="203"/>
                      <a:pt x="447" y="209"/>
                      <a:pt x="433" y="208"/>
                    </a:cubicBezTo>
                    <a:cubicBezTo>
                      <a:pt x="426" y="203"/>
                      <a:pt x="433" y="195"/>
                      <a:pt x="437" y="191"/>
                    </a:cubicBezTo>
                    <a:moveTo>
                      <a:pt x="464" y="146"/>
                    </a:moveTo>
                    <a:cubicBezTo>
                      <a:pt x="473" y="144"/>
                      <a:pt x="480" y="150"/>
                      <a:pt x="483" y="159"/>
                    </a:cubicBezTo>
                    <a:cubicBezTo>
                      <a:pt x="485" y="168"/>
                      <a:pt x="476" y="172"/>
                      <a:pt x="471" y="174"/>
                    </a:cubicBezTo>
                    <a:cubicBezTo>
                      <a:pt x="451" y="172"/>
                      <a:pt x="451" y="172"/>
                      <a:pt x="451" y="172"/>
                    </a:cubicBezTo>
                    <a:cubicBezTo>
                      <a:pt x="446" y="162"/>
                      <a:pt x="455" y="153"/>
                      <a:pt x="464" y="146"/>
                    </a:cubicBezTo>
                    <a:moveTo>
                      <a:pt x="474" y="127"/>
                    </a:moveTo>
                    <a:cubicBezTo>
                      <a:pt x="481" y="113"/>
                      <a:pt x="509" y="106"/>
                      <a:pt x="508" y="131"/>
                    </a:cubicBezTo>
                    <a:cubicBezTo>
                      <a:pt x="509" y="139"/>
                      <a:pt x="506" y="146"/>
                      <a:pt x="499" y="152"/>
                    </a:cubicBezTo>
                    <a:cubicBezTo>
                      <a:pt x="490" y="146"/>
                      <a:pt x="471" y="143"/>
                      <a:pt x="474" y="127"/>
                    </a:cubicBezTo>
                    <a:moveTo>
                      <a:pt x="512" y="97"/>
                    </a:moveTo>
                    <a:cubicBezTo>
                      <a:pt x="520" y="91"/>
                      <a:pt x="537" y="95"/>
                      <a:pt x="537" y="108"/>
                    </a:cubicBezTo>
                    <a:cubicBezTo>
                      <a:pt x="537" y="122"/>
                      <a:pt x="532" y="133"/>
                      <a:pt x="525" y="141"/>
                    </a:cubicBezTo>
                    <a:cubicBezTo>
                      <a:pt x="516" y="131"/>
                      <a:pt x="506" y="113"/>
                      <a:pt x="512" y="97"/>
                    </a:cubicBezTo>
                    <a:moveTo>
                      <a:pt x="546" y="96"/>
                    </a:moveTo>
                    <a:cubicBezTo>
                      <a:pt x="550" y="96"/>
                      <a:pt x="560" y="97"/>
                      <a:pt x="562" y="107"/>
                    </a:cubicBezTo>
                    <a:cubicBezTo>
                      <a:pt x="563" y="127"/>
                      <a:pt x="550" y="141"/>
                      <a:pt x="537" y="151"/>
                    </a:cubicBezTo>
                    <a:cubicBezTo>
                      <a:pt x="538" y="135"/>
                      <a:pt x="547" y="117"/>
                      <a:pt x="546" y="96"/>
                    </a:cubicBezTo>
                    <a:moveTo>
                      <a:pt x="530" y="194"/>
                    </a:moveTo>
                    <a:cubicBezTo>
                      <a:pt x="525" y="193"/>
                      <a:pt x="525" y="193"/>
                      <a:pt x="525" y="193"/>
                    </a:cubicBezTo>
                    <a:cubicBezTo>
                      <a:pt x="518" y="169"/>
                      <a:pt x="550" y="157"/>
                      <a:pt x="561" y="145"/>
                    </a:cubicBezTo>
                    <a:cubicBezTo>
                      <a:pt x="558" y="164"/>
                      <a:pt x="549" y="185"/>
                      <a:pt x="530" y="194"/>
                    </a:cubicBezTo>
                    <a:moveTo>
                      <a:pt x="544" y="213"/>
                    </a:moveTo>
                    <a:cubicBezTo>
                      <a:pt x="536" y="217"/>
                      <a:pt x="529" y="226"/>
                      <a:pt x="519" y="226"/>
                    </a:cubicBezTo>
                    <a:cubicBezTo>
                      <a:pt x="513" y="198"/>
                      <a:pt x="545" y="197"/>
                      <a:pt x="557" y="183"/>
                    </a:cubicBezTo>
                    <a:cubicBezTo>
                      <a:pt x="560" y="193"/>
                      <a:pt x="552" y="205"/>
                      <a:pt x="544" y="213"/>
                    </a:cubicBezTo>
                    <a:moveTo>
                      <a:pt x="509" y="263"/>
                    </a:moveTo>
                    <a:cubicBezTo>
                      <a:pt x="505" y="245"/>
                      <a:pt x="524" y="232"/>
                      <a:pt x="537" y="226"/>
                    </a:cubicBezTo>
                    <a:cubicBezTo>
                      <a:pt x="542" y="224"/>
                      <a:pt x="545" y="220"/>
                      <a:pt x="550" y="222"/>
                    </a:cubicBezTo>
                    <a:cubicBezTo>
                      <a:pt x="548" y="244"/>
                      <a:pt x="524" y="254"/>
                      <a:pt x="509" y="263"/>
                    </a:cubicBezTo>
                    <a:moveTo>
                      <a:pt x="510" y="294"/>
                    </a:moveTo>
                    <a:cubicBezTo>
                      <a:pt x="507" y="295"/>
                      <a:pt x="504" y="297"/>
                      <a:pt x="500" y="296"/>
                    </a:cubicBezTo>
                    <a:cubicBezTo>
                      <a:pt x="501" y="278"/>
                      <a:pt x="517" y="270"/>
                      <a:pt x="529" y="262"/>
                    </a:cubicBezTo>
                    <a:cubicBezTo>
                      <a:pt x="536" y="262"/>
                      <a:pt x="536" y="262"/>
                      <a:pt x="536" y="262"/>
                    </a:cubicBezTo>
                    <a:cubicBezTo>
                      <a:pt x="538" y="276"/>
                      <a:pt x="521" y="288"/>
                      <a:pt x="510" y="294"/>
                    </a:cubicBezTo>
                    <a:moveTo>
                      <a:pt x="506" y="330"/>
                    </a:moveTo>
                    <a:cubicBezTo>
                      <a:pt x="501" y="332"/>
                      <a:pt x="495" y="340"/>
                      <a:pt x="488" y="337"/>
                    </a:cubicBezTo>
                    <a:cubicBezTo>
                      <a:pt x="479" y="315"/>
                      <a:pt x="508" y="308"/>
                      <a:pt x="520" y="300"/>
                    </a:cubicBezTo>
                    <a:cubicBezTo>
                      <a:pt x="524" y="298"/>
                      <a:pt x="524" y="298"/>
                      <a:pt x="524" y="298"/>
                    </a:cubicBezTo>
                    <a:cubicBezTo>
                      <a:pt x="527" y="312"/>
                      <a:pt x="513" y="321"/>
                      <a:pt x="506" y="330"/>
                    </a:cubicBezTo>
                    <a:moveTo>
                      <a:pt x="486" y="375"/>
                    </a:moveTo>
                    <a:cubicBezTo>
                      <a:pt x="481" y="377"/>
                      <a:pt x="476" y="378"/>
                      <a:pt x="471" y="379"/>
                    </a:cubicBezTo>
                    <a:cubicBezTo>
                      <a:pt x="468" y="362"/>
                      <a:pt x="486" y="348"/>
                      <a:pt x="499" y="343"/>
                    </a:cubicBezTo>
                    <a:cubicBezTo>
                      <a:pt x="504" y="345"/>
                      <a:pt x="507" y="339"/>
                      <a:pt x="511" y="342"/>
                    </a:cubicBezTo>
                    <a:cubicBezTo>
                      <a:pt x="513" y="355"/>
                      <a:pt x="497" y="368"/>
                      <a:pt x="486" y="375"/>
                    </a:cubicBezTo>
                    <a:moveTo>
                      <a:pt x="483" y="404"/>
                    </a:moveTo>
                    <a:cubicBezTo>
                      <a:pt x="477" y="412"/>
                      <a:pt x="466" y="414"/>
                      <a:pt x="457" y="415"/>
                    </a:cubicBezTo>
                    <a:cubicBezTo>
                      <a:pt x="456" y="406"/>
                      <a:pt x="463" y="390"/>
                      <a:pt x="474" y="390"/>
                    </a:cubicBezTo>
                    <a:cubicBezTo>
                      <a:pt x="481" y="391"/>
                      <a:pt x="485" y="381"/>
                      <a:pt x="493" y="385"/>
                    </a:cubicBezTo>
                    <a:cubicBezTo>
                      <a:pt x="493" y="391"/>
                      <a:pt x="490" y="401"/>
                      <a:pt x="483" y="404"/>
                    </a:cubicBezTo>
                    <a:moveTo>
                      <a:pt x="437" y="458"/>
                    </a:moveTo>
                    <a:cubicBezTo>
                      <a:pt x="427" y="453"/>
                      <a:pt x="438" y="446"/>
                      <a:pt x="439" y="440"/>
                    </a:cubicBezTo>
                    <a:cubicBezTo>
                      <a:pt x="449" y="425"/>
                      <a:pt x="463" y="427"/>
                      <a:pt x="477" y="424"/>
                    </a:cubicBezTo>
                    <a:cubicBezTo>
                      <a:pt x="469" y="441"/>
                      <a:pt x="454" y="457"/>
                      <a:pt x="437" y="458"/>
                    </a:cubicBezTo>
                    <a:moveTo>
                      <a:pt x="431" y="493"/>
                    </a:moveTo>
                    <a:cubicBezTo>
                      <a:pt x="425" y="494"/>
                      <a:pt x="421" y="495"/>
                      <a:pt x="414" y="494"/>
                    </a:cubicBezTo>
                    <a:cubicBezTo>
                      <a:pt x="411" y="481"/>
                      <a:pt x="424" y="474"/>
                      <a:pt x="434" y="468"/>
                    </a:cubicBezTo>
                    <a:cubicBezTo>
                      <a:pt x="441" y="468"/>
                      <a:pt x="447" y="464"/>
                      <a:pt x="454" y="467"/>
                    </a:cubicBezTo>
                    <a:cubicBezTo>
                      <a:pt x="455" y="479"/>
                      <a:pt x="440" y="487"/>
                      <a:pt x="431" y="493"/>
                    </a:cubicBezTo>
                    <a:moveTo>
                      <a:pt x="411" y="530"/>
                    </a:moveTo>
                    <a:cubicBezTo>
                      <a:pt x="407" y="533"/>
                      <a:pt x="400" y="530"/>
                      <a:pt x="395" y="529"/>
                    </a:cubicBezTo>
                    <a:cubicBezTo>
                      <a:pt x="392" y="514"/>
                      <a:pt x="411" y="509"/>
                      <a:pt x="422" y="503"/>
                    </a:cubicBezTo>
                    <a:cubicBezTo>
                      <a:pt x="427" y="505"/>
                      <a:pt x="429" y="499"/>
                      <a:pt x="434" y="502"/>
                    </a:cubicBezTo>
                    <a:cubicBezTo>
                      <a:pt x="435" y="513"/>
                      <a:pt x="422" y="526"/>
                      <a:pt x="411" y="530"/>
                    </a:cubicBezTo>
                    <a:moveTo>
                      <a:pt x="376" y="539"/>
                    </a:moveTo>
                    <a:cubicBezTo>
                      <a:pt x="369" y="536"/>
                      <a:pt x="372" y="526"/>
                      <a:pt x="371" y="518"/>
                    </a:cubicBezTo>
                    <a:cubicBezTo>
                      <a:pt x="381" y="453"/>
                      <a:pt x="399" y="393"/>
                      <a:pt x="426" y="338"/>
                    </a:cubicBezTo>
                    <a:cubicBezTo>
                      <a:pt x="437" y="307"/>
                      <a:pt x="449" y="275"/>
                      <a:pt x="460" y="244"/>
                    </a:cubicBezTo>
                    <a:cubicBezTo>
                      <a:pt x="475" y="218"/>
                      <a:pt x="488" y="187"/>
                      <a:pt x="514" y="171"/>
                    </a:cubicBezTo>
                    <a:cubicBezTo>
                      <a:pt x="516" y="192"/>
                      <a:pt x="516" y="192"/>
                      <a:pt x="516" y="192"/>
                    </a:cubicBezTo>
                    <a:cubicBezTo>
                      <a:pt x="488" y="319"/>
                      <a:pt x="438" y="433"/>
                      <a:pt x="376" y="539"/>
                    </a:cubicBezTo>
                    <a:moveTo>
                      <a:pt x="396" y="563"/>
                    </a:moveTo>
                    <a:cubicBezTo>
                      <a:pt x="390" y="561"/>
                      <a:pt x="382" y="567"/>
                      <a:pt x="379" y="558"/>
                    </a:cubicBezTo>
                    <a:cubicBezTo>
                      <a:pt x="384" y="538"/>
                      <a:pt x="403" y="539"/>
                      <a:pt x="416" y="539"/>
                    </a:cubicBezTo>
                    <a:cubicBezTo>
                      <a:pt x="419" y="551"/>
                      <a:pt x="403" y="558"/>
                      <a:pt x="396" y="563"/>
                    </a:cubicBezTo>
                    <a:moveTo>
                      <a:pt x="2762" y="543"/>
                    </a:moveTo>
                    <a:cubicBezTo>
                      <a:pt x="2766" y="533"/>
                      <a:pt x="2778" y="525"/>
                      <a:pt x="2787" y="520"/>
                    </a:cubicBezTo>
                    <a:cubicBezTo>
                      <a:pt x="2772" y="514"/>
                      <a:pt x="2759" y="543"/>
                      <a:pt x="2742" y="538"/>
                    </a:cubicBezTo>
                    <a:cubicBezTo>
                      <a:pt x="2740" y="524"/>
                      <a:pt x="2755" y="520"/>
                      <a:pt x="2762" y="512"/>
                    </a:cubicBezTo>
                    <a:cubicBezTo>
                      <a:pt x="2746" y="508"/>
                      <a:pt x="2738" y="531"/>
                      <a:pt x="2726" y="538"/>
                    </a:cubicBezTo>
                    <a:cubicBezTo>
                      <a:pt x="2718" y="526"/>
                      <a:pt x="2734" y="516"/>
                      <a:pt x="2742" y="506"/>
                    </a:cubicBezTo>
                    <a:cubicBezTo>
                      <a:pt x="2729" y="510"/>
                      <a:pt x="2719" y="519"/>
                      <a:pt x="2714" y="532"/>
                    </a:cubicBezTo>
                    <a:cubicBezTo>
                      <a:pt x="2675" y="569"/>
                      <a:pt x="2638" y="615"/>
                      <a:pt x="2595" y="646"/>
                    </a:cubicBezTo>
                    <a:cubicBezTo>
                      <a:pt x="2578" y="657"/>
                      <a:pt x="2561" y="666"/>
                      <a:pt x="2542" y="672"/>
                    </a:cubicBezTo>
                    <a:cubicBezTo>
                      <a:pt x="2528" y="677"/>
                      <a:pt x="2514" y="669"/>
                      <a:pt x="2506" y="657"/>
                    </a:cubicBezTo>
                    <a:cubicBezTo>
                      <a:pt x="2507" y="650"/>
                      <a:pt x="2509" y="643"/>
                      <a:pt x="2511" y="637"/>
                    </a:cubicBezTo>
                    <a:cubicBezTo>
                      <a:pt x="2518" y="617"/>
                      <a:pt x="2530" y="601"/>
                      <a:pt x="2539" y="582"/>
                    </a:cubicBezTo>
                    <a:cubicBezTo>
                      <a:pt x="2564" y="567"/>
                      <a:pt x="2560" y="534"/>
                      <a:pt x="2586" y="519"/>
                    </a:cubicBezTo>
                    <a:cubicBezTo>
                      <a:pt x="2585" y="503"/>
                      <a:pt x="2603" y="481"/>
                      <a:pt x="2584" y="469"/>
                    </a:cubicBezTo>
                    <a:cubicBezTo>
                      <a:pt x="2563" y="467"/>
                      <a:pt x="2545" y="448"/>
                      <a:pt x="2524" y="452"/>
                    </a:cubicBezTo>
                    <a:cubicBezTo>
                      <a:pt x="2515" y="442"/>
                      <a:pt x="2523" y="429"/>
                      <a:pt x="2528" y="421"/>
                    </a:cubicBezTo>
                    <a:cubicBezTo>
                      <a:pt x="2528" y="389"/>
                      <a:pt x="2541" y="343"/>
                      <a:pt x="2506" y="320"/>
                    </a:cubicBezTo>
                    <a:cubicBezTo>
                      <a:pt x="2476" y="309"/>
                      <a:pt x="2442" y="319"/>
                      <a:pt x="2418" y="348"/>
                    </a:cubicBezTo>
                    <a:cubicBezTo>
                      <a:pt x="2400" y="372"/>
                      <a:pt x="2393" y="404"/>
                      <a:pt x="2393" y="435"/>
                    </a:cubicBezTo>
                    <a:cubicBezTo>
                      <a:pt x="2406" y="451"/>
                      <a:pt x="2415" y="472"/>
                      <a:pt x="2435" y="482"/>
                    </a:cubicBezTo>
                    <a:cubicBezTo>
                      <a:pt x="2413" y="537"/>
                      <a:pt x="2370" y="580"/>
                      <a:pt x="2327" y="619"/>
                    </a:cubicBezTo>
                    <a:cubicBezTo>
                      <a:pt x="2322" y="623"/>
                      <a:pt x="2317" y="627"/>
                      <a:pt x="2312" y="631"/>
                    </a:cubicBezTo>
                    <a:cubicBezTo>
                      <a:pt x="2283" y="637"/>
                      <a:pt x="2261" y="677"/>
                      <a:pt x="2228" y="658"/>
                    </a:cubicBezTo>
                    <a:cubicBezTo>
                      <a:pt x="2243" y="642"/>
                      <a:pt x="2257" y="628"/>
                      <a:pt x="2270" y="613"/>
                    </a:cubicBezTo>
                    <a:cubicBezTo>
                      <a:pt x="2280" y="602"/>
                      <a:pt x="2291" y="590"/>
                      <a:pt x="2301" y="578"/>
                    </a:cubicBezTo>
                    <a:cubicBezTo>
                      <a:pt x="2327" y="537"/>
                      <a:pt x="2359" y="499"/>
                      <a:pt x="2365" y="446"/>
                    </a:cubicBezTo>
                    <a:cubicBezTo>
                      <a:pt x="2361" y="418"/>
                      <a:pt x="2356" y="383"/>
                      <a:pt x="2328" y="370"/>
                    </a:cubicBezTo>
                    <a:cubicBezTo>
                      <a:pt x="2276" y="347"/>
                      <a:pt x="2229" y="397"/>
                      <a:pt x="2195" y="435"/>
                    </a:cubicBezTo>
                    <a:cubicBezTo>
                      <a:pt x="2187" y="459"/>
                      <a:pt x="2165" y="476"/>
                      <a:pt x="2165" y="504"/>
                    </a:cubicBezTo>
                    <a:cubicBezTo>
                      <a:pt x="2145" y="530"/>
                      <a:pt x="2144" y="566"/>
                      <a:pt x="2142" y="600"/>
                    </a:cubicBezTo>
                    <a:cubicBezTo>
                      <a:pt x="2142" y="615"/>
                      <a:pt x="2141" y="629"/>
                      <a:pt x="2138" y="643"/>
                    </a:cubicBezTo>
                    <a:cubicBezTo>
                      <a:pt x="2126" y="663"/>
                      <a:pt x="2103" y="642"/>
                      <a:pt x="2089" y="655"/>
                    </a:cubicBezTo>
                    <a:cubicBezTo>
                      <a:pt x="2058" y="644"/>
                      <a:pt x="2028" y="656"/>
                      <a:pt x="2001" y="643"/>
                    </a:cubicBezTo>
                    <a:cubicBezTo>
                      <a:pt x="1974" y="615"/>
                      <a:pt x="1997" y="603"/>
                      <a:pt x="2017" y="587"/>
                    </a:cubicBezTo>
                    <a:cubicBezTo>
                      <a:pt x="2027" y="580"/>
                      <a:pt x="2037" y="572"/>
                      <a:pt x="2040" y="560"/>
                    </a:cubicBezTo>
                    <a:cubicBezTo>
                      <a:pt x="2071" y="531"/>
                      <a:pt x="2089" y="493"/>
                      <a:pt x="2117" y="461"/>
                    </a:cubicBezTo>
                    <a:cubicBezTo>
                      <a:pt x="2134" y="429"/>
                      <a:pt x="2157" y="401"/>
                      <a:pt x="2173" y="371"/>
                    </a:cubicBezTo>
                    <a:cubicBezTo>
                      <a:pt x="2200" y="322"/>
                      <a:pt x="2229" y="270"/>
                      <a:pt x="2222" y="208"/>
                    </a:cubicBezTo>
                    <a:cubicBezTo>
                      <a:pt x="2207" y="189"/>
                      <a:pt x="2193" y="163"/>
                      <a:pt x="2168" y="172"/>
                    </a:cubicBezTo>
                    <a:cubicBezTo>
                      <a:pt x="2135" y="167"/>
                      <a:pt x="2101" y="190"/>
                      <a:pt x="2083" y="217"/>
                    </a:cubicBezTo>
                    <a:cubicBezTo>
                      <a:pt x="2055" y="233"/>
                      <a:pt x="2049" y="264"/>
                      <a:pt x="2029" y="286"/>
                    </a:cubicBezTo>
                    <a:cubicBezTo>
                      <a:pt x="2024" y="317"/>
                      <a:pt x="1998" y="337"/>
                      <a:pt x="1988" y="364"/>
                    </a:cubicBezTo>
                    <a:cubicBezTo>
                      <a:pt x="1971" y="407"/>
                      <a:pt x="1953" y="449"/>
                      <a:pt x="1940" y="494"/>
                    </a:cubicBezTo>
                    <a:cubicBezTo>
                      <a:pt x="1929" y="521"/>
                      <a:pt x="1924" y="549"/>
                      <a:pt x="1922" y="578"/>
                    </a:cubicBezTo>
                    <a:cubicBezTo>
                      <a:pt x="1922" y="586"/>
                      <a:pt x="1922" y="595"/>
                      <a:pt x="1921" y="603"/>
                    </a:cubicBezTo>
                    <a:cubicBezTo>
                      <a:pt x="1886" y="623"/>
                      <a:pt x="1851" y="651"/>
                      <a:pt x="1815" y="671"/>
                    </a:cubicBezTo>
                    <a:cubicBezTo>
                      <a:pt x="1810" y="671"/>
                      <a:pt x="1810" y="671"/>
                      <a:pt x="1810" y="671"/>
                    </a:cubicBezTo>
                    <a:cubicBezTo>
                      <a:pt x="1813" y="632"/>
                      <a:pt x="1838" y="603"/>
                      <a:pt x="1858" y="571"/>
                    </a:cubicBezTo>
                    <a:cubicBezTo>
                      <a:pt x="1864" y="561"/>
                      <a:pt x="1870" y="551"/>
                      <a:pt x="1875" y="540"/>
                    </a:cubicBezTo>
                    <a:cubicBezTo>
                      <a:pt x="1891" y="500"/>
                      <a:pt x="1929" y="459"/>
                      <a:pt x="1907" y="412"/>
                    </a:cubicBezTo>
                    <a:cubicBezTo>
                      <a:pt x="1890" y="407"/>
                      <a:pt x="1872" y="408"/>
                      <a:pt x="1857" y="415"/>
                    </a:cubicBezTo>
                    <a:cubicBezTo>
                      <a:pt x="1841" y="388"/>
                      <a:pt x="1841" y="388"/>
                      <a:pt x="1841" y="388"/>
                    </a:cubicBezTo>
                    <a:cubicBezTo>
                      <a:pt x="1809" y="370"/>
                      <a:pt x="1773" y="384"/>
                      <a:pt x="1743" y="401"/>
                    </a:cubicBezTo>
                    <a:cubicBezTo>
                      <a:pt x="1731" y="420"/>
                      <a:pt x="1712" y="420"/>
                      <a:pt x="1704" y="442"/>
                    </a:cubicBezTo>
                    <a:cubicBezTo>
                      <a:pt x="1679" y="462"/>
                      <a:pt x="1670" y="489"/>
                      <a:pt x="1656" y="515"/>
                    </a:cubicBezTo>
                    <a:cubicBezTo>
                      <a:pt x="1650" y="527"/>
                      <a:pt x="1644" y="538"/>
                      <a:pt x="1640" y="549"/>
                    </a:cubicBezTo>
                    <a:cubicBezTo>
                      <a:pt x="1637" y="558"/>
                      <a:pt x="1634" y="566"/>
                      <a:pt x="1631" y="575"/>
                    </a:cubicBezTo>
                    <a:cubicBezTo>
                      <a:pt x="1632" y="614"/>
                      <a:pt x="1594" y="612"/>
                      <a:pt x="1579" y="640"/>
                    </a:cubicBezTo>
                    <a:cubicBezTo>
                      <a:pt x="1559" y="635"/>
                      <a:pt x="1547" y="664"/>
                      <a:pt x="1526" y="655"/>
                    </a:cubicBezTo>
                    <a:cubicBezTo>
                      <a:pt x="1508" y="634"/>
                      <a:pt x="1541" y="625"/>
                      <a:pt x="1535" y="602"/>
                    </a:cubicBezTo>
                    <a:cubicBezTo>
                      <a:pt x="1547" y="582"/>
                      <a:pt x="1559" y="562"/>
                      <a:pt x="1571" y="542"/>
                    </a:cubicBezTo>
                    <a:cubicBezTo>
                      <a:pt x="1583" y="522"/>
                      <a:pt x="1596" y="502"/>
                      <a:pt x="1608" y="482"/>
                    </a:cubicBezTo>
                    <a:cubicBezTo>
                      <a:pt x="1618" y="453"/>
                      <a:pt x="1613" y="424"/>
                      <a:pt x="1596" y="403"/>
                    </a:cubicBezTo>
                    <a:cubicBezTo>
                      <a:pt x="1572" y="401"/>
                      <a:pt x="1548" y="379"/>
                      <a:pt x="1525" y="396"/>
                    </a:cubicBezTo>
                    <a:cubicBezTo>
                      <a:pt x="1499" y="396"/>
                      <a:pt x="1482" y="423"/>
                      <a:pt x="1457" y="428"/>
                    </a:cubicBezTo>
                    <a:cubicBezTo>
                      <a:pt x="1441" y="398"/>
                      <a:pt x="1419" y="386"/>
                      <a:pt x="1388" y="388"/>
                    </a:cubicBezTo>
                    <a:cubicBezTo>
                      <a:pt x="1354" y="402"/>
                      <a:pt x="1325" y="433"/>
                      <a:pt x="1309" y="467"/>
                    </a:cubicBezTo>
                    <a:cubicBezTo>
                      <a:pt x="1297" y="482"/>
                      <a:pt x="1285" y="497"/>
                      <a:pt x="1275" y="513"/>
                    </a:cubicBezTo>
                    <a:cubicBezTo>
                      <a:pt x="1268" y="524"/>
                      <a:pt x="1262" y="535"/>
                      <a:pt x="1258" y="548"/>
                    </a:cubicBezTo>
                    <a:cubicBezTo>
                      <a:pt x="1236" y="562"/>
                      <a:pt x="1239" y="591"/>
                      <a:pt x="1214" y="603"/>
                    </a:cubicBezTo>
                    <a:cubicBezTo>
                      <a:pt x="1205" y="632"/>
                      <a:pt x="1175" y="652"/>
                      <a:pt x="1150" y="653"/>
                    </a:cubicBezTo>
                    <a:cubicBezTo>
                      <a:pt x="1139" y="614"/>
                      <a:pt x="1172" y="584"/>
                      <a:pt x="1196" y="556"/>
                    </a:cubicBezTo>
                    <a:cubicBezTo>
                      <a:pt x="1203" y="542"/>
                      <a:pt x="1212" y="525"/>
                      <a:pt x="1219" y="507"/>
                    </a:cubicBezTo>
                    <a:cubicBezTo>
                      <a:pt x="1227" y="484"/>
                      <a:pt x="1231" y="461"/>
                      <a:pt x="1222" y="441"/>
                    </a:cubicBezTo>
                    <a:cubicBezTo>
                      <a:pt x="1215" y="434"/>
                      <a:pt x="1207" y="432"/>
                      <a:pt x="1198" y="431"/>
                    </a:cubicBezTo>
                    <a:cubicBezTo>
                      <a:pt x="1175" y="453"/>
                      <a:pt x="1179" y="419"/>
                      <a:pt x="1164" y="410"/>
                    </a:cubicBezTo>
                    <a:cubicBezTo>
                      <a:pt x="1137" y="403"/>
                      <a:pt x="1113" y="401"/>
                      <a:pt x="1088" y="413"/>
                    </a:cubicBezTo>
                    <a:cubicBezTo>
                      <a:pt x="1057" y="433"/>
                      <a:pt x="1030" y="457"/>
                      <a:pt x="1009" y="486"/>
                    </a:cubicBezTo>
                    <a:cubicBezTo>
                      <a:pt x="999" y="500"/>
                      <a:pt x="990" y="516"/>
                      <a:pt x="982" y="532"/>
                    </a:cubicBezTo>
                    <a:cubicBezTo>
                      <a:pt x="948" y="583"/>
                      <a:pt x="945" y="667"/>
                      <a:pt x="878" y="682"/>
                    </a:cubicBezTo>
                    <a:cubicBezTo>
                      <a:pt x="874" y="681"/>
                      <a:pt x="874" y="681"/>
                      <a:pt x="874" y="681"/>
                    </a:cubicBezTo>
                    <a:cubicBezTo>
                      <a:pt x="862" y="686"/>
                      <a:pt x="863" y="671"/>
                      <a:pt x="859" y="666"/>
                    </a:cubicBezTo>
                    <a:cubicBezTo>
                      <a:pt x="866" y="617"/>
                      <a:pt x="905" y="586"/>
                      <a:pt x="925" y="543"/>
                    </a:cubicBezTo>
                    <a:cubicBezTo>
                      <a:pt x="932" y="530"/>
                      <a:pt x="925" y="517"/>
                      <a:pt x="922" y="504"/>
                    </a:cubicBezTo>
                    <a:cubicBezTo>
                      <a:pt x="901" y="500"/>
                      <a:pt x="892" y="488"/>
                      <a:pt x="889" y="474"/>
                    </a:cubicBezTo>
                    <a:cubicBezTo>
                      <a:pt x="883" y="442"/>
                      <a:pt x="903" y="394"/>
                      <a:pt x="874" y="369"/>
                    </a:cubicBezTo>
                    <a:cubicBezTo>
                      <a:pt x="868" y="344"/>
                      <a:pt x="841" y="350"/>
                      <a:pt x="822" y="347"/>
                    </a:cubicBezTo>
                    <a:cubicBezTo>
                      <a:pt x="797" y="354"/>
                      <a:pt x="784" y="380"/>
                      <a:pt x="778" y="405"/>
                    </a:cubicBezTo>
                    <a:cubicBezTo>
                      <a:pt x="770" y="425"/>
                      <a:pt x="772" y="445"/>
                      <a:pt x="780" y="463"/>
                    </a:cubicBezTo>
                    <a:cubicBezTo>
                      <a:pt x="785" y="476"/>
                      <a:pt x="793" y="488"/>
                      <a:pt x="802" y="499"/>
                    </a:cubicBezTo>
                    <a:cubicBezTo>
                      <a:pt x="796" y="521"/>
                      <a:pt x="777" y="538"/>
                      <a:pt x="763" y="554"/>
                    </a:cubicBezTo>
                    <a:cubicBezTo>
                      <a:pt x="741" y="568"/>
                      <a:pt x="719" y="581"/>
                      <a:pt x="694" y="585"/>
                    </a:cubicBezTo>
                    <a:cubicBezTo>
                      <a:pt x="681" y="581"/>
                      <a:pt x="661" y="584"/>
                      <a:pt x="649" y="571"/>
                    </a:cubicBezTo>
                    <a:cubicBezTo>
                      <a:pt x="662" y="545"/>
                      <a:pt x="682" y="521"/>
                      <a:pt x="688" y="490"/>
                    </a:cubicBezTo>
                    <a:cubicBezTo>
                      <a:pt x="695" y="480"/>
                      <a:pt x="700" y="468"/>
                      <a:pt x="704" y="455"/>
                    </a:cubicBezTo>
                    <a:cubicBezTo>
                      <a:pt x="709" y="439"/>
                      <a:pt x="713" y="422"/>
                      <a:pt x="717" y="407"/>
                    </a:cubicBezTo>
                    <a:cubicBezTo>
                      <a:pt x="730" y="391"/>
                      <a:pt x="730" y="367"/>
                      <a:pt x="741" y="350"/>
                    </a:cubicBezTo>
                    <a:cubicBezTo>
                      <a:pt x="751" y="278"/>
                      <a:pt x="801" y="174"/>
                      <a:pt x="745" y="109"/>
                    </a:cubicBezTo>
                    <a:cubicBezTo>
                      <a:pt x="731" y="97"/>
                      <a:pt x="716" y="110"/>
                      <a:pt x="702" y="108"/>
                    </a:cubicBezTo>
                    <a:cubicBezTo>
                      <a:pt x="672" y="125"/>
                      <a:pt x="650" y="155"/>
                      <a:pt x="638" y="186"/>
                    </a:cubicBezTo>
                    <a:cubicBezTo>
                      <a:pt x="606" y="236"/>
                      <a:pt x="591" y="297"/>
                      <a:pt x="575" y="357"/>
                    </a:cubicBezTo>
                    <a:cubicBezTo>
                      <a:pt x="571" y="385"/>
                      <a:pt x="566" y="413"/>
                      <a:pt x="562" y="441"/>
                    </a:cubicBezTo>
                    <a:cubicBezTo>
                      <a:pt x="556" y="489"/>
                      <a:pt x="554" y="536"/>
                      <a:pt x="573" y="580"/>
                    </a:cubicBezTo>
                    <a:cubicBezTo>
                      <a:pt x="555" y="612"/>
                      <a:pt x="526" y="641"/>
                      <a:pt x="499" y="663"/>
                    </a:cubicBezTo>
                    <a:cubicBezTo>
                      <a:pt x="474" y="676"/>
                      <a:pt x="452" y="700"/>
                      <a:pt x="421" y="692"/>
                    </a:cubicBezTo>
                    <a:cubicBezTo>
                      <a:pt x="398" y="684"/>
                      <a:pt x="378" y="657"/>
                      <a:pt x="377" y="631"/>
                    </a:cubicBezTo>
                    <a:cubicBezTo>
                      <a:pt x="428" y="573"/>
                      <a:pt x="462" y="503"/>
                      <a:pt x="495" y="434"/>
                    </a:cubicBezTo>
                    <a:cubicBezTo>
                      <a:pt x="500" y="424"/>
                      <a:pt x="504" y="415"/>
                      <a:pt x="509" y="405"/>
                    </a:cubicBezTo>
                    <a:cubicBezTo>
                      <a:pt x="512" y="375"/>
                      <a:pt x="530" y="356"/>
                      <a:pt x="537" y="329"/>
                    </a:cubicBezTo>
                    <a:cubicBezTo>
                      <a:pt x="545" y="314"/>
                      <a:pt x="543" y="292"/>
                      <a:pt x="555" y="279"/>
                    </a:cubicBezTo>
                    <a:cubicBezTo>
                      <a:pt x="554" y="250"/>
                      <a:pt x="574" y="233"/>
                      <a:pt x="570" y="202"/>
                    </a:cubicBezTo>
                    <a:cubicBezTo>
                      <a:pt x="577" y="175"/>
                      <a:pt x="588" y="139"/>
                      <a:pt x="574" y="110"/>
                    </a:cubicBezTo>
                    <a:cubicBezTo>
                      <a:pt x="566" y="83"/>
                      <a:pt x="538" y="91"/>
                      <a:pt x="518" y="87"/>
                    </a:cubicBezTo>
                    <a:cubicBezTo>
                      <a:pt x="475" y="116"/>
                      <a:pt x="475" y="116"/>
                      <a:pt x="475" y="116"/>
                    </a:cubicBezTo>
                    <a:cubicBezTo>
                      <a:pt x="467" y="138"/>
                      <a:pt x="443" y="149"/>
                      <a:pt x="438" y="173"/>
                    </a:cubicBezTo>
                    <a:cubicBezTo>
                      <a:pt x="407" y="226"/>
                      <a:pt x="381" y="284"/>
                      <a:pt x="367" y="347"/>
                    </a:cubicBezTo>
                    <a:cubicBezTo>
                      <a:pt x="357" y="370"/>
                      <a:pt x="348" y="394"/>
                      <a:pt x="341" y="419"/>
                    </a:cubicBezTo>
                    <a:cubicBezTo>
                      <a:pt x="321" y="482"/>
                      <a:pt x="310" y="552"/>
                      <a:pt x="315" y="616"/>
                    </a:cubicBezTo>
                    <a:cubicBezTo>
                      <a:pt x="288" y="655"/>
                      <a:pt x="246" y="688"/>
                      <a:pt x="205" y="695"/>
                    </a:cubicBezTo>
                    <a:cubicBezTo>
                      <a:pt x="187" y="696"/>
                      <a:pt x="168" y="689"/>
                      <a:pt x="156" y="673"/>
                    </a:cubicBezTo>
                    <a:cubicBezTo>
                      <a:pt x="136" y="638"/>
                      <a:pt x="149" y="599"/>
                      <a:pt x="160" y="562"/>
                    </a:cubicBezTo>
                    <a:cubicBezTo>
                      <a:pt x="174" y="545"/>
                      <a:pt x="174" y="518"/>
                      <a:pt x="189" y="500"/>
                    </a:cubicBezTo>
                    <a:cubicBezTo>
                      <a:pt x="199" y="467"/>
                      <a:pt x="215" y="437"/>
                      <a:pt x="232" y="408"/>
                    </a:cubicBezTo>
                    <a:cubicBezTo>
                      <a:pt x="252" y="375"/>
                      <a:pt x="273" y="344"/>
                      <a:pt x="289" y="311"/>
                    </a:cubicBezTo>
                    <a:cubicBezTo>
                      <a:pt x="307" y="299"/>
                      <a:pt x="303" y="273"/>
                      <a:pt x="320" y="260"/>
                    </a:cubicBezTo>
                    <a:cubicBezTo>
                      <a:pt x="327" y="237"/>
                      <a:pt x="348" y="219"/>
                      <a:pt x="349" y="196"/>
                    </a:cubicBezTo>
                    <a:cubicBezTo>
                      <a:pt x="368" y="163"/>
                      <a:pt x="372" y="128"/>
                      <a:pt x="372" y="88"/>
                    </a:cubicBezTo>
                    <a:cubicBezTo>
                      <a:pt x="338" y="35"/>
                      <a:pt x="338" y="35"/>
                      <a:pt x="338" y="35"/>
                    </a:cubicBezTo>
                    <a:cubicBezTo>
                      <a:pt x="331" y="32"/>
                      <a:pt x="322" y="31"/>
                      <a:pt x="316" y="24"/>
                    </a:cubicBezTo>
                    <a:cubicBezTo>
                      <a:pt x="275" y="0"/>
                      <a:pt x="229" y="19"/>
                      <a:pt x="195" y="43"/>
                    </a:cubicBezTo>
                    <a:cubicBezTo>
                      <a:pt x="141" y="82"/>
                      <a:pt x="103" y="145"/>
                      <a:pt x="76" y="205"/>
                    </a:cubicBezTo>
                    <a:cubicBezTo>
                      <a:pt x="45" y="253"/>
                      <a:pt x="41" y="319"/>
                      <a:pt x="0" y="360"/>
                    </a:cubicBezTo>
                    <a:cubicBezTo>
                      <a:pt x="13" y="364"/>
                      <a:pt x="21" y="346"/>
                      <a:pt x="31" y="343"/>
                    </a:cubicBezTo>
                    <a:cubicBezTo>
                      <a:pt x="38" y="353"/>
                      <a:pt x="22" y="360"/>
                      <a:pt x="29" y="368"/>
                    </a:cubicBezTo>
                    <a:cubicBezTo>
                      <a:pt x="52" y="338"/>
                      <a:pt x="52" y="338"/>
                      <a:pt x="52" y="338"/>
                    </a:cubicBezTo>
                    <a:cubicBezTo>
                      <a:pt x="61" y="350"/>
                      <a:pt x="45" y="362"/>
                      <a:pt x="50" y="371"/>
                    </a:cubicBezTo>
                    <a:cubicBezTo>
                      <a:pt x="58" y="363"/>
                      <a:pt x="57" y="349"/>
                      <a:pt x="65" y="344"/>
                    </a:cubicBezTo>
                    <a:cubicBezTo>
                      <a:pt x="73" y="354"/>
                      <a:pt x="63" y="370"/>
                      <a:pt x="66" y="378"/>
                    </a:cubicBezTo>
                    <a:cubicBezTo>
                      <a:pt x="79" y="350"/>
                      <a:pt x="66" y="314"/>
                      <a:pt x="95" y="296"/>
                    </a:cubicBezTo>
                    <a:cubicBezTo>
                      <a:pt x="97" y="271"/>
                      <a:pt x="115" y="254"/>
                      <a:pt x="117" y="231"/>
                    </a:cubicBezTo>
                    <a:cubicBezTo>
                      <a:pt x="134" y="206"/>
                      <a:pt x="149" y="180"/>
                      <a:pt x="162" y="154"/>
                    </a:cubicBezTo>
                    <a:cubicBezTo>
                      <a:pt x="193" y="126"/>
                      <a:pt x="210" y="81"/>
                      <a:pt x="253" y="74"/>
                    </a:cubicBezTo>
                    <a:cubicBezTo>
                      <a:pt x="275" y="63"/>
                      <a:pt x="287" y="87"/>
                      <a:pt x="302" y="93"/>
                    </a:cubicBezTo>
                    <a:cubicBezTo>
                      <a:pt x="316" y="112"/>
                      <a:pt x="316" y="139"/>
                      <a:pt x="310" y="162"/>
                    </a:cubicBezTo>
                    <a:cubicBezTo>
                      <a:pt x="288" y="214"/>
                      <a:pt x="257" y="259"/>
                      <a:pt x="229" y="307"/>
                    </a:cubicBezTo>
                    <a:cubicBezTo>
                      <a:pt x="213" y="339"/>
                      <a:pt x="193" y="370"/>
                      <a:pt x="174" y="402"/>
                    </a:cubicBezTo>
                    <a:cubicBezTo>
                      <a:pt x="171" y="407"/>
                      <a:pt x="167" y="413"/>
                      <a:pt x="164" y="419"/>
                    </a:cubicBezTo>
                    <a:cubicBezTo>
                      <a:pt x="160" y="446"/>
                      <a:pt x="136" y="462"/>
                      <a:pt x="134" y="491"/>
                    </a:cubicBezTo>
                    <a:cubicBezTo>
                      <a:pt x="113" y="504"/>
                      <a:pt x="115" y="527"/>
                      <a:pt x="115" y="527"/>
                    </a:cubicBezTo>
                    <a:cubicBezTo>
                      <a:pt x="92" y="551"/>
                      <a:pt x="104" y="573"/>
                      <a:pt x="104" y="573"/>
                    </a:cubicBezTo>
                    <a:cubicBezTo>
                      <a:pt x="85" y="597"/>
                      <a:pt x="97" y="612"/>
                      <a:pt x="97" y="612"/>
                    </a:cubicBezTo>
                    <a:cubicBezTo>
                      <a:pt x="90" y="622"/>
                      <a:pt x="95" y="636"/>
                      <a:pt x="95" y="636"/>
                    </a:cubicBezTo>
                    <a:cubicBezTo>
                      <a:pt x="87" y="679"/>
                      <a:pt x="106" y="709"/>
                      <a:pt x="132" y="739"/>
                    </a:cubicBezTo>
                    <a:cubicBezTo>
                      <a:pt x="143" y="741"/>
                      <a:pt x="152" y="747"/>
                      <a:pt x="161" y="755"/>
                    </a:cubicBezTo>
                    <a:cubicBezTo>
                      <a:pt x="214" y="776"/>
                      <a:pt x="266" y="746"/>
                      <a:pt x="308" y="708"/>
                    </a:cubicBezTo>
                    <a:cubicBezTo>
                      <a:pt x="322" y="705"/>
                      <a:pt x="338" y="686"/>
                      <a:pt x="348" y="712"/>
                    </a:cubicBezTo>
                    <a:cubicBezTo>
                      <a:pt x="368" y="735"/>
                      <a:pt x="394" y="748"/>
                      <a:pt x="423" y="756"/>
                    </a:cubicBezTo>
                    <a:cubicBezTo>
                      <a:pt x="449" y="754"/>
                      <a:pt x="478" y="750"/>
                      <a:pt x="502" y="736"/>
                    </a:cubicBezTo>
                    <a:cubicBezTo>
                      <a:pt x="543" y="708"/>
                      <a:pt x="574" y="673"/>
                      <a:pt x="606" y="637"/>
                    </a:cubicBezTo>
                    <a:cubicBezTo>
                      <a:pt x="619" y="646"/>
                      <a:pt x="636" y="636"/>
                      <a:pt x="648" y="639"/>
                    </a:cubicBezTo>
                    <a:cubicBezTo>
                      <a:pt x="730" y="652"/>
                      <a:pt x="811" y="607"/>
                      <a:pt x="855" y="530"/>
                    </a:cubicBezTo>
                    <a:cubicBezTo>
                      <a:pt x="862" y="527"/>
                      <a:pt x="863" y="535"/>
                      <a:pt x="867" y="540"/>
                    </a:cubicBezTo>
                    <a:cubicBezTo>
                      <a:pt x="841" y="586"/>
                      <a:pt x="841" y="586"/>
                      <a:pt x="841" y="586"/>
                    </a:cubicBezTo>
                    <a:cubicBezTo>
                      <a:pt x="816" y="622"/>
                      <a:pt x="795" y="674"/>
                      <a:pt x="809" y="717"/>
                    </a:cubicBezTo>
                    <a:cubicBezTo>
                      <a:pt x="813" y="740"/>
                      <a:pt x="836" y="738"/>
                      <a:pt x="851" y="746"/>
                    </a:cubicBezTo>
                    <a:cubicBezTo>
                      <a:pt x="889" y="744"/>
                      <a:pt x="924" y="727"/>
                      <a:pt x="953" y="697"/>
                    </a:cubicBezTo>
                    <a:cubicBezTo>
                      <a:pt x="963" y="703"/>
                      <a:pt x="966" y="714"/>
                      <a:pt x="971" y="722"/>
                    </a:cubicBezTo>
                    <a:cubicBezTo>
                      <a:pt x="1012" y="747"/>
                      <a:pt x="1057" y="721"/>
                      <a:pt x="1093" y="694"/>
                    </a:cubicBezTo>
                    <a:cubicBezTo>
                      <a:pt x="1113" y="714"/>
                      <a:pt x="1138" y="731"/>
                      <a:pt x="1167" y="719"/>
                    </a:cubicBezTo>
                    <a:cubicBezTo>
                      <a:pt x="1199" y="700"/>
                      <a:pt x="1226" y="674"/>
                      <a:pt x="1254" y="643"/>
                    </a:cubicBezTo>
                    <a:cubicBezTo>
                      <a:pt x="1266" y="615"/>
                      <a:pt x="1290" y="595"/>
                      <a:pt x="1304" y="567"/>
                    </a:cubicBezTo>
                    <a:cubicBezTo>
                      <a:pt x="1312" y="551"/>
                      <a:pt x="1321" y="534"/>
                      <a:pt x="1333" y="518"/>
                    </a:cubicBezTo>
                    <a:cubicBezTo>
                      <a:pt x="1349" y="495"/>
                      <a:pt x="1369" y="475"/>
                      <a:pt x="1393" y="464"/>
                    </a:cubicBezTo>
                    <a:cubicBezTo>
                      <a:pt x="1412" y="483"/>
                      <a:pt x="1390" y="499"/>
                      <a:pt x="1388" y="520"/>
                    </a:cubicBezTo>
                    <a:cubicBezTo>
                      <a:pt x="1387" y="521"/>
                      <a:pt x="1386" y="522"/>
                      <a:pt x="1385" y="524"/>
                    </a:cubicBezTo>
                    <a:cubicBezTo>
                      <a:pt x="1349" y="573"/>
                      <a:pt x="1299" y="616"/>
                      <a:pt x="1299" y="684"/>
                    </a:cubicBezTo>
                    <a:cubicBezTo>
                      <a:pt x="1309" y="699"/>
                      <a:pt x="1321" y="716"/>
                      <a:pt x="1339" y="708"/>
                    </a:cubicBezTo>
                    <a:cubicBezTo>
                      <a:pt x="1358" y="705"/>
                      <a:pt x="1364" y="683"/>
                      <a:pt x="1380" y="672"/>
                    </a:cubicBezTo>
                    <a:cubicBezTo>
                      <a:pt x="1389" y="641"/>
                      <a:pt x="1409" y="617"/>
                      <a:pt x="1422" y="588"/>
                    </a:cubicBezTo>
                    <a:cubicBezTo>
                      <a:pt x="1426" y="567"/>
                      <a:pt x="1434" y="547"/>
                      <a:pt x="1444" y="530"/>
                    </a:cubicBezTo>
                    <a:cubicBezTo>
                      <a:pt x="1458" y="507"/>
                      <a:pt x="1476" y="488"/>
                      <a:pt x="1497" y="471"/>
                    </a:cubicBezTo>
                    <a:cubicBezTo>
                      <a:pt x="1514" y="464"/>
                      <a:pt x="1536" y="458"/>
                      <a:pt x="1551" y="465"/>
                    </a:cubicBezTo>
                    <a:cubicBezTo>
                      <a:pt x="1545" y="491"/>
                      <a:pt x="1534" y="515"/>
                      <a:pt x="1518" y="537"/>
                    </a:cubicBezTo>
                    <a:cubicBezTo>
                      <a:pt x="1515" y="542"/>
                      <a:pt x="1511" y="546"/>
                      <a:pt x="1507" y="550"/>
                    </a:cubicBezTo>
                    <a:cubicBezTo>
                      <a:pt x="1503" y="582"/>
                      <a:pt x="1473" y="598"/>
                      <a:pt x="1471" y="632"/>
                    </a:cubicBezTo>
                    <a:cubicBezTo>
                      <a:pt x="1464" y="653"/>
                      <a:pt x="1457" y="680"/>
                      <a:pt x="1468" y="701"/>
                    </a:cubicBezTo>
                    <a:cubicBezTo>
                      <a:pt x="1482" y="708"/>
                      <a:pt x="1499" y="722"/>
                      <a:pt x="1516" y="712"/>
                    </a:cubicBezTo>
                    <a:cubicBezTo>
                      <a:pt x="1550" y="714"/>
                      <a:pt x="1578" y="698"/>
                      <a:pt x="1605" y="676"/>
                    </a:cubicBezTo>
                    <a:cubicBezTo>
                      <a:pt x="1618" y="669"/>
                      <a:pt x="1632" y="673"/>
                      <a:pt x="1638" y="688"/>
                    </a:cubicBezTo>
                    <a:cubicBezTo>
                      <a:pt x="1654" y="704"/>
                      <a:pt x="1672" y="722"/>
                      <a:pt x="1696" y="717"/>
                    </a:cubicBezTo>
                    <a:cubicBezTo>
                      <a:pt x="1709" y="714"/>
                      <a:pt x="1723" y="708"/>
                      <a:pt x="1735" y="712"/>
                    </a:cubicBezTo>
                    <a:cubicBezTo>
                      <a:pt x="1687" y="741"/>
                      <a:pt x="1633" y="770"/>
                      <a:pt x="1586" y="805"/>
                    </a:cubicBezTo>
                    <a:cubicBezTo>
                      <a:pt x="1550" y="832"/>
                      <a:pt x="1543" y="878"/>
                      <a:pt x="1541" y="922"/>
                    </a:cubicBezTo>
                    <a:cubicBezTo>
                      <a:pt x="1551" y="955"/>
                      <a:pt x="1580" y="972"/>
                      <a:pt x="1609" y="977"/>
                    </a:cubicBezTo>
                    <a:cubicBezTo>
                      <a:pt x="1683" y="981"/>
                      <a:pt x="1719" y="897"/>
                      <a:pt x="1745" y="836"/>
                    </a:cubicBezTo>
                    <a:cubicBezTo>
                      <a:pt x="1775" y="812"/>
                      <a:pt x="1758" y="758"/>
                      <a:pt x="1798" y="741"/>
                    </a:cubicBezTo>
                    <a:cubicBezTo>
                      <a:pt x="1847" y="722"/>
                      <a:pt x="1885" y="677"/>
                      <a:pt x="1936" y="665"/>
                    </a:cubicBezTo>
                    <a:cubicBezTo>
                      <a:pt x="1965" y="700"/>
                      <a:pt x="2005" y="720"/>
                      <a:pt x="2050" y="719"/>
                    </a:cubicBezTo>
                    <a:cubicBezTo>
                      <a:pt x="2071" y="706"/>
                      <a:pt x="2093" y="727"/>
                      <a:pt x="2112" y="710"/>
                    </a:cubicBezTo>
                    <a:cubicBezTo>
                      <a:pt x="2133" y="717"/>
                      <a:pt x="2146" y="696"/>
                      <a:pt x="2166" y="699"/>
                    </a:cubicBezTo>
                    <a:cubicBezTo>
                      <a:pt x="2207" y="736"/>
                      <a:pt x="2266" y="718"/>
                      <a:pt x="2309" y="700"/>
                    </a:cubicBezTo>
                    <a:cubicBezTo>
                      <a:pt x="2328" y="687"/>
                      <a:pt x="2349" y="674"/>
                      <a:pt x="2366" y="659"/>
                    </a:cubicBezTo>
                    <a:cubicBezTo>
                      <a:pt x="2379" y="651"/>
                      <a:pt x="2388" y="638"/>
                      <a:pt x="2397" y="626"/>
                    </a:cubicBezTo>
                    <a:cubicBezTo>
                      <a:pt x="2405" y="616"/>
                      <a:pt x="2412" y="607"/>
                      <a:pt x="2423" y="599"/>
                    </a:cubicBezTo>
                    <a:cubicBezTo>
                      <a:pt x="2445" y="569"/>
                      <a:pt x="2463" y="536"/>
                      <a:pt x="2489" y="507"/>
                    </a:cubicBezTo>
                    <a:cubicBezTo>
                      <a:pt x="2499" y="507"/>
                      <a:pt x="2515" y="502"/>
                      <a:pt x="2521" y="515"/>
                    </a:cubicBezTo>
                    <a:cubicBezTo>
                      <a:pt x="2511" y="530"/>
                      <a:pt x="2510" y="553"/>
                      <a:pt x="2492" y="563"/>
                    </a:cubicBezTo>
                    <a:cubicBezTo>
                      <a:pt x="2481" y="585"/>
                      <a:pt x="2465" y="608"/>
                      <a:pt x="2456" y="632"/>
                    </a:cubicBezTo>
                    <a:cubicBezTo>
                      <a:pt x="2449" y="651"/>
                      <a:pt x="2445" y="671"/>
                      <a:pt x="2452" y="692"/>
                    </a:cubicBezTo>
                    <a:cubicBezTo>
                      <a:pt x="2455" y="718"/>
                      <a:pt x="2479" y="722"/>
                      <a:pt x="2495" y="735"/>
                    </a:cubicBezTo>
                    <a:cubicBezTo>
                      <a:pt x="2525" y="744"/>
                      <a:pt x="2554" y="733"/>
                      <a:pt x="2581" y="723"/>
                    </a:cubicBezTo>
                    <a:cubicBezTo>
                      <a:pt x="2607" y="700"/>
                      <a:pt x="2632" y="692"/>
                      <a:pt x="2657" y="672"/>
                    </a:cubicBezTo>
                    <a:cubicBezTo>
                      <a:pt x="2664" y="666"/>
                      <a:pt x="2670" y="660"/>
                      <a:pt x="2676" y="654"/>
                    </a:cubicBezTo>
                    <a:cubicBezTo>
                      <a:pt x="2715" y="614"/>
                      <a:pt x="2751" y="569"/>
                      <a:pt x="2795" y="543"/>
                    </a:cubicBezTo>
                    <a:cubicBezTo>
                      <a:pt x="2787" y="535"/>
                      <a:pt x="2771" y="554"/>
                      <a:pt x="2762"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0" name="Freeform 540"/>
              <p:cNvSpPr>
                <a:spLocks noEditPoints="1"/>
              </p:cNvSpPr>
              <p:nvPr/>
            </p:nvSpPr>
            <p:spPr bwMode="auto">
              <a:xfrm>
                <a:off x="3681413" y="3589338"/>
                <a:ext cx="36512" cy="38100"/>
              </a:xfrm>
              <a:custGeom>
                <a:avLst/>
                <a:gdLst>
                  <a:gd name="T0" fmla="*/ 35 w 69"/>
                  <a:gd name="T1" fmla="*/ 61 h 68"/>
                  <a:gd name="T2" fmla="*/ 8 w 69"/>
                  <a:gd name="T3" fmla="*/ 34 h 68"/>
                  <a:gd name="T4" fmla="*/ 34 w 69"/>
                  <a:gd name="T5" fmla="*/ 7 h 68"/>
                  <a:gd name="T6" fmla="*/ 60 w 69"/>
                  <a:gd name="T7" fmla="*/ 34 h 68"/>
                  <a:gd name="T8" fmla="*/ 35 w 69"/>
                  <a:gd name="T9" fmla="*/ 61 h 68"/>
                  <a:gd name="T10" fmla="*/ 35 w 69"/>
                  <a:gd name="T11" fmla="*/ 0 h 68"/>
                  <a:gd name="T12" fmla="*/ 0 w 69"/>
                  <a:gd name="T13" fmla="*/ 34 h 68"/>
                  <a:gd name="T14" fmla="*/ 34 w 69"/>
                  <a:gd name="T15" fmla="*/ 68 h 68"/>
                  <a:gd name="T16" fmla="*/ 69 w 69"/>
                  <a:gd name="T17" fmla="*/ 34 h 68"/>
                  <a:gd name="T18" fmla="*/ 35 w 69"/>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8">
                    <a:moveTo>
                      <a:pt x="35" y="61"/>
                    </a:moveTo>
                    <a:cubicBezTo>
                      <a:pt x="20" y="61"/>
                      <a:pt x="8" y="49"/>
                      <a:pt x="8" y="34"/>
                    </a:cubicBezTo>
                    <a:cubicBezTo>
                      <a:pt x="8" y="19"/>
                      <a:pt x="20" y="7"/>
                      <a:pt x="34" y="7"/>
                    </a:cubicBezTo>
                    <a:cubicBezTo>
                      <a:pt x="49" y="7"/>
                      <a:pt x="60" y="19"/>
                      <a:pt x="60" y="34"/>
                    </a:cubicBezTo>
                    <a:cubicBezTo>
                      <a:pt x="60" y="49"/>
                      <a:pt x="49" y="61"/>
                      <a:pt x="35" y="61"/>
                    </a:cubicBezTo>
                    <a:moveTo>
                      <a:pt x="35" y="0"/>
                    </a:moveTo>
                    <a:cubicBezTo>
                      <a:pt x="15" y="0"/>
                      <a:pt x="0" y="15"/>
                      <a:pt x="0" y="34"/>
                    </a:cubicBezTo>
                    <a:cubicBezTo>
                      <a:pt x="0" y="53"/>
                      <a:pt x="15" y="68"/>
                      <a:pt x="34" y="68"/>
                    </a:cubicBezTo>
                    <a:cubicBezTo>
                      <a:pt x="54" y="68"/>
                      <a:pt x="69" y="53"/>
                      <a:pt x="69" y="34"/>
                    </a:cubicBezTo>
                    <a:cubicBezTo>
                      <a:pt x="69" y="15"/>
                      <a:pt x="54" y="0"/>
                      <a:pt x="35"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1" name="Freeform 541"/>
              <p:cNvSpPr>
                <a:spLocks noEditPoints="1"/>
              </p:cNvSpPr>
              <p:nvPr/>
            </p:nvSpPr>
            <p:spPr bwMode="auto">
              <a:xfrm>
                <a:off x="3692525" y="3598863"/>
                <a:ext cx="15875" cy="19050"/>
              </a:xfrm>
              <a:custGeom>
                <a:avLst/>
                <a:gdLst>
                  <a:gd name="T0" fmla="*/ 12 w 30"/>
                  <a:gd name="T1" fmla="*/ 16 h 34"/>
                  <a:gd name="T2" fmla="*/ 8 w 30"/>
                  <a:gd name="T3" fmla="*/ 16 h 34"/>
                  <a:gd name="T4" fmla="*/ 8 w 30"/>
                  <a:gd name="T5" fmla="*/ 6 h 34"/>
                  <a:gd name="T6" fmla="*/ 13 w 30"/>
                  <a:gd name="T7" fmla="*/ 5 h 34"/>
                  <a:gd name="T8" fmla="*/ 20 w 30"/>
                  <a:gd name="T9" fmla="*/ 11 h 34"/>
                  <a:gd name="T10" fmla="*/ 12 w 30"/>
                  <a:gd name="T11" fmla="*/ 16 h 34"/>
                  <a:gd name="T12" fmla="*/ 21 w 30"/>
                  <a:gd name="T13" fmla="*/ 18 h 34"/>
                  <a:gd name="T14" fmla="*/ 21 w 30"/>
                  <a:gd name="T15" fmla="*/ 18 h 34"/>
                  <a:gd name="T16" fmla="*/ 28 w 30"/>
                  <a:gd name="T17" fmla="*/ 10 h 34"/>
                  <a:gd name="T18" fmla="*/ 25 w 30"/>
                  <a:gd name="T19" fmla="*/ 2 h 34"/>
                  <a:gd name="T20" fmla="*/ 13 w 30"/>
                  <a:gd name="T21" fmla="*/ 0 h 34"/>
                  <a:gd name="T22" fmla="*/ 0 w 30"/>
                  <a:gd name="T23" fmla="*/ 1 h 34"/>
                  <a:gd name="T24" fmla="*/ 0 w 30"/>
                  <a:gd name="T25" fmla="*/ 34 h 34"/>
                  <a:gd name="T26" fmla="*/ 8 w 30"/>
                  <a:gd name="T27" fmla="*/ 34 h 34"/>
                  <a:gd name="T28" fmla="*/ 8 w 30"/>
                  <a:gd name="T29" fmla="*/ 21 h 34"/>
                  <a:gd name="T30" fmla="*/ 12 w 30"/>
                  <a:gd name="T31" fmla="*/ 21 h 34"/>
                  <a:gd name="T32" fmla="*/ 19 w 30"/>
                  <a:gd name="T33" fmla="*/ 26 h 34"/>
                  <a:gd name="T34" fmla="*/ 22 w 30"/>
                  <a:gd name="T35" fmla="*/ 34 h 34"/>
                  <a:gd name="T36" fmla="*/ 30 w 30"/>
                  <a:gd name="T37" fmla="*/ 34 h 34"/>
                  <a:gd name="T38" fmla="*/ 27 w 30"/>
                  <a:gd name="T39" fmla="*/ 26 h 34"/>
                  <a:gd name="T40" fmla="*/ 21 w 30"/>
                  <a:gd name="T41"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12" y="16"/>
                    </a:moveTo>
                    <a:cubicBezTo>
                      <a:pt x="8" y="16"/>
                      <a:pt x="8" y="16"/>
                      <a:pt x="8" y="16"/>
                    </a:cubicBezTo>
                    <a:cubicBezTo>
                      <a:pt x="8" y="6"/>
                      <a:pt x="8" y="6"/>
                      <a:pt x="8" y="6"/>
                    </a:cubicBezTo>
                    <a:cubicBezTo>
                      <a:pt x="9" y="6"/>
                      <a:pt x="11" y="5"/>
                      <a:pt x="13" y="5"/>
                    </a:cubicBezTo>
                    <a:cubicBezTo>
                      <a:pt x="18" y="5"/>
                      <a:pt x="20" y="8"/>
                      <a:pt x="20" y="11"/>
                    </a:cubicBezTo>
                    <a:cubicBezTo>
                      <a:pt x="20" y="14"/>
                      <a:pt x="16" y="16"/>
                      <a:pt x="12" y="16"/>
                    </a:cubicBezTo>
                    <a:moveTo>
                      <a:pt x="21" y="18"/>
                    </a:moveTo>
                    <a:cubicBezTo>
                      <a:pt x="21" y="18"/>
                      <a:pt x="21" y="18"/>
                      <a:pt x="21" y="18"/>
                    </a:cubicBezTo>
                    <a:cubicBezTo>
                      <a:pt x="25" y="16"/>
                      <a:pt x="28" y="14"/>
                      <a:pt x="28" y="10"/>
                    </a:cubicBezTo>
                    <a:cubicBezTo>
                      <a:pt x="28" y="6"/>
                      <a:pt x="27" y="4"/>
                      <a:pt x="25" y="2"/>
                    </a:cubicBezTo>
                    <a:cubicBezTo>
                      <a:pt x="23" y="1"/>
                      <a:pt x="20" y="0"/>
                      <a:pt x="13" y="0"/>
                    </a:cubicBezTo>
                    <a:cubicBezTo>
                      <a:pt x="8" y="0"/>
                      <a:pt x="3" y="0"/>
                      <a:pt x="0" y="1"/>
                    </a:cubicBezTo>
                    <a:cubicBezTo>
                      <a:pt x="0" y="34"/>
                      <a:pt x="0" y="34"/>
                      <a:pt x="0" y="34"/>
                    </a:cubicBezTo>
                    <a:cubicBezTo>
                      <a:pt x="8" y="34"/>
                      <a:pt x="8" y="34"/>
                      <a:pt x="8" y="34"/>
                    </a:cubicBezTo>
                    <a:cubicBezTo>
                      <a:pt x="8" y="21"/>
                      <a:pt x="8" y="21"/>
                      <a:pt x="8" y="21"/>
                    </a:cubicBezTo>
                    <a:cubicBezTo>
                      <a:pt x="12" y="21"/>
                      <a:pt x="12" y="21"/>
                      <a:pt x="12" y="21"/>
                    </a:cubicBezTo>
                    <a:cubicBezTo>
                      <a:pt x="16" y="21"/>
                      <a:pt x="18" y="23"/>
                      <a:pt x="19" y="26"/>
                    </a:cubicBezTo>
                    <a:cubicBezTo>
                      <a:pt x="20" y="30"/>
                      <a:pt x="20" y="33"/>
                      <a:pt x="22" y="34"/>
                    </a:cubicBezTo>
                    <a:cubicBezTo>
                      <a:pt x="30" y="34"/>
                      <a:pt x="30" y="34"/>
                      <a:pt x="30" y="34"/>
                    </a:cubicBezTo>
                    <a:cubicBezTo>
                      <a:pt x="29" y="33"/>
                      <a:pt x="28" y="31"/>
                      <a:pt x="27" y="26"/>
                    </a:cubicBezTo>
                    <a:cubicBezTo>
                      <a:pt x="26" y="22"/>
                      <a:pt x="25" y="19"/>
                      <a:pt x="21"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2" name="Freeform 542"/>
              <p:cNvSpPr>
                <a:spLocks noEditPoints="1"/>
              </p:cNvSpPr>
              <p:nvPr/>
            </p:nvSpPr>
            <p:spPr bwMode="auto">
              <a:xfrm>
                <a:off x="2179638" y="3357563"/>
                <a:ext cx="1525587" cy="534988"/>
              </a:xfrm>
              <a:custGeom>
                <a:avLst/>
                <a:gdLst>
                  <a:gd name="T0" fmla="*/ 2572 w 2795"/>
                  <a:gd name="T1" fmla="*/ 675 h 981"/>
                  <a:gd name="T2" fmla="*/ 2462 w 2795"/>
                  <a:gd name="T3" fmla="*/ 639 h 981"/>
                  <a:gd name="T4" fmla="*/ 2413 w 2795"/>
                  <a:gd name="T5" fmla="*/ 538 h 981"/>
                  <a:gd name="T6" fmla="*/ 2280 w 2795"/>
                  <a:gd name="T7" fmla="*/ 659 h 981"/>
                  <a:gd name="T8" fmla="*/ 2449 w 2795"/>
                  <a:gd name="T9" fmla="*/ 385 h 981"/>
                  <a:gd name="T10" fmla="*/ 2524 w 2795"/>
                  <a:gd name="T11" fmla="*/ 502 h 981"/>
                  <a:gd name="T12" fmla="*/ 2148 w 2795"/>
                  <a:gd name="T13" fmla="*/ 677 h 981"/>
                  <a:gd name="T14" fmla="*/ 1972 w 2795"/>
                  <a:gd name="T15" fmla="*/ 651 h 981"/>
                  <a:gd name="T16" fmla="*/ 1828 w 2795"/>
                  <a:gd name="T17" fmla="*/ 699 h 981"/>
                  <a:gd name="T18" fmla="*/ 1728 w 2795"/>
                  <a:gd name="T19" fmla="*/ 832 h 981"/>
                  <a:gd name="T20" fmla="*/ 1613 w 2795"/>
                  <a:gd name="T21" fmla="*/ 963 h 981"/>
                  <a:gd name="T22" fmla="*/ 1674 w 2795"/>
                  <a:gd name="T23" fmla="*/ 782 h 981"/>
                  <a:gd name="T24" fmla="*/ 1715 w 2795"/>
                  <a:gd name="T25" fmla="*/ 651 h 981"/>
                  <a:gd name="T26" fmla="*/ 1532 w 2795"/>
                  <a:gd name="T27" fmla="*/ 700 h 981"/>
                  <a:gd name="T28" fmla="*/ 1533 w 2795"/>
                  <a:gd name="T29" fmla="*/ 400 h 981"/>
                  <a:gd name="T30" fmla="*/ 1667 w 2795"/>
                  <a:gd name="T31" fmla="*/ 499 h 981"/>
                  <a:gd name="T32" fmla="*/ 1757 w 2795"/>
                  <a:gd name="T33" fmla="*/ 397 h 981"/>
                  <a:gd name="T34" fmla="*/ 1891 w 2795"/>
                  <a:gd name="T35" fmla="*/ 483 h 981"/>
                  <a:gd name="T36" fmla="*/ 1949 w 2795"/>
                  <a:gd name="T37" fmla="*/ 534 h 981"/>
                  <a:gd name="T38" fmla="*/ 2031 w 2795"/>
                  <a:gd name="T39" fmla="*/ 342 h 981"/>
                  <a:gd name="T40" fmla="*/ 2194 w 2795"/>
                  <a:gd name="T41" fmla="*/ 194 h 981"/>
                  <a:gd name="T42" fmla="*/ 2123 w 2795"/>
                  <a:gd name="T43" fmla="*/ 417 h 981"/>
                  <a:gd name="T44" fmla="*/ 2020 w 2795"/>
                  <a:gd name="T45" fmla="*/ 507 h 981"/>
                  <a:gd name="T46" fmla="*/ 2250 w 2795"/>
                  <a:gd name="T47" fmla="*/ 396 h 981"/>
                  <a:gd name="T48" fmla="*/ 2284 w 2795"/>
                  <a:gd name="T49" fmla="*/ 518 h 981"/>
                  <a:gd name="T50" fmla="*/ 1396 w 2795"/>
                  <a:gd name="T51" fmla="*/ 565 h 981"/>
                  <a:gd name="T52" fmla="*/ 1340 w 2795"/>
                  <a:gd name="T53" fmla="*/ 616 h 981"/>
                  <a:gd name="T54" fmla="*/ 1320 w 2795"/>
                  <a:gd name="T55" fmla="*/ 509 h 981"/>
                  <a:gd name="T56" fmla="*/ 1160 w 2795"/>
                  <a:gd name="T57" fmla="*/ 663 h 981"/>
                  <a:gd name="T58" fmla="*/ 1051 w 2795"/>
                  <a:gd name="T59" fmla="*/ 699 h 981"/>
                  <a:gd name="T60" fmla="*/ 996 w 2795"/>
                  <a:gd name="T61" fmla="*/ 539 h 981"/>
                  <a:gd name="T62" fmla="*/ 1100 w 2795"/>
                  <a:gd name="T63" fmla="*/ 417 h 981"/>
                  <a:gd name="T64" fmla="*/ 1180 w 2795"/>
                  <a:gd name="T65" fmla="*/ 560 h 981"/>
                  <a:gd name="T66" fmla="*/ 848 w 2795"/>
                  <a:gd name="T67" fmla="*/ 703 h 981"/>
                  <a:gd name="T68" fmla="*/ 857 w 2795"/>
                  <a:gd name="T69" fmla="*/ 511 h 981"/>
                  <a:gd name="T70" fmla="*/ 666 w 2795"/>
                  <a:gd name="T71" fmla="*/ 584 h 981"/>
                  <a:gd name="T72" fmla="*/ 534 w 2795"/>
                  <a:gd name="T73" fmla="*/ 681 h 981"/>
                  <a:gd name="T74" fmla="*/ 568 w 2795"/>
                  <a:gd name="T75" fmla="*/ 501 h 981"/>
                  <a:gd name="T76" fmla="*/ 592 w 2795"/>
                  <a:gd name="T77" fmla="*/ 335 h 981"/>
                  <a:gd name="T78" fmla="*/ 701 w 2795"/>
                  <a:gd name="T79" fmla="*/ 114 h 981"/>
                  <a:gd name="T80" fmla="*/ 680 w 2795"/>
                  <a:gd name="T81" fmla="*/ 377 h 981"/>
                  <a:gd name="T82" fmla="*/ 650 w 2795"/>
                  <a:gd name="T83" fmla="*/ 498 h 981"/>
                  <a:gd name="T84" fmla="*/ 794 w 2795"/>
                  <a:gd name="T85" fmla="*/ 378 h 981"/>
                  <a:gd name="T86" fmla="*/ 366 w 2795"/>
                  <a:gd name="T87" fmla="*/ 653 h 981"/>
                  <a:gd name="T88" fmla="*/ 217 w 2795"/>
                  <a:gd name="T89" fmla="*/ 699 h 981"/>
                  <a:gd name="T90" fmla="*/ 144 w 2795"/>
                  <a:gd name="T91" fmla="*/ 570 h 981"/>
                  <a:gd name="T92" fmla="*/ 214 w 2795"/>
                  <a:gd name="T93" fmla="*/ 362 h 981"/>
                  <a:gd name="T94" fmla="*/ 306 w 2795"/>
                  <a:gd name="T95" fmla="*/ 79 h 981"/>
                  <a:gd name="T96" fmla="*/ 98 w 2795"/>
                  <a:gd name="T97" fmla="*/ 196 h 981"/>
                  <a:gd name="T98" fmla="*/ 334 w 2795"/>
                  <a:gd name="T99" fmla="*/ 548 h 981"/>
                  <a:gd name="T100" fmla="*/ 378 w 2795"/>
                  <a:gd name="T101" fmla="*/ 336 h 981"/>
                  <a:gd name="T102" fmla="*/ 525 w 2795"/>
                  <a:gd name="T103" fmla="*/ 141 h 981"/>
                  <a:gd name="T104" fmla="*/ 524 w 2795"/>
                  <a:gd name="T105" fmla="*/ 298 h 981"/>
                  <a:gd name="T106" fmla="*/ 376 w 2795"/>
                  <a:gd name="T107" fmla="*/ 539 h 981"/>
                  <a:gd name="T108" fmla="*/ 2528 w 2795"/>
                  <a:gd name="T109" fmla="*/ 421 h 981"/>
                  <a:gd name="T110" fmla="*/ 1988 w 2795"/>
                  <a:gd name="T111" fmla="*/ 364 h 981"/>
                  <a:gd name="T112" fmla="*/ 1275 w 2795"/>
                  <a:gd name="T113" fmla="*/ 513 h 981"/>
                  <a:gd name="T114" fmla="*/ 688 w 2795"/>
                  <a:gd name="T115" fmla="*/ 490 h 981"/>
                  <a:gd name="T116" fmla="*/ 156 w 2795"/>
                  <a:gd name="T117" fmla="*/ 673 h 981"/>
                  <a:gd name="T118" fmla="*/ 174 w 2795"/>
                  <a:gd name="T119" fmla="*/ 402 h 981"/>
                  <a:gd name="T120" fmla="*/ 1333 w 2795"/>
                  <a:gd name="T121" fmla="*/ 518 h 981"/>
                  <a:gd name="T122" fmla="*/ 2050 w 2795"/>
                  <a:gd name="T123" fmla="*/ 719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5" h="981">
                    <a:moveTo>
                      <a:pt x="2726" y="570"/>
                    </a:moveTo>
                    <a:cubicBezTo>
                      <a:pt x="2718" y="566"/>
                      <a:pt x="2705" y="571"/>
                      <a:pt x="2699" y="562"/>
                    </a:cubicBezTo>
                    <a:cubicBezTo>
                      <a:pt x="2697" y="556"/>
                      <a:pt x="2705" y="551"/>
                      <a:pt x="2708" y="549"/>
                    </a:cubicBezTo>
                    <a:cubicBezTo>
                      <a:pt x="2720" y="549"/>
                      <a:pt x="2728" y="555"/>
                      <a:pt x="2738" y="557"/>
                    </a:cubicBezTo>
                    <a:cubicBezTo>
                      <a:pt x="2738" y="563"/>
                      <a:pt x="2731" y="568"/>
                      <a:pt x="2726" y="570"/>
                    </a:cubicBezTo>
                    <a:moveTo>
                      <a:pt x="2704" y="592"/>
                    </a:moveTo>
                    <a:cubicBezTo>
                      <a:pt x="2693" y="596"/>
                      <a:pt x="2681" y="590"/>
                      <a:pt x="2674" y="584"/>
                    </a:cubicBezTo>
                    <a:cubicBezTo>
                      <a:pt x="2673" y="575"/>
                      <a:pt x="2682" y="573"/>
                      <a:pt x="2686" y="569"/>
                    </a:cubicBezTo>
                    <a:cubicBezTo>
                      <a:pt x="2697" y="570"/>
                      <a:pt x="2707" y="573"/>
                      <a:pt x="2715" y="580"/>
                    </a:cubicBezTo>
                    <a:cubicBezTo>
                      <a:pt x="2716" y="586"/>
                      <a:pt x="2709" y="590"/>
                      <a:pt x="2704" y="592"/>
                    </a:cubicBezTo>
                    <a:moveTo>
                      <a:pt x="2677" y="618"/>
                    </a:moveTo>
                    <a:cubicBezTo>
                      <a:pt x="2667" y="616"/>
                      <a:pt x="2656" y="620"/>
                      <a:pt x="2650" y="611"/>
                    </a:cubicBezTo>
                    <a:cubicBezTo>
                      <a:pt x="2650" y="603"/>
                      <a:pt x="2655" y="597"/>
                      <a:pt x="2662" y="594"/>
                    </a:cubicBezTo>
                    <a:cubicBezTo>
                      <a:pt x="2674" y="596"/>
                      <a:pt x="2686" y="597"/>
                      <a:pt x="2695" y="604"/>
                    </a:cubicBezTo>
                    <a:cubicBezTo>
                      <a:pt x="2694" y="612"/>
                      <a:pt x="2684" y="614"/>
                      <a:pt x="2677" y="618"/>
                    </a:cubicBezTo>
                    <a:moveTo>
                      <a:pt x="2630" y="642"/>
                    </a:moveTo>
                    <a:cubicBezTo>
                      <a:pt x="2627" y="637"/>
                      <a:pt x="2622" y="637"/>
                      <a:pt x="2626" y="629"/>
                    </a:cubicBezTo>
                    <a:cubicBezTo>
                      <a:pt x="2636" y="615"/>
                      <a:pt x="2658" y="620"/>
                      <a:pt x="2668" y="631"/>
                    </a:cubicBezTo>
                    <a:cubicBezTo>
                      <a:pt x="2661" y="648"/>
                      <a:pt x="2644" y="645"/>
                      <a:pt x="2630" y="642"/>
                    </a:cubicBezTo>
                    <a:moveTo>
                      <a:pt x="2619" y="671"/>
                    </a:moveTo>
                    <a:cubicBezTo>
                      <a:pt x="2610" y="668"/>
                      <a:pt x="2602" y="666"/>
                      <a:pt x="2596" y="657"/>
                    </a:cubicBezTo>
                    <a:cubicBezTo>
                      <a:pt x="2594" y="646"/>
                      <a:pt x="2606" y="645"/>
                      <a:pt x="2612" y="643"/>
                    </a:cubicBezTo>
                    <a:cubicBezTo>
                      <a:pt x="2621" y="648"/>
                      <a:pt x="2633" y="646"/>
                      <a:pt x="2639" y="657"/>
                    </a:cubicBezTo>
                    <a:cubicBezTo>
                      <a:pt x="2636" y="667"/>
                      <a:pt x="2627" y="671"/>
                      <a:pt x="2619" y="671"/>
                    </a:cubicBezTo>
                    <a:moveTo>
                      <a:pt x="2594" y="691"/>
                    </a:moveTo>
                    <a:cubicBezTo>
                      <a:pt x="2586" y="689"/>
                      <a:pt x="2578" y="683"/>
                      <a:pt x="2572" y="675"/>
                    </a:cubicBezTo>
                    <a:cubicBezTo>
                      <a:pt x="2569" y="666"/>
                      <a:pt x="2579" y="663"/>
                      <a:pt x="2584" y="663"/>
                    </a:cubicBezTo>
                    <a:cubicBezTo>
                      <a:pt x="2596" y="661"/>
                      <a:pt x="2602" y="677"/>
                      <a:pt x="2613" y="679"/>
                    </a:cubicBezTo>
                    <a:cubicBezTo>
                      <a:pt x="2611" y="690"/>
                      <a:pt x="2601" y="687"/>
                      <a:pt x="2594" y="691"/>
                    </a:cubicBezTo>
                    <a:moveTo>
                      <a:pt x="2566" y="711"/>
                    </a:moveTo>
                    <a:cubicBezTo>
                      <a:pt x="2551" y="709"/>
                      <a:pt x="2550" y="695"/>
                      <a:pt x="2544" y="684"/>
                    </a:cubicBezTo>
                    <a:cubicBezTo>
                      <a:pt x="2544" y="678"/>
                      <a:pt x="2548" y="674"/>
                      <a:pt x="2552" y="673"/>
                    </a:cubicBezTo>
                    <a:cubicBezTo>
                      <a:pt x="2566" y="672"/>
                      <a:pt x="2571" y="686"/>
                      <a:pt x="2580" y="696"/>
                    </a:cubicBezTo>
                    <a:cubicBezTo>
                      <a:pt x="2583" y="706"/>
                      <a:pt x="2572" y="710"/>
                      <a:pt x="2566" y="711"/>
                    </a:cubicBezTo>
                    <a:moveTo>
                      <a:pt x="2530" y="722"/>
                    </a:moveTo>
                    <a:cubicBezTo>
                      <a:pt x="2524" y="721"/>
                      <a:pt x="2520" y="713"/>
                      <a:pt x="2518" y="708"/>
                    </a:cubicBezTo>
                    <a:cubicBezTo>
                      <a:pt x="2520" y="699"/>
                      <a:pt x="2516" y="686"/>
                      <a:pt x="2524" y="679"/>
                    </a:cubicBezTo>
                    <a:cubicBezTo>
                      <a:pt x="2537" y="680"/>
                      <a:pt x="2540" y="699"/>
                      <a:pt x="2546" y="711"/>
                    </a:cubicBezTo>
                    <a:cubicBezTo>
                      <a:pt x="2545" y="721"/>
                      <a:pt x="2537" y="721"/>
                      <a:pt x="2530" y="722"/>
                    </a:cubicBezTo>
                    <a:moveTo>
                      <a:pt x="2504" y="722"/>
                    </a:moveTo>
                    <a:cubicBezTo>
                      <a:pt x="2495" y="721"/>
                      <a:pt x="2484" y="717"/>
                      <a:pt x="2485" y="706"/>
                    </a:cubicBezTo>
                    <a:cubicBezTo>
                      <a:pt x="2488" y="695"/>
                      <a:pt x="2491" y="684"/>
                      <a:pt x="2502" y="677"/>
                    </a:cubicBezTo>
                    <a:cubicBezTo>
                      <a:pt x="2514" y="673"/>
                      <a:pt x="2510" y="686"/>
                      <a:pt x="2513" y="692"/>
                    </a:cubicBezTo>
                    <a:cubicBezTo>
                      <a:pt x="2511" y="703"/>
                      <a:pt x="2515" y="717"/>
                      <a:pt x="2504" y="722"/>
                    </a:cubicBezTo>
                    <a:moveTo>
                      <a:pt x="2459" y="692"/>
                    </a:moveTo>
                    <a:cubicBezTo>
                      <a:pt x="2456" y="673"/>
                      <a:pt x="2473" y="661"/>
                      <a:pt x="2488" y="660"/>
                    </a:cubicBezTo>
                    <a:cubicBezTo>
                      <a:pt x="2490" y="676"/>
                      <a:pt x="2479" y="691"/>
                      <a:pt x="2475" y="705"/>
                    </a:cubicBezTo>
                    <a:cubicBezTo>
                      <a:pt x="2466" y="708"/>
                      <a:pt x="2460" y="700"/>
                      <a:pt x="2459" y="692"/>
                    </a:cubicBezTo>
                    <a:moveTo>
                      <a:pt x="2462" y="639"/>
                    </a:moveTo>
                    <a:cubicBezTo>
                      <a:pt x="2471" y="627"/>
                      <a:pt x="2482" y="625"/>
                      <a:pt x="2496" y="625"/>
                    </a:cubicBezTo>
                    <a:cubicBezTo>
                      <a:pt x="2495" y="646"/>
                      <a:pt x="2471" y="657"/>
                      <a:pt x="2457" y="666"/>
                    </a:cubicBezTo>
                    <a:cubicBezTo>
                      <a:pt x="2449" y="658"/>
                      <a:pt x="2457" y="647"/>
                      <a:pt x="2462" y="639"/>
                    </a:cubicBezTo>
                    <a:moveTo>
                      <a:pt x="2498" y="586"/>
                    </a:moveTo>
                    <a:cubicBezTo>
                      <a:pt x="2504" y="590"/>
                      <a:pt x="2509" y="583"/>
                      <a:pt x="2516" y="586"/>
                    </a:cubicBezTo>
                    <a:cubicBezTo>
                      <a:pt x="2513" y="609"/>
                      <a:pt x="2489" y="612"/>
                      <a:pt x="2476" y="621"/>
                    </a:cubicBezTo>
                    <a:cubicBezTo>
                      <a:pt x="2469" y="620"/>
                      <a:pt x="2469" y="620"/>
                      <a:pt x="2469" y="620"/>
                    </a:cubicBezTo>
                    <a:cubicBezTo>
                      <a:pt x="2473" y="605"/>
                      <a:pt x="2483" y="591"/>
                      <a:pt x="2498" y="586"/>
                    </a:cubicBezTo>
                    <a:moveTo>
                      <a:pt x="2514" y="555"/>
                    </a:moveTo>
                    <a:cubicBezTo>
                      <a:pt x="2523" y="555"/>
                      <a:pt x="2530" y="547"/>
                      <a:pt x="2540" y="551"/>
                    </a:cubicBezTo>
                    <a:cubicBezTo>
                      <a:pt x="2543" y="561"/>
                      <a:pt x="2530" y="574"/>
                      <a:pt x="2521" y="575"/>
                    </a:cubicBezTo>
                    <a:cubicBezTo>
                      <a:pt x="2511" y="575"/>
                      <a:pt x="2504" y="585"/>
                      <a:pt x="2494" y="580"/>
                    </a:cubicBezTo>
                    <a:cubicBezTo>
                      <a:pt x="2488" y="567"/>
                      <a:pt x="2506" y="559"/>
                      <a:pt x="2514" y="555"/>
                    </a:cubicBezTo>
                    <a:moveTo>
                      <a:pt x="2538" y="517"/>
                    </a:moveTo>
                    <a:cubicBezTo>
                      <a:pt x="2549" y="514"/>
                      <a:pt x="2559" y="508"/>
                      <a:pt x="2570" y="509"/>
                    </a:cubicBezTo>
                    <a:cubicBezTo>
                      <a:pt x="2566" y="526"/>
                      <a:pt x="2550" y="536"/>
                      <a:pt x="2536" y="543"/>
                    </a:cubicBezTo>
                    <a:cubicBezTo>
                      <a:pt x="2529" y="541"/>
                      <a:pt x="2524" y="547"/>
                      <a:pt x="2518" y="544"/>
                    </a:cubicBezTo>
                    <a:cubicBezTo>
                      <a:pt x="2515" y="532"/>
                      <a:pt x="2528" y="520"/>
                      <a:pt x="2538" y="517"/>
                    </a:cubicBezTo>
                    <a:moveTo>
                      <a:pt x="2487" y="493"/>
                    </a:moveTo>
                    <a:cubicBezTo>
                      <a:pt x="2494" y="478"/>
                      <a:pt x="2512" y="461"/>
                      <a:pt x="2529" y="457"/>
                    </a:cubicBezTo>
                    <a:cubicBezTo>
                      <a:pt x="2536" y="458"/>
                      <a:pt x="2549" y="459"/>
                      <a:pt x="2548" y="468"/>
                    </a:cubicBezTo>
                    <a:cubicBezTo>
                      <a:pt x="2527" y="477"/>
                      <a:pt x="2511" y="509"/>
                      <a:pt x="2487" y="493"/>
                    </a:cubicBezTo>
                    <a:moveTo>
                      <a:pt x="2445" y="480"/>
                    </a:moveTo>
                    <a:cubicBezTo>
                      <a:pt x="2452" y="466"/>
                      <a:pt x="2472" y="459"/>
                      <a:pt x="2486" y="451"/>
                    </a:cubicBezTo>
                    <a:cubicBezTo>
                      <a:pt x="2493" y="450"/>
                      <a:pt x="2500" y="453"/>
                      <a:pt x="2503" y="460"/>
                    </a:cubicBezTo>
                    <a:cubicBezTo>
                      <a:pt x="2499" y="473"/>
                      <a:pt x="2483" y="479"/>
                      <a:pt x="2473" y="485"/>
                    </a:cubicBezTo>
                    <a:cubicBezTo>
                      <a:pt x="2465" y="487"/>
                      <a:pt x="2451" y="488"/>
                      <a:pt x="2445" y="480"/>
                    </a:cubicBezTo>
                    <a:moveTo>
                      <a:pt x="2444" y="534"/>
                    </a:moveTo>
                    <a:cubicBezTo>
                      <a:pt x="2433" y="539"/>
                      <a:pt x="2423" y="540"/>
                      <a:pt x="2413" y="538"/>
                    </a:cubicBezTo>
                    <a:cubicBezTo>
                      <a:pt x="2412" y="524"/>
                      <a:pt x="2421" y="515"/>
                      <a:pt x="2429" y="510"/>
                    </a:cubicBezTo>
                    <a:cubicBezTo>
                      <a:pt x="2440" y="510"/>
                      <a:pt x="2449" y="506"/>
                      <a:pt x="2460" y="509"/>
                    </a:cubicBezTo>
                    <a:cubicBezTo>
                      <a:pt x="2464" y="519"/>
                      <a:pt x="2452" y="530"/>
                      <a:pt x="2444" y="534"/>
                    </a:cubicBezTo>
                    <a:moveTo>
                      <a:pt x="2411" y="574"/>
                    </a:moveTo>
                    <a:cubicBezTo>
                      <a:pt x="2404" y="575"/>
                      <a:pt x="2397" y="575"/>
                      <a:pt x="2389" y="573"/>
                    </a:cubicBezTo>
                    <a:cubicBezTo>
                      <a:pt x="2385" y="560"/>
                      <a:pt x="2399" y="555"/>
                      <a:pt x="2407" y="549"/>
                    </a:cubicBezTo>
                    <a:cubicBezTo>
                      <a:pt x="2417" y="547"/>
                      <a:pt x="2424" y="544"/>
                      <a:pt x="2434" y="546"/>
                    </a:cubicBezTo>
                    <a:cubicBezTo>
                      <a:pt x="2440" y="563"/>
                      <a:pt x="2420" y="567"/>
                      <a:pt x="2411" y="574"/>
                    </a:cubicBezTo>
                    <a:moveTo>
                      <a:pt x="2381" y="606"/>
                    </a:moveTo>
                    <a:cubicBezTo>
                      <a:pt x="2361" y="604"/>
                      <a:pt x="2361" y="604"/>
                      <a:pt x="2361" y="604"/>
                    </a:cubicBezTo>
                    <a:cubicBezTo>
                      <a:pt x="2359" y="596"/>
                      <a:pt x="2367" y="587"/>
                      <a:pt x="2376" y="585"/>
                    </a:cubicBezTo>
                    <a:cubicBezTo>
                      <a:pt x="2386" y="585"/>
                      <a:pt x="2395" y="581"/>
                      <a:pt x="2406" y="585"/>
                    </a:cubicBezTo>
                    <a:cubicBezTo>
                      <a:pt x="2409" y="600"/>
                      <a:pt x="2390" y="599"/>
                      <a:pt x="2381" y="606"/>
                    </a:cubicBezTo>
                    <a:moveTo>
                      <a:pt x="2364" y="634"/>
                    </a:moveTo>
                    <a:cubicBezTo>
                      <a:pt x="2353" y="637"/>
                      <a:pt x="2340" y="638"/>
                      <a:pt x="2330" y="633"/>
                    </a:cubicBezTo>
                    <a:cubicBezTo>
                      <a:pt x="2323" y="629"/>
                      <a:pt x="2330" y="623"/>
                      <a:pt x="2331" y="620"/>
                    </a:cubicBezTo>
                    <a:cubicBezTo>
                      <a:pt x="2345" y="609"/>
                      <a:pt x="2365" y="608"/>
                      <a:pt x="2380" y="617"/>
                    </a:cubicBezTo>
                    <a:cubicBezTo>
                      <a:pt x="2379" y="626"/>
                      <a:pt x="2370" y="631"/>
                      <a:pt x="2364" y="634"/>
                    </a:cubicBezTo>
                    <a:moveTo>
                      <a:pt x="2300" y="661"/>
                    </a:moveTo>
                    <a:cubicBezTo>
                      <a:pt x="2298" y="659"/>
                      <a:pt x="2295" y="658"/>
                      <a:pt x="2293" y="653"/>
                    </a:cubicBezTo>
                    <a:cubicBezTo>
                      <a:pt x="2294" y="647"/>
                      <a:pt x="2301" y="642"/>
                      <a:pt x="2307" y="640"/>
                    </a:cubicBezTo>
                    <a:cubicBezTo>
                      <a:pt x="2321" y="640"/>
                      <a:pt x="2335" y="644"/>
                      <a:pt x="2346" y="650"/>
                    </a:cubicBezTo>
                    <a:cubicBezTo>
                      <a:pt x="2336" y="666"/>
                      <a:pt x="2316" y="668"/>
                      <a:pt x="2300" y="661"/>
                    </a:cubicBezTo>
                    <a:moveTo>
                      <a:pt x="2289" y="689"/>
                    </a:moveTo>
                    <a:cubicBezTo>
                      <a:pt x="2279" y="687"/>
                      <a:pt x="2268" y="683"/>
                      <a:pt x="2263" y="671"/>
                    </a:cubicBezTo>
                    <a:cubicBezTo>
                      <a:pt x="2263" y="659"/>
                      <a:pt x="2274" y="663"/>
                      <a:pt x="2280" y="659"/>
                    </a:cubicBezTo>
                    <a:cubicBezTo>
                      <a:pt x="2291" y="661"/>
                      <a:pt x="2298" y="669"/>
                      <a:pt x="2308" y="673"/>
                    </a:cubicBezTo>
                    <a:cubicBezTo>
                      <a:pt x="2308" y="685"/>
                      <a:pt x="2296" y="687"/>
                      <a:pt x="2289" y="689"/>
                    </a:cubicBezTo>
                    <a:moveTo>
                      <a:pt x="2258" y="702"/>
                    </a:moveTo>
                    <a:cubicBezTo>
                      <a:pt x="2244" y="704"/>
                      <a:pt x="2230" y="693"/>
                      <a:pt x="2229" y="679"/>
                    </a:cubicBezTo>
                    <a:cubicBezTo>
                      <a:pt x="2230" y="666"/>
                      <a:pt x="2247" y="667"/>
                      <a:pt x="2255" y="674"/>
                    </a:cubicBezTo>
                    <a:cubicBezTo>
                      <a:pt x="2260" y="679"/>
                      <a:pt x="2265" y="685"/>
                      <a:pt x="2269" y="692"/>
                    </a:cubicBezTo>
                    <a:cubicBezTo>
                      <a:pt x="2270" y="700"/>
                      <a:pt x="2262" y="700"/>
                      <a:pt x="2258" y="702"/>
                    </a:cubicBezTo>
                    <a:moveTo>
                      <a:pt x="2453" y="497"/>
                    </a:moveTo>
                    <a:cubicBezTo>
                      <a:pt x="2450" y="501"/>
                      <a:pt x="2443" y="497"/>
                      <a:pt x="2439" y="498"/>
                    </a:cubicBezTo>
                    <a:cubicBezTo>
                      <a:pt x="2441" y="487"/>
                      <a:pt x="2451" y="495"/>
                      <a:pt x="2453" y="497"/>
                    </a:cubicBezTo>
                    <a:moveTo>
                      <a:pt x="2417" y="457"/>
                    </a:moveTo>
                    <a:cubicBezTo>
                      <a:pt x="2428" y="442"/>
                      <a:pt x="2460" y="423"/>
                      <a:pt x="2471" y="447"/>
                    </a:cubicBezTo>
                    <a:cubicBezTo>
                      <a:pt x="2462" y="461"/>
                      <a:pt x="2449" y="467"/>
                      <a:pt x="2436" y="468"/>
                    </a:cubicBezTo>
                    <a:cubicBezTo>
                      <a:pt x="2428" y="467"/>
                      <a:pt x="2422" y="464"/>
                      <a:pt x="2417" y="457"/>
                    </a:cubicBezTo>
                    <a:moveTo>
                      <a:pt x="2400" y="440"/>
                    </a:moveTo>
                    <a:cubicBezTo>
                      <a:pt x="2399" y="433"/>
                      <a:pt x="2396" y="429"/>
                      <a:pt x="2398" y="422"/>
                    </a:cubicBezTo>
                    <a:cubicBezTo>
                      <a:pt x="2409" y="413"/>
                      <a:pt x="2432" y="414"/>
                      <a:pt x="2438" y="428"/>
                    </a:cubicBezTo>
                    <a:cubicBezTo>
                      <a:pt x="2430" y="441"/>
                      <a:pt x="2413" y="453"/>
                      <a:pt x="2400" y="440"/>
                    </a:cubicBezTo>
                    <a:moveTo>
                      <a:pt x="2408" y="383"/>
                    </a:moveTo>
                    <a:cubicBezTo>
                      <a:pt x="2418" y="373"/>
                      <a:pt x="2431" y="384"/>
                      <a:pt x="2435" y="394"/>
                    </a:cubicBezTo>
                    <a:cubicBezTo>
                      <a:pt x="2434" y="408"/>
                      <a:pt x="2434" y="408"/>
                      <a:pt x="2434" y="408"/>
                    </a:cubicBezTo>
                    <a:cubicBezTo>
                      <a:pt x="2426" y="411"/>
                      <a:pt x="2416" y="407"/>
                      <a:pt x="2407" y="407"/>
                    </a:cubicBezTo>
                    <a:cubicBezTo>
                      <a:pt x="2401" y="400"/>
                      <a:pt x="2402" y="389"/>
                      <a:pt x="2408" y="383"/>
                    </a:cubicBezTo>
                    <a:moveTo>
                      <a:pt x="2423" y="348"/>
                    </a:moveTo>
                    <a:cubicBezTo>
                      <a:pt x="2433" y="341"/>
                      <a:pt x="2448" y="347"/>
                      <a:pt x="2451" y="360"/>
                    </a:cubicBezTo>
                    <a:cubicBezTo>
                      <a:pt x="2449" y="385"/>
                      <a:pt x="2449" y="385"/>
                      <a:pt x="2449" y="385"/>
                    </a:cubicBezTo>
                    <a:cubicBezTo>
                      <a:pt x="2437" y="388"/>
                      <a:pt x="2430" y="373"/>
                      <a:pt x="2420" y="370"/>
                    </a:cubicBezTo>
                    <a:cubicBezTo>
                      <a:pt x="2417" y="364"/>
                      <a:pt x="2417" y="353"/>
                      <a:pt x="2423" y="348"/>
                    </a:cubicBezTo>
                    <a:moveTo>
                      <a:pt x="2470" y="429"/>
                    </a:moveTo>
                    <a:cubicBezTo>
                      <a:pt x="2463" y="428"/>
                      <a:pt x="2455" y="428"/>
                      <a:pt x="2453" y="419"/>
                    </a:cubicBezTo>
                    <a:cubicBezTo>
                      <a:pt x="2451" y="407"/>
                      <a:pt x="2462" y="403"/>
                      <a:pt x="2466" y="395"/>
                    </a:cubicBezTo>
                    <a:cubicBezTo>
                      <a:pt x="2486" y="397"/>
                      <a:pt x="2466" y="419"/>
                      <a:pt x="2470" y="429"/>
                    </a:cubicBezTo>
                    <a:moveTo>
                      <a:pt x="2476" y="346"/>
                    </a:moveTo>
                    <a:cubicBezTo>
                      <a:pt x="2478" y="357"/>
                      <a:pt x="2471" y="363"/>
                      <a:pt x="2466" y="370"/>
                    </a:cubicBezTo>
                    <a:cubicBezTo>
                      <a:pt x="2457" y="360"/>
                      <a:pt x="2452" y="346"/>
                      <a:pt x="2447" y="332"/>
                    </a:cubicBezTo>
                    <a:cubicBezTo>
                      <a:pt x="2459" y="318"/>
                      <a:pt x="2474" y="333"/>
                      <a:pt x="2476" y="346"/>
                    </a:cubicBezTo>
                    <a:moveTo>
                      <a:pt x="2481" y="403"/>
                    </a:moveTo>
                    <a:cubicBezTo>
                      <a:pt x="2512" y="366"/>
                      <a:pt x="2512" y="366"/>
                      <a:pt x="2512" y="366"/>
                    </a:cubicBezTo>
                    <a:cubicBezTo>
                      <a:pt x="2516" y="383"/>
                      <a:pt x="2508" y="408"/>
                      <a:pt x="2492" y="420"/>
                    </a:cubicBezTo>
                    <a:cubicBezTo>
                      <a:pt x="2497" y="424"/>
                      <a:pt x="2505" y="415"/>
                      <a:pt x="2510" y="413"/>
                    </a:cubicBezTo>
                    <a:cubicBezTo>
                      <a:pt x="2516" y="424"/>
                      <a:pt x="2506" y="436"/>
                      <a:pt x="2495" y="440"/>
                    </a:cubicBezTo>
                    <a:cubicBezTo>
                      <a:pt x="2490" y="441"/>
                      <a:pt x="2485" y="438"/>
                      <a:pt x="2482" y="433"/>
                    </a:cubicBezTo>
                    <a:cubicBezTo>
                      <a:pt x="2487" y="425"/>
                      <a:pt x="2487" y="425"/>
                      <a:pt x="2487" y="425"/>
                    </a:cubicBezTo>
                    <a:cubicBezTo>
                      <a:pt x="2478" y="424"/>
                      <a:pt x="2477" y="411"/>
                      <a:pt x="2481" y="403"/>
                    </a:cubicBezTo>
                    <a:moveTo>
                      <a:pt x="2486" y="323"/>
                    </a:moveTo>
                    <a:cubicBezTo>
                      <a:pt x="2493" y="325"/>
                      <a:pt x="2503" y="333"/>
                      <a:pt x="2504" y="343"/>
                    </a:cubicBezTo>
                    <a:cubicBezTo>
                      <a:pt x="2504" y="356"/>
                      <a:pt x="2499" y="367"/>
                      <a:pt x="2491" y="375"/>
                    </a:cubicBezTo>
                    <a:cubicBezTo>
                      <a:pt x="2482" y="374"/>
                      <a:pt x="2482" y="374"/>
                      <a:pt x="2482" y="374"/>
                    </a:cubicBezTo>
                    <a:cubicBezTo>
                      <a:pt x="2489" y="357"/>
                      <a:pt x="2475" y="336"/>
                      <a:pt x="2486" y="323"/>
                    </a:cubicBezTo>
                    <a:moveTo>
                      <a:pt x="2575" y="480"/>
                    </a:moveTo>
                    <a:cubicBezTo>
                      <a:pt x="2579" y="502"/>
                      <a:pt x="2556" y="501"/>
                      <a:pt x="2546" y="509"/>
                    </a:cubicBezTo>
                    <a:cubicBezTo>
                      <a:pt x="2536" y="507"/>
                      <a:pt x="2530" y="510"/>
                      <a:pt x="2524" y="502"/>
                    </a:cubicBezTo>
                    <a:cubicBezTo>
                      <a:pt x="2530" y="486"/>
                      <a:pt x="2547" y="474"/>
                      <a:pt x="2562" y="472"/>
                    </a:cubicBezTo>
                    <a:cubicBezTo>
                      <a:pt x="2568" y="471"/>
                      <a:pt x="2572" y="474"/>
                      <a:pt x="2575" y="480"/>
                    </a:cubicBezTo>
                    <a:moveTo>
                      <a:pt x="2226" y="632"/>
                    </a:moveTo>
                    <a:cubicBezTo>
                      <a:pt x="2223" y="629"/>
                      <a:pt x="2222" y="627"/>
                      <a:pt x="2223" y="622"/>
                    </a:cubicBezTo>
                    <a:cubicBezTo>
                      <a:pt x="2227" y="623"/>
                      <a:pt x="2232" y="621"/>
                      <a:pt x="2233" y="625"/>
                    </a:cubicBezTo>
                    <a:lnTo>
                      <a:pt x="2226" y="632"/>
                    </a:lnTo>
                    <a:close/>
                    <a:moveTo>
                      <a:pt x="2202" y="694"/>
                    </a:moveTo>
                    <a:cubicBezTo>
                      <a:pt x="2198" y="682"/>
                      <a:pt x="2202" y="667"/>
                      <a:pt x="2211" y="661"/>
                    </a:cubicBezTo>
                    <a:cubicBezTo>
                      <a:pt x="2223" y="672"/>
                      <a:pt x="2225" y="690"/>
                      <a:pt x="2227" y="705"/>
                    </a:cubicBezTo>
                    <a:cubicBezTo>
                      <a:pt x="2217" y="710"/>
                      <a:pt x="2205" y="703"/>
                      <a:pt x="2202" y="694"/>
                    </a:cubicBezTo>
                    <a:moveTo>
                      <a:pt x="2208" y="531"/>
                    </a:moveTo>
                    <a:cubicBezTo>
                      <a:pt x="2229" y="495"/>
                      <a:pt x="2242" y="436"/>
                      <a:pt x="2291" y="436"/>
                    </a:cubicBezTo>
                    <a:cubicBezTo>
                      <a:pt x="2302" y="457"/>
                      <a:pt x="2302" y="457"/>
                      <a:pt x="2302" y="457"/>
                    </a:cubicBezTo>
                    <a:cubicBezTo>
                      <a:pt x="2283" y="500"/>
                      <a:pt x="2260" y="543"/>
                      <a:pt x="2227" y="578"/>
                    </a:cubicBezTo>
                    <a:cubicBezTo>
                      <a:pt x="2218" y="586"/>
                      <a:pt x="2211" y="601"/>
                      <a:pt x="2198" y="604"/>
                    </a:cubicBezTo>
                    <a:cubicBezTo>
                      <a:pt x="2192" y="582"/>
                      <a:pt x="2202" y="554"/>
                      <a:pt x="2208" y="531"/>
                    </a:cubicBezTo>
                    <a:moveTo>
                      <a:pt x="2193" y="704"/>
                    </a:moveTo>
                    <a:cubicBezTo>
                      <a:pt x="2180" y="707"/>
                      <a:pt x="2173" y="695"/>
                      <a:pt x="2172" y="685"/>
                    </a:cubicBezTo>
                    <a:cubicBezTo>
                      <a:pt x="2172" y="667"/>
                      <a:pt x="2178" y="653"/>
                      <a:pt x="2189" y="643"/>
                    </a:cubicBezTo>
                    <a:cubicBezTo>
                      <a:pt x="2198" y="642"/>
                      <a:pt x="2193" y="654"/>
                      <a:pt x="2197" y="660"/>
                    </a:cubicBezTo>
                    <a:lnTo>
                      <a:pt x="2193" y="704"/>
                    </a:lnTo>
                    <a:close/>
                    <a:moveTo>
                      <a:pt x="2163" y="673"/>
                    </a:moveTo>
                    <a:cubicBezTo>
                      <a:pt x="2156" y="664"/>
                      <a:pt x="2152" y="648"/>
                      <a:pt x="2159" y="636"/>
                    </a:cubicBezTo>
                    <a:cubicBezTo>
                      <a:pt x="2162" y="626"/>
                      <a:pt x="2172" y="617"/>
                      <a:pt x="2181" y="616"/>
                    </a:cubicBezTo>
                    <a:cubicBezTo>
                      <a:pt x="2189" y="639"/>
                      <a:pt x="2167" y="653"/>
                      <a:pt x="2163" y="673"/>
                    </a:cubicBezTo>
                    <a:moveTo>
                      <a:pt x="2148" y="677"/>
                    </a:moveTo>
                    <a:cubicBezTo>
                      <a:pt x="2140" y="676"/>
                      <a:pt x="2136" y="669"/>
                      <a:pt x="2132" y="662"/>
                    </a:cubicBezTo>
                    <a:cubicBezTo>
                      <a:pt x="2132" y="642"/>
                      <a:pt x="2150" y="661"/>
                      <a:pt x="2149" y="671"/>
                    </a:cubicBezTo>
                    <a:lnTo>
                      <a:pt x="2148" y="677"/>
                    </a:lnTo>
                    <a:close/>
                    <a:moveTo>
                      <a:pt x="2131" y="693"/>
                    </a:moveTo>
                    <a:cubicBezTo>
                      <a:pt x="2112" y="697"/>
                      <a:pt x="2101" y="683"/>
                      <a:pt x="2096" y="667"/>
                    </a:cubicBezTo>
                    <a:cubicBezTo>
                      <a:pt x="2095" y="662"/>
                      <a:pt x="2098" y="656"/>
                      <a:pt x="2104" y="655"/>
                    </a:cubicBezTo>
                    <a:cubicBezTo>
                      <a:pt x="2119" y="653"/>
                      <a:pt x="2126" y="669"/>
                      <a:pt x="2135" y="681"/>
                    </a:cubicBezTo>
                    <a:cubicBezTo>
                      <a:pt x="2135" y="686"/>
                      <a:pt x="2135" y="691"/>
                      <a:pt x="2131" y="693"/>
                    </a:cubicBezTo>
                    <a:moveTo>
                      <a:pt x="2077" y="699"/>
                    </a:moveTo>
                    <a:cubicBezTo>
                      <a:pt x="2069" y="687"/>
                      <a:pt x="2061" y="675"/>
                      <a:pt x="2061" y="660"/>
                    </a:cubicBezTo>
                    <a:cubicBezTo>
                      <a:pt x="2071" y="650"/>
                      <a:pt x="2079" y="659"/>
                      <a:pt x="2086" y="665"/>
                    </a:cubicBezTo>
                    <a:cubicBezTo>
                      <a:pt x="2092" y="674"/>
                      <a:pt x="2099" y="684"/>
                      <a:pt x="2100" y="695"/>
                    </a:cubicBezTo>
                    <a:cubicBezTo>
                      <a:pt x="2094" y="706"/>
                      <a:pt x="2085" y="698"/>
                      <a:pt x="2077" y="699"/>
                    </a:cubicBezTo>
                    <a:moveTo>
                      <a:pt x="2062" y="700"/>
                    </a:moveTo>
                    <a:cubicBezTo>
                      <a:pt x="2057" y="708"/>
                      <a:pt x="2048" y="701"/>
                      <a:pt x="2042" y="698"/>
                    </a:cubicBezTo>
                    <a:cubicBezTo>
                      <a:pt x="2035" y="685"/>
                      <a:pt x="2029" y="670"/>
                      <a:pt x="2030" y="657"/>
                    </a:cubicBezTo>
                    <a:cubicBezTo>
                      <a:pt x="2047" y="651"/>
                      <a:pt x="2056" y="669"/>
                      <a:pt x="2061" y="682"/>
                    </a:cubicBezTo>
                    <a:cubicBezTo>
                      <a:pt x="2061" y="688"/>
                      <a:pt x="2065" y="693"/>
                      <a:pt x="2062" y="700"/>
                    </a:cubicBezTo>
                    <a:moveTo>
                      <a:pt x="2020" y="701"/>
                    </a:moveTo>
                    <a:cubicBezTo>
                      <a:pt x="2008" y="703"/>
                      <a:pt x="2001" y="691"/>
                      <a:pt x="2000" y="680"/>
                    </a:cubicBezTo>
                    <a:cubicBezTo>
                      <a:pt x="2005" y="652"/>
                      <a:pt x="2005" y="652"/>
                      <a:pt x="2005" y="652"/>
                    </a:cubicBezTo>
                    <a:cubicBezTo>
                      <a:pt x="2018" y="654"/>
                      <a:pt x="2028" y="668"/>
                      <a:pt x="2028" y="683"/>
                    </a:cubicBezTo>
                    <a:cubicBezTo>
                      <a:pt x="2026" y="690"/>
                      <a:pt x="2028" y="700"/>
                      <a:pt x="2020" y="701"/>
                    </a:cubicBezTo>
                    <a:moveTo>
                      <a:pt x="1992" y="687"/>
                    </a:moveTo>
                    <a:cubicBezTo>
                      <a:pt x="1989" y="695"/>
                      <a:pt x="1982" y="688"/>
                      <a:pt x="1976" y="689"/>
                    </a:cubicBezTo>
                    <a:cubicBezTo>
                      <a:pt x="1966" y="679"/>
                      <a:pt x="1967" y="663"/>
                      <a:pt x="1972" y="651"/>
                    </a:cubicBezTo>
                    <a:cubicBezTo>
                      <a:pt x="1975" y="645"/>
                      <a:pt x="1976" y="633"/>
                      <a:pt x="1986" y="636"/>
                    </a:cubicBezTo>
                    <a:cubicBezTo>
                      <a:pt x="1995" y="651"/>
                      <a:pt x="1992" y="669"/>
                      <a:pt x="1992" y="687"/>
                    </a:cubicBezTo>
                    <a:moveTo>
                      <a:pt x="1942" y="652"/>
                    </a:moveTo>
                    <a:cubicBezTo>
                      <a:pt x="1938" y="630"/>
                      <a:pt x="1955" y="610"/>
                      <a:pt x="1970" y="608"/>
                    </a:cubicBezTo>
                    <a:cubicBezTo>
                      <a:pt x="1975" y="632"/>
                      <a:pt x="1962" y="654"/>
                      <a:pt x="1957" y="674"/>
                    </a:cubicBezTo>
                    <a:cubicBezTo>
                      <a:pt x="1946" y="674"/>
                      <a:pt x="1944" y="660"/>
                      <a:pt x="1942" y="652"/>
                    </a:cubicBezTo>
                    <a:moveTo>
                      <a:pt x="1931" y="628"/>
                    </a:moveTo>
                    <a:cubicBezTo>
                      <a:pt x="1923" y="611"/>
                      <a:pt x="1935" y="593"/>
                      <a:pt x="1944" y="581"/>
                    </a:cubicBezTo>
                    <a:cubicBezTo>
                      <a:pt x="1952" y="579"/>
                      <a:pt x="1957" y="566"/>
                      <a:pt x="1966" y="569"/>
                    </a:cubicBezTo>
                    <a:cubicBezTo>
                      <a:pt x="1968" y="593"/>
                      <a:pt x="1948" y="616"/>
                      <a:pt x="1931" y="628"/>
                    </a:cubicBezTo>
                    <a:moveTo>
                      <a:pt x="1911" y="651"/>
                    </a:moveTo>
                    <a:cubicBezTo>
                      <a:pt x="1900" y="647"/>
                      <a:pt x="1885" y="655"/>
                      <a:pt x="1879" y="641"/>
                    </a:cubicBezTo>
                    <a:cubicBezTo>
                      <a:pt x="1889" y="620"/>
                      <a:pt x="1911" y="630"/>
                      <a:pt x="1925" y="639"/>
                    </a:cubicBezTo>
                    <a:cubicBezTo>
                      <a:pt x="1926" y="650"/>
                      <a:pt x="1916" y="649"/>
                      <a:pt x="1911" y="651"/>
                    </a:cubicBezTo>
                    <a:moveTo>
                      <a:pt x="1849" y="665"/>
                    </a:moveTo>
                    <a:cubicBezTo>
                      <a:pt x="1848" y="652"/>
                      <a:pt x="1860" y="651"/>
                      <a:pt x="1868" y="649"/>
                    </a:cubicBezTo>
                    <a:cubicBezTo>
                      <a:pt x="1877" y="650"/>
                      <a:pt x="1885" y="660"/>
                      <a:pt x="1887" y="667"/>
                    </a:cubicBezTo>
                    <a:cubicBezTo>
                      <a:pt x="1875" y="671"/>
                      <a:pt x="1859" y="676"/>
                      <a:pt x="1849" y="665"/>
                    </a:cubicBezTo>
                    <a:moveTo>
                      <a:pt x="1841" y="691"/>
                    </a:moveTo>
                    <a:cubicBezTo>
                      <a:pt x="1834" y="686"/>
                      <a:pt x="1817" y="690"/>
                      <a:pt x="1819" y="675"/>
                    </a:cubicBezTo>
                    <a:cubicBezTo>
                      <a:pt x="1826" y="665"/>
                      <a:pt x="1840" y="667"/>
                      <a:pt x="1850" y="672"/>
                    </a:cubicBezTo>
                    <a:cubicBezTo>
                      <a:pt x="1853" y="674"/>
                      <a:pt x="1855" y="679"/>
                      <a:pt x="1860" y="679"/>
                    </a:cubicBezTo>
                    <a:cubicBezTo>
                      <a:pt x="1859" y="688"/>
                      <a:pt x="1847" y="688"/>
                      <a:pt x="1841" y="691"/>
                    </a:cubicBezTo>
                    <a:moveTo>
                      <a:pt x="1814" y="708"/>
                    </a:moveTo>
                    <a:cubicBezTo>
                      <a:pt x="1812" y="705"/>
                      <a:pt x="1808" y="707"/>
                      <a:pt x="1810" y="702"/>
                    </a:cubicBezTo>
                    <a:cubicBezTo>
                      <a:pt x="1808" y="688"/>
                      <a:pt x="1826" y="690"/>
                      <a:pt x="1828" y="699"/>
                    </a:cubicBezTo>
                    <a:cubicBezTo>
                      <a:pt x="1829" y="710"/>
                      <a:pt x="1819" y="705"/>
                      <a:pt x="1814" y="708"/>
                    </a:cubicBezTo>
                    <a:moveTo>
                      <a:pt x="1792" y="639"/>
                    </a:moveTo>
                    <a:cubicBezTo>
                      <a:pt x="1782" y="648"/>
                      <a:pt x="1773" y="653"/>
                      <a:pt x="1761" y="656"/>
                    </a:cubicBezTo>
                    <a:cubicBezTo>
                      <a:pt x="1758" y="639"/>
                      <a:pt x="1771" y="631"/>
                      <a:pt x="1780" y="620"/>
                    </a:cubicBezTo>
                    <a:cubicBezTo>
                      <a:pt x="1788" y="614"/>
                      <a:pt x="1797" y="609"/>
                      <a:pt x="1807" y="609"/>
                    </a:cubicBezTo>
                    <a:cubicBezTo>
                      <a:pt x="1810" y="621"/>
                      <a:pt x="1799" y="631"/>
                      <a:pt x="1792" y="639"/>
                    </a:cubicBezTo>
                    <a:moveTo>
                      <a:pt x="1753" y="705"/>
                    </a:moveTo>
                    <a:cubicBezTo>
                      <a:pt x="1749" y="704"/>
                      <a:pt x="1749" y="704"/>
                      <a:pt x="1749" y="704"/>
                    </a:cubicBezTo>
                    <a:cubicBezTo>
                      <a:pt x="1746" y="689"/>
                      <a:pt x="1755" y="676"/>
                      <a:pt x="1765" y="666"/>
                    </a:cubicBezTo>
                    <a:cubicBezTo>
                      <a:pt x="1773" y="659"/>
                      <a:pt x="1782" y="655"/>
                      <a:pt x="1792" y="655"/>
                    </a:cubicBezTo>
                    <a:cubicBezTo>
                      <a:pt x="1791" y="675"/>
                      <a:pt x="1772" y="696"/>
                      <a:pt x="1753" y="705"/>
                    </a:cubicBezTo>
                    <a:moveTo>
                      <a:pt x="1760" y="739"/>
                    </a:moveTo>
                    <a:cubicBezTo>
                      <a:pt x="1751" y="743"/>
                      <a:pt x="1744" y="753"/>
                      <a:pt x="1733" y="753"/>
                    </a:cubicBezTo>
                    <a:cubicBezTo>
                      <a:pt x="1729" y="737"/>
                      <a:pt x="1737" y="724"/>
                      <a:pt x="1747" y="716"/>
                    </a:cubicBezTo>
                    <a:cubicBezTo>
                      <a:pt x="1758" y="710"/>
                      <a:pt x="1767" y="702"/>
                      <a:pt x="1777" y="701"/>
                    </a:cubicBezTo>
                    <a:cubicBezTo>
                      <a:pt x="1781" y="716"/>
                      <a:pt x="1767" y="727"/>
                      <a:pt x="1760" y="739"/>
                    </a:cubicBezTo>
                    <a:moveTo>
                      <a:pt x="1740" y="787"/>
                    </a:moveTo>
                    <a:cubicBezTo>
                      <a:pt x="1716" y="800"/>
                      <a:pt x="1716" y="800"/>
                      <a:pt x="1716" y="800"/>
                    </a:cubicBezTo>
                    <a:cubicBezTo>
                      <a:pt x="1711" y="789"/>
                      <a:pt x="1722" y="777"/>
                      <a:pt x="1729" y="767"/>
                    </a:cubicBezTo>
                    <a:cubicBezTo>
                      <a:pt x="1736" y="758"/>
                      <a:pt x="1746" y="755"/>
                      <a:pt x="1756" y="753"/>
                    </a:cubicBezTo>
                    <a:cubicBezTo>
                      <a:pt x="1757" y="764"/>
                      <a:pt x="1751" y="778"/>
                      <a:pt x="1740" y="787"/>
                    </a:cubicBezTo>
                    <a:moveTo>
                      <a:pt x="1728" y="832"/>
                    </a:moveTo>
                    <a:cubicBezTo>
                      <a:pt x="1720" y="841"/>
                      <a:pt x="1709" y="840"/>
                      <a:pt x="1699" y="839"/>
                    </a:cubicBezTo>
                    <a:cubicBezTo>
                      <a:pt x="1698" y="827"/>
                      <a:pt x="1704" y="820"/>
                      <a:pt x="1712" y="813"/>
                    </a:cubicBezTo>
                    <a:cubicBezTo>
                      <a:pt x="1720" y="804"/>
                      <a:pt x="1733" y="800"/>
                      <a:pt x="1746" y="799"/>
                    </a:cubicBezTo>
                    <a:cubicBezTo>
                      <a:pt x="1748" y="814"/>
                      <a:pt x="1736" y="822"/>
                      <a:pt x="1728" y="832"/>
                    </a:cubicBezTo>
                    <a:moveTo>
                      <a:pt x="1695" y="879"/>
                    </a:moveTo>
                    <a:cubicBezTo>
                      <a:pt x="1697" y="883"/>
                      <a:pt x="1702" y="881"/>
                      <a:pt x="1707" y="882"/>
                    </a:cubicBezTo>
                    <a:cubicBezTo>
                      <a:pt x="1708" y="895"/>
                      <a:pt x="1694" y="901"/>
                      <a:pt x="1685" y="906"/>
                    </a:cubicBezTo>
                    <a:cubicBezTo>
                      <a:pt x="1665" y="907"/>
                      <a:pt x="1665" y="907"/>
                      <a:pt x="1665" y="907"/>
                    </a:cubicBezTo>
                    <a:cubicBezTo>
                      <a:pt x="1671" y="916"/>
                      <a:pt x="1686" y="911"/>
                      <a:pt x="1686" y="923"/>
                    </a:cubicBezTo>
                    <a:cubicBezTo>
                      <a:pt x="1676" y="933"/>
                      <a:pt x="1663" y="935"/>
                      <a:pt x="1649" y="933"/>
                    </a:cubicBezTo>
                    <a:cubicBezTo>
                      <a:pt x="1640" y="925"/>
                      <a:pt x="1641" y="917"/>
                      <a:pt x="1643" y="907"/>
                    </a:cubicBezTo>
                    <a:cubicBezTo>
                      <a:pt x="1647" y="902"/>
                      <a:pt x="1654" y="898"/>
                      <a:pt x="1659" y="904"/>
                    </a:cubicBezTo>
                    <a:cubicBezTo>
                      <a:pt x="1661" y="906"/>
                      <a:pt x="1661" y="906"/>
                      <a:pt x="1661" y="906"/>
                    </a:cubicBezTo>
                    <a:cubicBezTo>
                      <a:pt x="1659" y="895"/>
                      <a:pt x="1667" y="886"/>
                      <a:pt x="1677" y="882"/>
                    </a:cubicBezTo>
                    <a:cubicBezTo>
                      <a:pt x="1682" y="884"/>
                      <a:pt x="1685" y="879"/>
                      <a:pt x="1688" y="878"/>
                    </a:cubicBezTo>
                    <a:cubicBezTo>
                      <a:pt x="1681" y="877"/>
                      <a:pt x="1676" y="865"/>
                      <a:pt x="1682" y="860"/>
                    </a:cubicBezTo>
                    <a:cubicBezTo>
                      <a:pt x="1695" y="846"/>
                      <a:pt x="1710" y="844"/>
                      <a:pt x="1724" y="843"/>
                    </a:cubicBezTo>
                    <a:cubicBezTo>
                      <a:pt x="1725" y="858"/>
                      <a:pt x="1708" y="874"/>
                      <a:pt x="1695" y="879"/>
                    </a:cubicBezTo>
                    <a:moveTo>
                      <a:pt x="1653" y="948"/>
                    </a:moveTo>
                    <a:cubicBezTo>
                      <a:pt x="1645" y="953"/>
                      <a:pt x="1637" y="963"/>
                      <a:pt x="1628" y="955"/>
                    </a:cubicBezTo>
                    <a:cubicBezTo>
                      <a:pt x="1617" y="947"/>
                      <a:pt x="1618" y="932"/>
                      <a:pt x="1623" y="921"/>
                    </a:cubicBezTo>
                    <a:cubicBezTo>
                      <a:pt x="1638" y="910"/>
                      <a:pt x="1639" y="942"/>
                      <a:pt x="1653" y="944"/>
                    </a:cubicBezTo>
                    <a:lnTo>
                      <a:pt x="1653" y="948"/>
                    </a:lnTo>
                    <a:close/>
                    <a:moveTo>
                      <a:pt x="1608" y="912"/>
                    </a:moveTo>
                    <a:cubicBezTo>
                      <a:pt x="1589" y="900"/>
                      <a:pt x="1600" y="879"/>
                      <a:pt x="1605" y="863"/>
                    </a:cubicBezTo>
                    <a:cubicBezTo>
                      <a:pt x="1623" y="840"/>
                      <a:pt x="1646" y="835"/>
                      <a:pt x="1664" y="811"/>
                    </a:cubicBezTo>
                    <a:cubicBezTo>
                      <a:pt x="1679" y="811"/>
                      <a:pt x="1689" y="793"/>
                      <a:pt x="1703" y="792"/>
                    </a:cubicBezTo>
                    <a:cubicBezTo>
                      <a:pt x="1699" y="819"/>
                      <a:pt x="1686" y="849"/>
                      <a:pt x="1668" y="871"/>
                    </a:cubicBezTo>
                    <a:cubicBezTo>
                      <a:pt x="1657" y="892"/>
                      <a:pt x="1633" y="917"/>
                      <a:pt x="1608" y="912"/>
                    </a:cubicBezTo>
                    <a:moveTo>
                      <a:pt x="1613" y="963"/>
                    </a:moveTo>
                    <a:cubicBezTo>
                      <a:pt x="1600" y="969"/>
                      <a:pt x="1587" y="956"/>
                      <a:pt x="1586" y="944"/>
                    </a:cubicBezTo>
                    <a:cubicBezTo>
                      <a:pt x="1586" y="935"/>
                      <a:pt x="1589" y="928"/>
                      <a:pt x="1594" y="922"/>
                    </a:cubicBezTo>
                    <a:cubicBezTo>
                      <a:pt x="1600" y="923"/>
                      <a:pt x="1606" y="915"/>
                      <a:pt x="1611" y="921"/>
                    </a:cubicBezTo>
                    <a:cubicBezTo>
                      <a:pt x="1615" y="934"/>
                      <a:pt x="1615" y="950"/>
                      <a:pt x="1613" y="963"/>
                    </a:cubicBezTo>
                    <a:moveTo>
                      <a:pt x="1560" y="939"/>
                    </a:moveTo>
                    <a:cubicBezTo>
                      <a:pt x="1562" y="928"/>
                      <a:pt x="1561" y="914"/>
                      <a:pt x="1572" y="906"/>
                    </a:cubicBezTo>
                    <a:cubicBezTo>
                      <a:pt x="1580" y="897"/>
                      <a:pt x="1592" y="898"/>
                      <a:pt x="1596" y="909"/>
                    </a:cubicBezTo>
                    <a:cubicBezTo>
                      <a:pt x="1584" y="920"/>
                      <a:pt x="1580" y="936"/>
                      <a:pt x="1578" y="952"/>
                    </a:cubicBezTo>
                    <a:cubicBezTo>
                      <a:pt x="1569" y="952"/>
                      <a:pt x="1565" y="945"/>
                      <a:pt x="1560" y="939"/>
                    </a:cubicBezTo>
                    <a:moveTo>
                      <a:pt x="1548" y="920"/>
                    </a:moveTo>
                    <a:cubicBezTo>
                      <a:pt x="1540" y="907"/>
                      <a:pt x="1549" y="890"/>
                      <a:pt x="1555" y="878"/>
                    </a:cubicBezTo>
                    <a:cubicBezTo>
                      <a:pt x="1561" y="871"/>
                      <a:pt x="1561" y="871"/>
                      <a:pt x="1561" y="871"/>
                    </a:cubicBezTo>
                    <a:cubicBezTo>
                      <a:pt x="1560" y="868"/>
                      <a:pt x="1555" y="870"/>
                      <a:pt x="1553" y="869"/>
                    </a:cubicBezTo>
                    <a:cubicBezTo>
                      <a:pt x="1553" y="858"/>
                      <a:pt x="1557" y="848"/>
                      <a:pt x="1564" y="840"/>
                    </a:cubicBezTo>
                    <a:cubicBezTo>
                      <a:pt x="1575" y="834"/>
                      <a:pt x="1590" y="821"/>
                      <a:pt x="1604" y="831"/>
                    </a:cubicBezTo>
                    <a:cubicBezTo>
                      <a:pt x="1605" y="845"/>
                      <a:pt x="1590" y="851"/>
                      <a:pt x="1580" y="858"/>
                    </a:cubicBezTo>
                    <a:cubicBezTo>
                      <a:pt x="1578" y="857"/>
                      <a:pt x="1577" y="859"/>
                      <a:pt x="1577" y="860"/>
                    </a:cubicBezTo>
                    <a:cubicBezTo>
                      <a:pt x="1596" y="862"/>
                      <a:pt x="1581" y="887"/>
                      <a:pt x="1574" y="895"/>
                    </a:cubicBezTo>
                    <a:cubicBezTo>
                      <a:pt x="1565" y="903"/>
                      <a:pt x="1561" y="921"/>
                      <a:pt x="1548" y="920"/>
                    </a:cubicBezTo>
                    <a:moveTo>
                      <a:pt x="1607" y="797"/>
                    </a:moveTo>
                    <a:cubicBezTo>
                      <a:pt x="1617" y="796"/>
                      <a:pt x="1633" y="795"/>
                      <a:pt x="1641" y="803"/>
                    </a:cubicBezTo>
                    <a:cubicBezTo>
                      <a:pt x="1641" y="813"/>
                      <a:pt x="1630" y="821"/>
                      <a:pt x="1623" y="821"/>
                    </a:cubicBezTo>
                    <a:cubicBezTo>
                      <a:pt x="1611" y="825"/>
                      <a:pt x="1599" y="822"/>
                      <a:pt x="1586" y="820"/>
                    </a:cubicBezTo>
                    <a:cubicBezTo>
                      <a:pt x="1583" y="810"/>
                      <a:pt x="1599" y="800"/>
                      <a:pt x="1607" y="797"/>
                    </a:cubicBezTo>
                    <a:moveTo>
                      <a:pt x="1646" y="775"/>
                    </a:moveTo>
                    <a:cubicBezTo>
                      <a:pt x="1655" y="777"/>
                      <a:pt x="1667" y="774"/>
                      <a:pt x="1674" y="782"/>
                    </a:cubicBezTo>
                    <a:cubicBezTo>
                      <a:pt x="1673" y="797"/>
                      <a:pt x="1659" y="789"/>
                      <a:pt x="1652" y="796"/>
                    </a:cubicBezTo>
                    <a:cubicBezTo>
                      <a:pt x="1642" y="796"/>
                      <a:pt x="1635" y="791"/>
                      <a:pt x="1626" y="788"/>
                    </a:cubicBezTo>
                    <a:cubicBezTo>
                      <a:pt x="1628" y="781"/>
                      <a:pt x="1639" y="779"/>
                      <a:pt x="1646" y="775"/>
                    </a:cubicBezTo>
                    <a:moveTo>
                      <a:pt x="1677" y="751"/>
                    </a:moveTo>
                    <a:cubicBezTo>
                      <a:pt x="1686" y="757"/>
                      <a:pt x="1703" y="752"/>
                      <a:pt x="1704" y="767"/>
                    </a:cubicBezTo>
                    <a:cubicBezTo>
                      <a:pt x="1691" y="775"/>
                      <a:pt x="1672" y="777"/>
                      <a:pt x="1658" y="768"/>
                    </a:cubicBezTo>
                    <a:cubicBezTo>
                      <a:pt x="1658" y="756"/>
                      <a:pt x="1670" y="754"/>
                      <a:pt x="1677" y="751"/>
                    </a:cubicBezTo>
                    <a:moveTo>
                      <a:pt x="1722" y="742"/>
                    </a:moveTo>
                    <a:cubicBezTo>
                      <a:pt x="1722" y="755"/>
                      <a:pt x="1705" y="754"/>
                      <a:pt x="1698" y="749"/>
                    </a:cubicBezTo>
                    <a:cubicBezTo>
                      <a:pt x="1697" y="748"/>
                      <a:pt x="1696" y="746"/>
                      <a:pt x="1696" y="744"/>
                    </a:cubicBezTo>
                    <a:cubicBezTo>
                      <a:pt x="1702" y="736"/>
                      <a:pt x="1716" y="734"/>
                      <a:pt x="1722" y="742"/>
                    </a:cubicBezTo>
                    <a:moveTo>
                      <a:pt x="1728" y="689"/>
                    </a:moveTo>
                    <a:cubicBezTo>
                      <a:pt x="1727" y="669"/>
                      <a:pt x="1734" y="644"/>
                      <a:pt x="1753" y="638"/>
                    </a:cubicBezTo>
                    <a:cubicBezTo>
                      <a:pt x="1754" y="654"/>
                      <a:pt x="1748" y="673"/>
                      <a:pt x="1737" y="686"/>
                    </a:cubicBezTo>
                    <a:lnTo>
                      <a:pt x="1728" y="689"/>
                    </a:lnTo>
                    <a:close/>
                    <a:moveTo>
                      <a:pt x="1705" y="650"/>
                    </a:moveTo>
                    <a:cubicBezTo>
                      <a:pt x="1694" y="651"/>
                      <a:pt x="1693" y="639"/>
                      <a:pt x="1687" y="633"/>
                    </a:cubicBezTo>
                    <a:cubicBezTo>
                      <a:pt x="1687" y="606"/>
                      <a:pt x="1702" y="582"/>
                      <a:pt x="1710" y="557"/>
                    </a:cubicBezTo>
                    <a:cubicBezTo>
                      <a:pt x="1740" y="518"/>
                      <a:pt x="1768" y="474"/>
                      <a:pt x="1816" y="462"/>
                    </a:cubicBezTo>
                    <a:cubicBezTo>
                      <a:pt x="1821" y="458"/>
                      <a:pt x="1826" y="452"/>
                      <a:pt x="1832" y="450"/>
                    </a:cubicBezTo>
                    <a:cubicBezTo>
                      <a:pt x="1815" y="485"/>
                      <a:pt x="1797" y="521"/>
                      <a:pt x="1781" y="557"/>
                    </a:cubicBezTo>
                    <a:cubicBezTo>
                      <a:pt x="1784" y="583"/>
                      <a:pt x="1760" y="592"/>
                      <a:pt x="1764" y="619"/>
                    </a:cubicBezTo>
                    <a:cubicBezTo>
                      <a:pt x="1745" y="633"/>
                      <a:pt x="1726" y="641"/>
                      <a:pt x="1705" y="650"/>
                    </a:cubicBezTo>
                    <a:moveTo>
                      <a:pt x="1711" y="692"/>
                    </a:moveTo>
                    <a:cubicBezTo>
                      <a:pt x="1705" y="698"/>
                      <a:pt x="1699" y="704"/>
                      <a:pt x="1690" y="703"/>
                    </a:cubicBezTo>
                    <a:cubicBezTo>
                      <a:pt x="1689" y="682"/>
                      <a:pt x="1698" y="662"/>
                      <a:pt x="1715" y="651"/>
                    </a:cubicBezTo>
                    <a:cubicBezTo>
                      <a:pt x="1719" y="654"/>
                      <a:pt x="1720" y="649"/>
                      <a:pt x="1723" y="651"/>
                    </a:cubicBezTo>
                    <a:cubicBezTo>
                      <a:pt x="1729" y="666"/>
                      <a:pt x="1718" y="679"/>
                      <a:pt x="1711" y="692"/>
                    </a:cubicBezTo>
                    <a:moveTo>
                      <a:pt x="1687" y="678"/>
                    </a:moveTo>
                    <a:cubicBezTo>
                      <a:pt x="1681" y="685"/>
                      <a:pt x="1681" y="694"/>
                      <a:pt x="1672" y="699"/>
                    </a:cubicBezTo>
                    <a:cubicBezTo>
                      <a:pt x="1659" y="702"/>
                      <a:pt x="1654" y="690"/>
                      <a:pt x="1654" y="679"/>
                    </a:cubicBezTo>
                    <a:cubicBezTo>
                      <a:pt x="1659" y="665"/>
                      <a:pt x="1665" y="650"/>
                      <a:pt x="1678" y="644"/>
                    </a:cubicBezTo>
                    <a:cubicBezTo>
                      <a:pt x="1693" y="648"/>
                      <a:pt x="1691" y="665"/>
                      <a:pt x="1687" y="678"/>
                    </a:cubicBezTo>
                    <a:moveTo>
                      <a:pt x="1631" y="656"/>
                    </a:moveTo>
                    <a:cubicBezTo>
                      <a:pt x="1630" y="633"/>
                      <a:pt x="1646" y="607"/>
                      <a:pt x="1669" y="607"/>
                    </a:cubicBezTo>
                    <a:cubicBezTo>
                      <a:pt x="1672" y="634"/>
                      <a:pt x="1655" y="655"/>
                      <a:pt x="1644" y="676"/>
                    </a:cubicBezTo>
                    <a:cubicBezTo>
                      <a:pt x="1637" y="671"/>
                      <a:pt x="1633" y="665"/>
                      <a:pt x="1631" y="656"/>
                    </a:cubicBezTo>
                    <a:moveTo>
                      <a:pt x="1646" y="573"/>
                    </a:moveTo>
                    <a:cubicBezTo>
                      <a:pt x="1656" y="567"/>
                      <a:pt x="1667" y="563"/>
                      <a:pt x="1678" y="563"/>
                    </a:cubicBezTo>
                    <a:cubicBezTo>
                      <a:pt x="1679" y="589"/>
                      <a:pt x="1644" y="605"/>
                      <a:pt x="1629" y="620"/>
                    </a:cubicBezTo>
                    <a:cubicBezTo>
                      <a:pt x="1625" y="602"/>
                      <a:pt x="1632" y="584"/>
                      <a:pt x="1646" y="573"/>
                    </a:cubicBezTo>
                    <a:moveTo>
                      <a:pt x="1616" y="655"/>
                    </a:moveTo>
                    <a:cubicBezTo>
                      <a:pt x="1612" y="649"/>
                      <a:pt x="1616" y="641"/>
                      <a:pt x="1620" y="640"/>
                    </a:cubicBezTo>
                    <a:cubicBezTo>
                      <a:pt x="1624" y="646"/>
                      <a:pt x="1620" y="652"/>
                      <a:pt x="1616" y="655"/>
                    </a:cubicBezTo>
                    <a:moveTo>
                      <a:pt x="1580" y="679"/>
                    </a:moveTo>
                    <a:cubicBezTo>
                      <a:pt x="1576" y="678"/>
                      <a:pt x="1576" y="678"/>
                      <a:pt x="1576" y="678"/>
                    </a:cubicBezTo>
                    <a:cubicBezTo>
                      <a:pt x="1582" y="655"/>
                      <a:pt x="1586" y="629"/>
                      <a:pt x="1609" y="621"/>
                    </a:cubicBezTo>
                    <a:cubicBezTo>
                      <a:pt x="1612" y="626"/>
                      <a:pt x="1612" y="626"/>
                      <a:pt x="1612" y="626"/>
                    </a:cubicBezTo>
                    <a:cubicBezTo>
                      <a:pt x="1614" y="651"/>
                      <a:pt x="1596" y="667"/>
                      <a:pt x="1580" y="679"/>
                    </a:cubicBezTo>
                    <a:moveTo>
                      <a:pt x="1532" y="700"/>
                    </a:moveTo>
                    <a:cubicBezTo>
                      <a:pt x="1539" y="682"/>
                      <a:pt x="1546" y="639"/>
                      <a:pt x="1576" y="647"/>
                    </a:cubicBezTo>
                    <a:cubicBezTo>
                      <a:pt x="1571" y="672"/>
                      <a:pt x="1554" y="694"/>
                      <a:pt x="1532" y="700"/>
                    </a:cubicBezTo>
                    <a:moveTo>
                      <a:pt x="1507" y="702"/>
                    </a:moveTo>
                    <a:cubicBezTo>
                      <a:pt x="1501" y="703"/>
                      <a:pt x="1495" y="706"/>
                      <a:pt x="1491" y="701"/>
                    </a:cubicBezTo>
                    <a:cubicBezTo>
                      <a:pt x="1499" y="686"/>
                      <a:pt x="1519" y="664"/>
                      <a:pt x="1536" y="663"/>
                    </a:cubicBezTo>
                    <a:cubicBezTo>
                      <a:pt x="1530" y="679"/>
                      <a:pt x="1522" y="695"/>
                      <a:pt x="1507" y="702"/>
                    </a:cubicBezTo>
                    <a:moveTo>
                      <a:pt x="1473" y="693"/>
                    </a:moveTo>
                    <a:cubicBezTo>
                      <a:pt x="1468" y="687"/>
                      <a:pt x="1470" y="676"/>
                      <a:pt x="1474" y="671"/>
                    </a:cubicBezTo>
                    <a:cubicBezTo>
                      <a:pt x="1484" y="662"/>
                      <a:pt x="1493" y="650"/>
                      <a:pt x="1506" y="653"/>
                    </a:cubicBezTo>
                    <a:cubicBezTo>
                      <a:pt x="1510" y="665"/>
                      <a:pt x="1500" y="676"/>
                      <a:pt x="1494" y="685"/>
                    </a:cubicBezTo>
                    <a:cubicBezTo>
                      <a:pt x="1488" y="693"/>
                      <a:pt x="1481" y="695"/>
                      <a:pt x="1473" y="693"/>
                    </a:cubicBezTo>
                    <a:moveTo>
                      <a:pt x="1486" y="627"/>
                    </a:moveTo>
                    <a:cubicBezTo>
                      <a:pt x="1495" y="618"/>
                      <a:pt x="1505" y="611"/>
                      <a:pt x="1516" y="611"/>
                    </a:cubicBezTo>
                    <a:cubicBezTo>
                      <a:pt x="1513" y="631"/>
                      <a:pt x="1490" y="653"/>
                      <a:pt x="1470" y="659"/>
                    </a:cubicBezTo>
                    <a:cubicBezTo>
                      <a:pt x="1466" y="645"/>
                      <a:pt x="1476" y="635"/>
                      <a:pt x="1486" y="627"/>
                    </a:cubicBezTo>
                    <a:moveTo>
                      <a:pt x="1514" y="577"/>
                    </a:moveTo>
                    <a:cubicBezTo>
                      <a:pt x="1520" y="575"/>
                      <a:pt x="1527" y="572"/>
                      <a:pt x="1534" y="573"/>
                    </a:cubicBezTo>
                    <a:cubicBezTo>
                      <a:pt x="1528" y="596"/>
                      <a:pt x="1503" y="612"/>
                      <a:pt x="1483" y="615"/>
                    </a:cubicBezTo>
                    <a:cubicBezTo>
                      <a:pt x="1486" y="598"/>
                      <a:pt x="1498" y="583"/>
                      <a:pt x="1514" y="577"/>
                    </a:cubicBezTo>
                    <a:moveTo>
                      <a:pt x="1525" y="541"/>
                    </a:moveTo>
                    <a:cubicBezTo>
                      <a:pt x="1536" y="533"/>
                      <a:pt x="1548" y="527"/>
                      <a:pt x="1560" y="528"/>
                    </a:cubicBezTo>
                    <a:cubicBezTo>
                      <a:pt x="1556" y="553"/>
                      <a:pt x="1529" y="564"/>
                      <a:pt x="1510" y="571"/>
                    </a:cubicBezTo>
                    <a:cubicBezTo>
                      <a:pt x="1507" y="559"/>
                      <a:pt x="1518" y="549"/>
                      <a:pt x="1525" y="541"/>
                    </a:cubicBezTo>
                    <a:moveTo>
                      <a:pt x="1591" y="470"/>
                    </a:moveTo>
                    <a:cubicBezTo>
                      <a:pt x="1591" y="482"/>
                      <a:pt x="1589" y="496"/>
                      <a:pt x="1578" y="503"/>
                    </a:cubicBezTo>
                    <a:cubicBezTo>
                      <a:pt x="1564" y="514"/>
                      <a:pt x="1551" y="524"/>
                      <a:pt x="1535" y="523"/>
                    </a:cubicBezTo>
                    <a:cubicBezTo>
                      <a:pt x="1538" y="492"/>
                      <a:pt x="1571" y="483"/>
                      <a:pt x="1591" y="470"/>
                    </a:cubicBezTo>
                    <a:moveTo>
                      <a:pt x="1533" y="400"/>
                    </a:moveTo>
                    <a:cubicBezTo>
                      <a:pt x="1546" y="390"/>
                      <a:pt x="1573" y="401"/>
                      <a:pt x="1570" y="423"/>
                    </a:cubicBezTo>
                    <a:cubicBezTo>
                      <a:pt x="1566" y="433"/>
                      <a:pt x="1565" y="445"/>
                      <a:pt x="1555" y="447"/>
                    </a:cubicBezTo>
                    <a:cubicBezTo>
                      <a:pt x="1541" y="437"/>
                      <a:pt x="1546" y="413"/>
                      <a:pt x="1533" y="400"/>
                    </a:cubicBezTo>
                    <a:moveTo>
                      <a:pt x="1530" y="447"/>
                    </a:moveTo>
                    <a:cubicBezTo>
                      <a:pt x="1521" y="442"/>
                      <a:pt x="1512" y="435"/>
                      <a:pt x="1504" y="427"/>
                    </a:cubicBezTo>
                    <a:cubicBezTo>
                      <a:pt x="1500" y="434"/>
                      <a:pt x="1517" y="445"/>
                      <a:pt x="1504" y="453"/>
                    </a:cubicBezTo>
                    <a:cubicBezTo>
                      <a:pt x="1489" y="455"/>
                      <a:pt x="1481" y="443"/>
                      <a:pt x="1470" y="436"/>
                    </a:cubicBezTo>
                    <a:cubicBezTo>
                      <a:pt x="1472" y="431"/>
                      <a:pt x="1474" y="425"/>
                      <a:pt x="1479" y="424"/>
                    </a:cubicBezTo>
                    <a:cubicBezTo>
                      <a:pt x="1488" y="426"/>
                      <a:pt x="1502" y="426"/>
                      <a:pt x="1497" y="415"/>
                    </a:cubicBezTo>
                    <a:cubicBezTo>
                      <a:pt x="1499" y="409"/>
                      <a:pt x="1505" y="405"/>
                      <a:pt x="1511" y="405"/>
                    </a:cubicBezTo>
                    <a:cubicBezTo>
                      <a:pt x="1526" y="400"/>
                      <a:pt x="1536" y="415"/>
                      <a:pt x="1539" y="428"/>
                    </a:cubicBezTo>
                    <a:cubicBezTo>
                      <a:pt x="1538" y="435"/>
                      <a:pt x="1538" y="444"/>
                      <a:pt x="1530" y="447"/>
                    </a:cubicBezTo>
                    <a:moveTo>
                      <a:pt x="1480" y="467"/>
                    </a:moveTo>
                    <a:cubicBezTo>
                      <a:pt x="1471" y="469"/>
                      <a:pt x="1469" y="459"/>
                      <a:pt x="1469" y="452"/>
                    </a:cubicBezTo>
                    <a:cubicBezTo>
                      <a:pt x="1472" y="446"/>
                      <a:pt x="1472" y="446"/>
                      <a:pt x="1472" y="446"/>
                    </a:cubicBezTo>
                    <a:cubicBezTo>
                      <a:pt x="1478" y="449"/>
                      <a:pt x="1485" y="460"/>
                      <a:pt x="1480" y="467"/>
                    </a:cubicBezTo>
                    <a:moveTo>
                      <a:pt x="1595" y="428"/>
                    </a:moveTo>
                    <a:cubicBezTo>
                      <a:pt x="1598" y="450"/>
                      <a:pt x="1585" y="467"/>
                      <a:pt x="1568" y="473"/>
                    </a:cubicBezTo>
                    <a:cubicBezTo>
                      <a:pt x="1558" y="474"/>
                      <a:pt x="1558" y="474"/>
                      <a:pt x="1558" y="474"/>
                    </a:cubicBezTo>
                    <a:cubicBezTo>
                      <a:pt x="1558" y="452"/>
                      <a:pt x="1581" y="433"/>
                      <a:pt x="1580" y="404"/>
                    </a:cubicBezTo>
                    <a:cubicBezTo>
                      <a:pt x="1588" y="408"/>
                      <a:pt x="1595" y="417"/>
                      <a:pt x="1595" y="428"/>
                    </a:cubicBezTo>
                    <a:moveTo>
                      <a:pt x="1651" y="535"/>
                    </a:moveTo>
                    <a:cubicBezTo>
                      <a:pt x="1665" y="525"/>
                      <a:pt x="1682" y="518"/>
                      <a:pt x="1695" y="526"/>
                    </a:cubicBezTo>
                    <a:cubicBezTo>
                      <a:pt x="1686" y="547"/>
                      <a:pt x="1665" y="556"/>
                      <a:pt x="1648" y="562"/>
                    </a:cubicBezTo>
                    <a:cubicBezTo>
                      <a:pt x="1639" y="554"/>
                      <a:pt x="1648" y="543"/>
                      <a:pt x="1651" y="535"/>
                    </a:cubicBezTo>
                    <a:moveTo>
                      <a:pt x="1667" y="499"/>
                    </a:moveTo>
                    <a:cubicBezTo>
                      <a:pt x="1680" y="479"/>
                      <a:pt x="1702" y="488"/>
                      <a:pt x="1717" y="488"/>
                    </a:cubicBezTo>
                    <a:cubicBezTo>
                      <a:pt x="1709" y="512"/>
                      <a:pt x="1685" y="516"/>
                      <a:pt x="1665" y="519"/>
                    </a:cubicBezTo>
                    <a:cubicBezTo>
                      <a:pt x="1657" y="512"/>
                      <a:pt x="1667" y="505"/>
                      <a:pt x="1667" y="499"/>
                    </a:cubicBezTo>
                    <a:moveTo>
                      <a:pt x="1725" y="514"/>
                    </a:moveTo>
                    <a:cubicBezTo>
                      <a:pt x="1726" y="520"/>
                      <a:pt x="1718" y="520"/>
                      <a:pt x="1718" y="527"/>
                    </a:cubicBezTo>
                    <a:cubicBezTo>
                      <a:pt x="1713" y="526"/>
                      <a:pt x="1713" y="526"/>
                      <a:pt x="1713" y="526"/>
                    </a:cubicBezTo>
                    <a:cubicBezTo>
                      <a:pt x="1717" y="522"/>
                      <a:pt x="1717" y="510"/>
                      <a:pt x="1725" y="514"/>
                    </a:cubicBezTo>
                    <a:moveTo>
                      <a:pt x="1742" y="493"/>
                    </a:moveTo>
                    <a:cubicBezTo>
                      <a:pt x="1742" y="497"/>
                      <a:pt x="1739" y="496"/>
                      <a:pt x="1736" y="499"/>
                    </a:cubicBezTo>
                    <a:cubicBezTo>
                      <a:pt x="1737" y="492"/>
                      <a:pt x="1737" y="492"/>
                      <a:pt x="1737" y="492"/>
                    </a:cubicBezTo>
                    <a:lnTo>
                      <a:pt x="1742" y="493"/>
                    </a:lnTo>
                    <a:close/>
                    <a:moveTo>
                      <a:pt x="1710" y="451"/>
                    </a:moveTo>
                    <a:cubicBezTo>
                      <a:pt x="1719" y="455"/>
                      <a:pt x="1733" y="450"/>
                      <a:pt x="1740" y="459"/>
                    </a:cubicBezTo>
                    <a:cubicBezTo>
                      <a:pt x="1740" y="472"/>
                      <a:pt x="1728" y="473"/>
                      <a:pt x="1720" y="477"/>
                    </a:cubicBezTo>
                    <a:cubicBezTo>
                      <a:pt x="1709" y="477"/>
                      <a:pt x="1699" y="481"/>
                      <a:pt x="1686" y="479"/>
                    </a:cubicBezTo>
                    <a:cubicBezTo>
                      <a:pt x="1685" y="462"/>
                      <a:pt x="1699" y="456"/>
                      <a:pt x="1710" y="451"/>
                    </a:cubicBezTo>
                    <a:moveTo>
                      <a:pt x="1758" y="472"/>
                    </a:moveTo>
                    <a:cubicBezTo>
                      <a:pt x="1759" y="477"/>
                      <a:pt x="1755" y="482"/>
                      <a:pt x="1750" y="483"/>
                    </a:cubicBezTo>
                    <a:cubicBezTo>
                      <a:pt x="1748" y="482"/>
                      <a:pt x="1747" y="481"/>
                      <a:pt x="1747" y="480"/>
                    </a:cubicBezTo>
                    <a:cubicBezTo>
                      <a:pt x="1748" y="474"/>
                      <a:pt x="1754" y="474"/>
                      <a:pt x="1758" y="472"/>
                    </a:cubicBezTo>
                    <a:moveTo>
                      <a:pt x="1733" y="425"/>
                    </a:moveTo>
                    <a:cubicBezTo>
                      <a:pt x="1744" y="425"/>
                      <a:pt x="1755" y="428"/>
                      <a:pt x="1763" y="434"/>
                    </a:cubicBezTo>
                    <a:cubicBezTo>
                      <a:pt x="1769" y="445"/>
                      <a:pt x="1753" y="450"/>
                      <a:pt x="1746" y="451"/>
                    </a:cubicBezTo>
                    <a:cubicBezTo>
                      <a:pt x="1711" y="445"/>
                      <a:pt x="1711" y="445"/>
                      <a:pt x="1711" y="445"/>
                    </a:cubicBezTo>
                    <a:cubicBezTo>
                      <a:pt x="1708" y="432"/>
                      <a:pt x="1724" y="429"/>
                      <a:pt x="1733" y="425"/>
                    </a:cubicBezTo>
                    <a:moveTo>
                      <a:pt x="1757" y="397"/>
                    </a:moveTo>
                    <a:cubicBezTo>
                      <a:pt x="1768" y="398"/>
                      <a:pt x="1778" y="399"/>
                      <a:pt x="1785" y="408"/>
                    </a:cubicBezTo>
                    <a:cubicBezTo>
                      <a:pt x="1789" y="410"/>
                      <a:pt x="1792" y="419"/>
                      <a:pt x="1787" y="425"/>
                    </a:cubicBezTo>
                    <a:cubicBezTo>
                      <a:pt x="1769" y="432"/>
                      <a:pt x="1757" y="418"/>
                      <a:pt x="1742" y="414"/>
                    </a:cubicBezTo>
                    <a:cubicBezTo>
                      <a:pt x="1740" y="403"/>
                      <a:pt x="1752" y="402"/>
                      <a:pt x="1757" y="397"/>
                    </a:cubicBezTo>
                    <a:moveTo>
                      <a:pt x="1795" y="446"/>
                    </a:moveTo>
                    <a:cubicBezTo>
                      <a:pt x="1782" y="451"/>
                      <a:pt x="1778" y="478"/>
                      <a:pt x="1763" y="464"/>
                    </a:cubicBezTo>
                    <a:cubicBezTo>
                      <a:pt x="1778" y="460"/>
                      <a:pt x="1779" y="436"/>
                      <a:pt x="1795" y="446"/>
                    </a:cubicBezTo>
                    <a:moveTo>
                      <a:pt x="1787" y="385"/>
                    </a:moveTo>
                    <a:cubicBezTo>
                      <a:pt x="1799" y="386"/>
                      <a:pt x="1815" y="386"/>
                      <a:pt x="1818" y="400"/>
                    </a:cubicBezTo>
                    <a:cubicBezTo>
                      <a:pt x="1821" y="409"/>
                      <a:pt x="1818" y="422"/>
                      <a:pt x="1809" y="425"/>
                    </a:cubicBezTo>
                    <a:cubicBezTo>
                      <a:pt x="1799" y="418"/>
                      <a:pt x="1794" y="400"/>
                      <a:pt x="1780" y="396"/>
                    </a:cubicBezTo>
                    <a:cubicBezTo>
                      <a:pt x="1779" y="389"/>
                      <a:pt x="1783" y="386"/>
                      <a:pt x="1787" y="385"/>
                    </a:cubicBezTo>
                    <a:moveTo>
                      <a:pt x="1842" y="406"/>
                    </a:moveTo>
                    <a:cubicBezTo>
                      <a:pt x="1837" y="413"/>
                      <a:pt x="1841" y="429"/>
                      <a:pt x="1827" y="425"/>
                    </a:cubicBezTo>
                    <a:cubicBezTo>
                      <a:pt x="1830" y="410"/>
                      <a:pt x="1821" y="396"/>
                      <a:pt x="1821" y="384"/>
                    </a:cubicBezTo>
                    <a:cubicBezTo>
                      <a:pt x="1833" y="386"/>
                      <a:pt x="1842" y="393"/>
                      <a:pt x="1842" y="406"/>
                    </a:cubicBezTo>
                    <a:moveTo>
                      <a:pt x="1863" y="424"/>
                    </a:moveTo>
                    <a:cubicBezTo>
                      <a:pt x="1870" y="426"/>
                      <a:pt x="1881" y="422"/>
                      <a:pt x="1886" y="431"/>
                    </a:cubicBezTo>
                    <a:cubicBezTo>
                      <a:pt x="1881" y="447"/>
                      <a:pt x="1859" y="441"/>
                      <a:pt x="1846" y="447"/>
                    </a:cubicBezTo>
                    <a:cubicBezTo>
                      <a:pt x="1843" y="438"/>
                      <a:pt x="1852" y="424"/>
                      <a:pt x="1863" y="424"/>
                    </a:cubicBezTo>
                    <a:moveTo>
                      <a:pt x="1902" y="419"/>
                    </a:moveTo>
                    <a:cubicBezTo>
                      <a:pt x="1901" y="425"/>
                      <a:pt x="1901" y="425"/>
                      <a:pt x="1901" y="425"/>
                    </a:cubicBezTo>
                    <a:cubicBezTo>
                      <a:pt x="1894" y="422"/>
                      <a:pt x="1887" y="421"/>
                      <a:pt x="1882" y="415"/>
                    </a:cubicBezTo>
                    <a:cubicBezTo>
                      <a:pt x="1888" y="407"/>
                      <a:pt x="1896" y="414"/>
                      <a:pt x="1902" y="419"/>
                    </a:cubicBezTo>
                    <a:moveTo>
                      <a:pt x="1883" y="500"/>
                    </a:moveTo>
                    <a:cubicBezTo>
                      <a:pt x="1882" y="497"/>
                      <a:pt x="1886" y="487"/>
                      <a:pt x="1891" y="483"/>
                    </a:cubicBezTo>
                    <a:cubicBezTo>
                      <a:pt x="1891" y="491"/>
                      <a:pt x="1888" y="496"/>
                      <a:pt x="1883" y="500"/>
                    </a:cubicBezTo>
                    <a:moveTo>
                      <a:pt x="1829" y="486"/>
                    </a:moveTo>
                    <a:cubicBezTo>
                      <a:pt x="1820" y="478"/>
                      <a:pt x="1834" y="474"/>
                      <a:pt x="1834" y="466"/>
                    </a:cubicBezTo>
                    <a:cubicBezTo>
                      <a:pt x="1846" y="455"/>
                      <a:pt x="1861" y="448"/>
                      <a:pt x="1875" y="454"/>
                    </a:cubicBezTo>
                    <a:cubicBezTo>
                      <a:pt x="1874" y="476"/>
                      <a:pt x="1846" y="478"/>
                      <a:pt x="1829" y="486"/>
                    </a:cubicBezTo>
                    <a:moveTo>
                      <a:pt x="1865" y="532"/>
                    </a:moveTo>
                    <a:cubicBezTo>
                      <a:pt x="1861" y="527"/>
                      <a:pt x="1866" y="522"/>
                      <a:pt x="1871" y="521"/>
                    </a:cubicBezTo>
                    <a:cubicBezTo>
                      <a:pt x="1870" y="526"/>
                      <a:pt x="1870" y="530"/>
                      <a:pt x="1865" y="532"/>
                    </a:cubicBezTo>
                    <a:moveTo>
                      <a:pt x="1812" y="525"/>
                    </a:moveTo>
                    <a:cubicBezTo>
                      <a:pt x="1809" y="518"/>
                      <a:pt x="1810" y="509"/>
                      <a:pt x="1816" y="504"/>
                    </a:cubicBezTo>
                    <a:cubicBezTo>
                      <a:pt x="1828" y="490"/>
                      <a:pt x="1844" y="491"/>
                      <a:pt x="1859" y="491"/>
                    </a:cubicBezTo>
                    <a:cubicBezTo>
                      <a:pt x="1856" y="513"/>
                      <a:pt x="1830" y="521"/>
                      <a:pt x="1812" y="525"/>
                    </a:cubicBezTo>
                    <a:moveTo>
                      <a:pt x="1814" y="560"/>
                    </a:moveTo>
                    <a:cubicBezTo>
                      <a:pt x="1806" y="563"/>
                      <a:pt x="1800" y="567"/>
                      <a:pt x="1791" y="568"/>
                    </a:cubicBezTo>
                    <a:cubicBezTo>
                      <a:pt x="1790" y="550"/>
                      <a:pt x="1806" y="537"/>
                      <a:pt x="1819" y="532"/>
                    </a:cubicBezTo>
                    <a:cubicBezTo>
                      <a:pt x="1825" y="529"/>
                      <a:pt x="1833" y="530"/>
                      <a:pt x="1840" y="528"/>
                    </a:cubicBezTo>
                    <a:cubicBezTo>
                      <a:pt x="1842" y="542"/>
                      <a:pt x="1826" y="554"/>
                      <a:pt x="1814" y="560"/>
                    </a:cubicBezTo>
                    <a:moveTo>
                      <a:pt x="1776" y="609"/>
                    </a:moveTo>
                    <a:cubicBezTo>
                      <a:pt x="1776" y="597"/>
                      <a:pt x="1781" y="585"/>
                      <a:pt x="1792" y="579"/>
                    </a:cubicBezTo>
                    <a:cubicBezTo>
                      <a:pt x="1799" y="570"/>
                      <a:pt x="1812" y="572"/>
                      <a:pt x="1821" y="571"/>
                    </a:cubicBezTo>
                    <a:cubicBezTo>
                      <a:pt x="1818" y="590"/>
                      <a:pt x="1796" y="604"/>
                      <a:pt x="1776" y="609"/>
                    </a:cubicBezTo>
                    <a:moveTo>
                      <a:pt x="1917" y="612"/>
                    </a:moveTo>
                    <a:cubicBezTo>
                      <a:pt x="1918" y="614"/>
                      <a:pt x="1922" y="617"/>
                      <a:pt x="1920" y="621"/>
                    </a:cubicBezTo>
                    <a:cubicBezTo>
                      <a:pt x="1918" y="624"/>
                      <a:pt x="1914" y="621"/>
                      <a:pt x="1912" y="622"/>
                    </a:cubicBezTo>
                    <a:cubicBezTo>
                      <a:pt x="1908" y="618"/>
                      <a:pt x="1913" y="611"/>
                      <a:pt x="1917" y="612"/>
                    </a:cubicBezTo>
                    <a:moveTo>
                      <a:pt x="1949" y="534"/>
                    </a:moveTo>
                    <a:cubicBezTo>
                      <a:pt x="1980" y="501"/>
                      <a:pt x="1964" y="553"/>
                      <a:pt x="1954" y="562"/>
                    </a:cubicBezTo>
                    <a:cubicBezTo>
                      <a:pt x="1948" y="571"/>
                      <a:pt x="1939" y="575"/>
                      <a:pt x="1931" y="579"/>
                    </a:cubicBezTo>
                    <a:cubicBezTo>
                      <a:pt x="1925" y="560"/>
                      <a:pt x="1936" y="545"/>
                      <a:pt x="1949" y="534"/>
                    </a:cubicBezTo>
                    <a:moveTo>
                      <a:pt x="1951" y="494"/>
                    </a:moveTo>
                    <a:cubicBezTo>
                      <a:pt x="1959" y="487"/>
                      <a:pt x="1969" y="483"/>
                      <a:pt x="1979" y="483"/>
                    </a:cubicBezTo>
                    <a:cubicBezTo>
                      <a:pt x="1977" y="502"/>
                      <a:pt x="1960" y="520"/>
                      <a:pt x="1944" y="531"/>
                    </a:cubicBezTo>
                    <a:cubicBezTo>
                      <a:pt x="1937" y="530"/>
                      <a:pt x="1937" y="530"/>
                      <a:pt x="1937" y="530"/>
                    </a:cubicBezTo>
                    <a:cubicBezTo>
                      <a:pt x="1931" y="516"/>
                      <a:pt x="1944" y="505"/>
                      <a:pt x="1951" y="494"/>
                    </a:cubicBezTo>
                    <a:moveTo>
                      <a:pt x="1957" y="456"/>
                    </a:moveTo>
                    <a:cubicBezTo>
                      <a:pt x="1965" y="443"/>
                      <a:pt x="1978" y="439"/>
                      <a:pt x="1989" y="434"/>
                    </a:cubicBezTo>
                    <a:cubicBezTo>
                      <a:pt x="1997" y="446"/>
                      <a:pt x="1981" y="455"/>
                      <a:pt x="1978" y="467"/>
                    </a:cubicBezTo>
                    <a:cubicBezTo>
                      <a:pt x="1952" y="484"/>
                      <a:pt x="1952" y="484"/>
                      <a:pt x="1952" y="484"/>
                    </a:cubicBezTo>
                    <a:cubicBezTo>
                      <a:pt x="1946" y="476"/>
                      <a:pt x="1952" y="464"/>
                      <a:pt x="1957" y="456"/>
                    </a:cubicBezTo>
                    <a:moveTo>
                      <a:pt x="1980" y="402"/>
                    </a:moveTo>
                    <a:cubicBezTo>
                      <a:pt x="1990" y="392"/>
                      <a:pt x="2002" y="389"/>
                      <a:pt x="2014" y="389"/>
                    </a:cubicBezTo>
                    <a:cubicBezTo>
                      <a:pt x="2012" y="408"/>
                      <a:pt x="1997" y="421"/>
                      <a:pt x="1984" y="430"/>
                    </a:cubicBezTo>
                    <a:cubicBezTo>
                      <a:pt x="1978" y="431"/>
                      <a:pt x="1973" y="435"/>
                      <a:pt x="1967" y="432"/>
                    </a:cubicBezTo>
                    <a:cubicBezTo>
                      <a:pt x="1967" y="422"/>
                      <a:pt x="1972" y="410"/>
                      <a:pt x="1980" y="402"/>
                    </a:cubicBezTo>
                    <a:moveTo>
                      <a:pt x="2012" y="354"/>
                    </a:moveTo>
                    <a:cubicBezTo>
                      <a:pt x="2020" y="353"/>
                      <a:pt x="2026" y="349"/>
                      <a:pt x="2035" y="352"/>
                    </a:cubicBezTo>
                    <a:cubicBezTo>
                      <a:pt x="2038" y="367"/>
                      <a:pt x="2022" y="373"/>
                      <a:pt x="2012" y="380"/>
                    </a:cubicBezTo>
                    <a:cubicBezTo>
                      <a:pt x="1991" y="386"/>
                      <a:pt x="1991" y="386"/>
                      <a:pt x="1991" y="386"/>
                    </a:cubicBezTo>
                    <a:cubicBezTo>
                      <a:pt x="1987" y="373"/>
                      <a:pt x="1999" y="357"/>
                      <a:pt x="2012" y="354"/>
                    </a:cubicBezTo>
                    <a:moveTo>
                      <a:pt x="2034" y="313"/>
                    </a:moveTo>
                    <a:cubicBezTo>
                      <a:pt x="2040" y="310"/>
                      <a:pt x="2049" y="313"/>
                      <a:pt x="2057" y="314"/>
                    </a:cubicBezTo>
                    <a:cubicBezTo>
                      <a:pt x="2059" y="329"/>
                      <a:pt x="2041" y="337"/>
                      <a:pt x="2031" y="342"/>
                    </a:cubicBezTo>
                    <a:cubicBezTo>
                      <a:pt x="2023" y="344"/>
                      <a:pt x="2016" y="345"/>
                      <a:pt x="2008" y="346"/>
                    </a:cubicBezTo>
                    <a:cubicBezTo>
                      <a:pt x="2005" y="331"/>
                      <a:pt x="2023" y="318"/>
                      <a:pt x="2034" y="313"/>
                    </a:cubicBezTo>
                    <a:moveTo>
                      <a:pt x="2053" y="275"/>
                    </a:moveTo>
                    <a:cubicBezTo>
                      <a:pt x="2062" y="276"/>
                      <a:pt x="2074" y="267"/>
                      <a:pt x="2081" y="278"/>
                    </a:cubicBezTo>
                    <a:cubicBezTo>
                      <a:pt x="2070" y="296"/>
                      <a:pt x="2050" y="307"/>
                      <a:pt x="2031" y="306"/>
                    </a:cubicBezTo>
                    <a:cubicBezTo>
                      <a:pt x="2026" y="292"/>
                      <a:pt x="2042" y="281"/>
                      <a:pt x="2053" y="275"/>
                    </a:cubicBezTo>
                    <a:moveTo>
                      <a:pt x="2068" y="240"/>
                    </a:moveTo>
                    <a:cubicBezTo>
                      <a:pt x="2078" y="230"/>
                      <a:pt x="2098" y="231"/>
                      <a:pt x="2105" y="241"/>
                    </a:cubicBezTo>
                    <a:cubicBezTo>
                      <a:pt x="2096" y="260"/>
                      <a:pt x="2074" y="268"/>
                      <a:pt x="2055" y="266"/>
                    </a:cubicBezTo>
                    <a:cubicBezTo>
                      <a:pt x="2054" y="257"/>
                      <a:pt x="2061" y="248"/>
                      <a:pt x="2068" y="240"/>
                    </a:cubicBezTo>
                    <a:moveTo>
                      <a:pt x="2109" y="199"/>
                    </a:moveTo>
                    <a:cubicBezTo>
                      <a:pt x="2122" y="197"/>
                      <a:pt x="2133" y="208"/>
                      <a:pt x="2135" y="221"/>
                    </a:cubicBezTo>
                    <a:cubicBezTo>
                      <a:pt x="2135" y="227"/>
                      <a:pt x="2127" y="232"/>
                      <a:pt x="2121" y="234"/>
                    </a:cubicBezTo>
                    <a:cubicBezTo>
                      <a:pt x="2090" y="222"/>
                      <a:pt x="2090" y="222"/>
                      <a:pt x="2090" y="222"/>
                    </a:cubicBezTo>
                    <a:cubicBezTo>
                      <a:pt x="2090" y="211"/>
                      <a:pt x="2100" y="201"/>
                      <a:pt x="2109" y="199"/>
                    </a:cubicBezTo>
                    <a:moveTo>
                      <a:pt x="2165" y="203"/>
                    </a:moveTo>
                    <a:cubicBezTo>
                      <a:pt x="2166" y="215"/>
                      <a:pt x="2160" y="223"/>
                      <a:pt x="2152" y="231"/>
                    </a:cubicBezTo>
                    <a:cubicBezTo>
                      <a:pt x="2143" y="222"/>
                      <a:pt x="2136" y="203"/>
                      <a:pt x="2131" y="188"/>
                    </a:cubicBezTo>
                    <a:cubicBezTo>
                      <a:pt x="2142" y="178"/>
                      <a:pt x="2164" y="185"/>
                      <a:pt x="2165" y="203"/>
                    </a:cubicBezTo>
                    <a:moveTo>
                      <a:pt x="2179" y="268"/>
                    </a:moveTo>
                    <a:cubicBezTo>
                      <a:pt x="2187" y="267"/>
                      <a:pt x="2192" y="259"/>
                      <a:pt x="2200" y="259"/>
                    </a:cubicBezTo>
                    <a:cubicBezTo>
                      <a:pt x="2207" y="279"/>
                      <a:pt x="2184" y="289"/>
                      <a:pt x="2172" y="301"/>
                    </a:cubicBezTo>
                    <a:cubicBezTo>
                      <a:pt x="2169" y="303"/>
                      <a:pt x="2163" y="302"/>
                      <a:pt x="2160" y="302"/>
                    </a:cubicBezTo>
                    <a:cubicBezTo>
                      <a:pt x="2154" y="285"/>
                      <a:pt x="2168" y="274"/>
                      <a:pt x="2179" y="268"/>
                    </a:cubicBezTo>
                    <a:moveTo>
                      <a:pt x="2175" y="177"/>
                    </a:moveTo>
                    <a:cubicBezTo>
                      <a:pt x="2184" y="178"/>
                      <a:pt x="2194" y="183"/>
                      <a:pt x="2194" y="194"/>
                    </a:cubicBezTo>
                    <a:cubicBezTo>
                      <a:pt x="2195" y="211"/>
                      <a:pt x="2190" y="224"/>
                      <a:pt x="2177" y="229"/>
                    </a:cubicBezTo>
                    <a:cubicBezTo>
                      <a:pt x="2171" y="228"/>
                      <a:pt x="2171" y="228"/>
                      <a:pt x="2171" y="228"/>
                    </a:cubicBezTo>
                    <a:cubicBezTo>
                      <a:pt x="2178" y="209"/>
                      <a:pt x="2164" y="191"/>
                      <a:pt x="2175" y="177"/>
                    </a:cubicBezTo>
                    <a:moveTo>
                      <a:pt x="2203" y="211"/>
                    </a:moveTo>
                    <a:cubicBezTo>
                      <a:pt x="2207" y="212"/>
                      <a:pt x="2207" y="212"/>
                      <a:pt x="2207" y="212"/>
                    </a:cubicBezTo>
                    <a:cubicBezTo>
                      <a:pt x="2209" y="229"/>
                      <a:pt x="2200" y="251"/>
                      <a:pt x="2184" y="259"/>
                    </a:cubicBezTo>
                    <a:cubicBezTo>
                      <a:pt x="2182" y="263"/>
                      <a:pt x="2178" y="260"/>
                      <a:pt x="2174" y="260"/>
                    </a:cubicBezTo>
                    <a:cubicBezTo>
                      <a:pt x="2176" y="242"/>
                      <a:pt x="2198" y="230"/>
                      <a:pt x="2203" y="211"/>
                    </a:cubicBezTo>
                    <a:moveTo>
                      <a:pt x="2154" y="336"/>
                    </a:moveTo>
                    <a:cubicBezTo>
                      <a:pt x="2148" y="332"/>
                      <a:pt x="2141" y="344"/>
                      <a:pt x="2139" y="333"/>
                    </a:cubicBezTo>
                    <a:cubicBezTo>
                      <a:pt x="2146" y="312"/>
                      <a:pt x="2172" y="309"/>
                      <a:pt x="2188" y="302"/>
                    </a:cubicBezTo>
                    <a:cubicBezTo>
                      <a:pt x="2186" y="321"/>
                      <a:pt x="2169" y="331"/>
                      <a:pt x="2154" y="336"/>
                    </a:cubicBezTo>
                    <a:moveTo>
                      <a:pt x="2145" y="369"/>
                    </a:moveTo>
                    <a:cubicBezTo>
                      <a:pt x="2137" y="371"/>
                      <a:pt x="2130" y="374"/>
                      <a:pt x="2122" y="372"/>
                    </a:cubicBezTo>
                    <a:cubicBezTo>
                      <a:pt x="2118" y="357"/>
                      <a:pt x="2134" y="353"/>
                      <a:pt x="2143" y="345"/>
                    </a:cubicBezTo>
                    <a:cubicBezTo>
                      <a:pt x="2151" y="343"/>
                      <a:pt x="2157" y="340"/>
                      <a:pt x="2166" y="342"/>
                    </a:cubicBezTo>
                    <a:cubicBezTo>
                      <a:pt x="2167" y="354"/>
                      <a:pt x="2155" y="364"/>
                      <a:pt x="2145" y="369"/>
                    </a:cubicBezTo>
                    <a:moveTo>
                      <a:pt x="2125" y="406"/>
                    </a:moveTo>
                    <a:cubicBezTo>
                      <a:pt x="2117" y="405"/>
                      <a:pt x="2108" y="413"/>
                      <a:pt x="2101" y="406"/>
                    </a:cubicBezTo>
                    <a:cubicBezTo>
                      <a:pt x="2098" y="388"/>
                      <a:pt x="2117" y="382"/>
                      <a:pt x="2127" y="378"/>
                    </a:cubicBezTo>
                    <a:cubicBezTo>
                      <a:pt x="2135" y="383"/>
                      <a:pt x="2140" y="375"/>
                      <a:pt x="2148" y="379"/>
                    </a:cubicBezTo>
                    <a:cubicBezTo>
                      <a:pt x="2149" y="392"/>
                      <a:pt x="2133" y="399"/>
                      <a:pt x="2125" y="406"/>
                    </a:cubicBezTo>
                    <a:moveTo>
                      <a:pt x="2119" y="425"/>
                    </a:moveTo>
                    <a:cubicBezTo>
                      <a:pt x="2107" y="441"/>
                      <a:pt x="2093" y="440"/>
                      <a:pt x="2078" y="443"/>
                    </a:cubicBezTo>
                    <a:cubicBezTo>
                      <a:pt x="2074" y="440"/>
                      <a:pt x="2074" y="433"/>
                      <a:pt x="2078" y="430"/>
                    </a:cubicBezTo>
                    <a:cubicBezTo>
                      <a:pt x="2090" y="416"/>
                      <a:pt x="2108" y="413"/>
                      <a:pt x="2123" y="417"/>
                    </a:cubicBezTo>
                    <a:lnTo>
                      <a:pt x="2119" y="425"/>
                    </a:lnTo>
                    <a:close/>
                    <a:moveTo>
                      <a:pt x="2073" y="476"/>
                    </a:moveTo>
                    <a:cubicBezTo>
                      <a:pt x="2054" y="475"/>
                      <a:pt x="2054" y="475"/>
                      <a:pt x="2054" y="475"/>
                    </a:cubicBezTo>
                    <a:cubicBezTo>
                      <a:pt x="2052" y="452"/>
                      <a:pt x="2080" y="446"/>
                      <a:pt x="2097" y="453"/>
                    </a:cubicBezTo>
                    <a:cubicBezTo>
                      <a:pt x="2098" y="468"/>
                      <a:pt x="2082" y="471"/>
                      <a:pt x="2073" y="476"/>
                    </a:cubicBezTo>
                    <a:moveTo>
                      <a:pt x="2051" y="508"/>
                    </a:moveTo>
                    <a:cubicBezTo>
                      <a:pt x="2046" y="510"/>
                      <a:pt x="2039" y="509"/>
                      <a:pt x="2033" y="509"/>
                    </a:cubicBezTo>
                    <a:cubicBezTo>
                      <a:pt x="2028" y="498"/>
                      <a:pt x="2040" y="489"/>
                      <a:pt x="2048" y="485"/>
                    </a:cubicBezTo>
                    <a:cubicBezTo>
                      <a:pt x="2057" y="486"/>
                      <a:pt x="2066" y="478"/>
                      <a:pt x="2074" y="485"/>
                    </a:cubicBezTo>
                    <a:cubicBezTo>
                      <a:pt x="2072" y="496"/>
                      <a:pt x="2060" y="506"/>
                      <a:pt x="2051" y="508"/>
                    </a:cubicBezTo>
                    <a:moveTo>
                      <a:pt x="2034" y="537"/>
                    </a:moveTo>
                    <a:cubicBezTo>
                      <a:pt x="2008" y="535"/>
                      <a:pt x="2008" y="535"/>
                      <a:pt x="2008" y="535"/>
                    </a:cubicBezTo>
                    <a:cubicBezTo>
                      <a:pt x="2003" y="523"/>
                      <a:pt x="2020" y="521"/>
                      <a:pt x="2029" y="517"/>
                    </a:cubicBezTo>
                    <a:cubicBezTo>
                      <a:pt x="2036" y="521"/>
                      <a:pt x="2044" y="512"/>
                      <a:pt x="2050" y="519"/>
                    </a:cubicBezTo>
                    <a:cubicBezTo>
                      <a:pt x="2055" y="528"/>
                      <a:pt x="2041" y="536"/>
                      <a:pt x="2034" y="537"/>
                    </a:cubicBezTo>
                    <a:moveTo>
                      <a:pt x="2004" y="568"/>
                    </a:moveTo>
                    <a:cubicBezTo>
                      <a:pt x="1996" y="568"/>
                      <a:pt x="1992" y="562"/>
                      <a:pt x="1992" y="554"/>
                    </a:cubicBezTo>
                    <a:cubicBezTo>
                      <a:pt x="1996" y="538"/>
                      <a:pt x="2013" y="544"/>
                      <a:pt x="2023" y="547"/>
                    </a:cubicBezTo>
                    <a:cubicBezTo>
                      <a:pt x="2028" y="560"/>
                      <a:pt x="2012" y="565"/>
                      <a:pt x="2004" y="568"/>
                    </a:cubicBezTo>
                    <a:moveTo>
                      <a:pt x="2001" y="460"/>
                    </a:moveTo>
                    <a:cubicBezTo>
                      <a:pt x="2009" y="450"/>
                      <a:pt x="2016" y="439"/>
                      <a:pt x="2015" y="423"/>
                    </a:cubicBezTo>
                    <a:cubicBezTo>
                      <a:pt x="2050" y="371"/>
                      <a:pt x="2072" y="310"/>
                      <a:pt x="2113" y="261"/>
                    </a:cubicBezTo>
                    <a:cubicBezTo>
                      <a:pt x="2126" y="252"/>
                      <a:pt x="2142" y="254"/>
                      <a:pt x="2158" y="257"/>
                    </a:cubicBezTo>
                    <a:cubicBezTo>
                      <a:pt x="2159" y="263"/>
                      <a:pt x="2159" y="263"/>
                      <a:pt x="2159" y="263"/>
                    </a:cubicBezTo>
                    <a:cubicBezTo>
                      <a:pt x="2139" y="333"/>
                      <a:pt x="2099" y="392"/>
                      <a:pt x="2059" y="450"/>
                    </a:cubicBezTo>
                    <a:cubicBezTo>
                      <a:pt x="2047" y="470"/>
                      <a:pt x="2029" y="486"/>
                      <a:pt x="2020" y="507"/>
                    </a:cubicBezTo>
                    <a:cubicBezTo>
                      <a:pt x="2013" y="519"/>
                      <a:pt x="1998" y="520"/>
                      <a:pt x="1994" y="533"/>
                    </a:cubicBezTo>
                    <a:cubicBezTo>
                      <a:pt x="1990" y="533"/>
                      <a:pt x="1990" y="533"/>
                      <a:pt x="1990" y="533"/>
                    </a:cubicBezTo>
                    <a:cubicBezTo>
                      <a:pt x="1984" y="507"/>
                      <a:pt x="2000" y="489"/>
                      <a:pt x="2001" y="460"/>
                    </a:cubicBezTo>
                    <a:moveTo>
                      <a:pt x="2147" y="605"/>
                    </a:moveTo>
                    <a:cubicBezTo>
                      <a:pt x="2155" y="596"/>
                      <a:pt x="2162" y="579"/>
                      <a:pt x="2176" y="582"/>
                    </a:cubicBezTo>
                    <a:cubicBezTo>
                      <a:pt x="2176" y="600"/>
                      <a:pt x="2164" y="623"/>
                      <a:pt x="2147" y="630"/>
                    </a:cubicBezTo>
                    <a:cubicBezTo>
                      <a:pt x="2145" y="621"/>
                      <a:pt x="2146" y="616"/>
                      <a:pt x="2147" y="605"/>
                    </a:cubicBezTo>
                    <a:moveTo>
                      <a:pt x="2169" y="545"/>
                    </a:moveTo>
                    <a:cubicBezTo>
                      <a:pt x="2175" y="545"/>
                      <a:pt x="2183" y="536"/>
                      <a:pt x="2186" y="546"/>
                    </a:cubicBezTo>
                    <a:cubicBezTo>
                      <a:pt x="2182" y="567"/>
                      <a:pt x="2164" y="578"/>
                      <a:pt x="2147" y="585"/>
                    </a:cubicBezTo>
                    <a:cubicBezTo>
                      <a:pt x="2142" y="567"/>
                      <a:pt x="2156" y="552"/>
                      <a:pt x="2169" y="545"/>
                    </a:cubicBezTo>
                    <a:moveTo>
                      <a:pt x="2173" y="506"/>
                    </a:moveTo>
                    <a:cubicBezTo>
                      <a:pt x="2181" y="500"/>
                      <a:pt x="2190" y="499"/>
                      <a:pt x="2199" y="498"/>
                    </a:cubicBezTo>
                    <a:cubicBezTo>
                      <a:pt x="2207" y="520"/>
                      <a:pt x="2180" y="530"/>
                      <a:pt x="2169" y="538"/>
                    </a:cubicBezTo>
                    <a:cubicBezTo>
                      <a:pt x="2164" y="537"/>
                      <a:pt x="2163" y="544"/>
                      <a:pt x="2158" y="541"/>
                    </a:cubicBezTo>
                    <a:cubicBezTo>
                      <a:pt x="2155" y="528"/>
                      <a:pt x="2163" y="515"/>
                      <a:pt x="2173" y="506"/>
                    </a:cubicBezTo>
                    <a:moveTo>
                      <a:pt x="2194" y="464"/>
                    </a:moveTo>
                    <a:cubicBezTo>
                      <a:pt x="2202" y="463"/>
                      <a:pt x="2211" y="459"/>
                      <a:pt x="2221" y="463"/>
                    </a:cubicBezTo>
                    <a:cubicBezTo>
                      <a:pt x="2222" y="479"/>
                      <a:pt x="2208" y="481"/>
                      <a:pt x="2200" y="489"/>
                    </a:cubicBezTo>
                    <a:cubicBezTo>
                      <a:pt x="2191" y="490"/>
                      <a:pt x="2183" y="496"/>
                      <a:pt x="2174" y="495"/>
                    </a:cubicBezTo>
                    <a:cubicBezTo>
                      <a:pt x="2171" y="483"/>
                      <a:pt x="2183" y="470"/>
                      <a:pt x="2194" y="464"/>
                    </a:cubicBezTo>
                    <a:moveTo>
                      <a:pt x="2214" y="426"/>
                    </a:moveTo>
                    <a:cubicBezTo>
                      <a:pt x="2225" y="423"/>
                      <a:pt x="2237" y="424"/>
                      <a:pt x="2244" y="434"/>
                    </a:cubicBezTo>
                    <a:cubicBezTo>
                      <a:pt x="2234" y="451"/>
                      <a:pt x="2213" y="454"/>
                      <a:pt x="2196" y="453"/>
                    </a:cubicBezTo>
                    <a:cubicBezTo>
                      <a:pt x="2191" y="441"/>
                      <a:pt x="2206" y="431"/>
                      <a:pt x="2214" y="426"/>
                    </a:cubicBezTo>
                    <a:moveTo>
                      <a:pt x="2250" y="396"/>
                    </a:moveTo>
                    <a:cubicBezTo>
                      <a:pt x="2260" y="397"/>
                      <a:pt x="2271" y="397"/>
                      <a:pt x="2273" y="409"/>
                    </a:cubicBezTo>
                    <a:cubicBezTo>
                      <a:pt x="2271" y="414"/>
                      <a:pt x="2268" y="419"/>
                      <a:pt x="2263" y="422"/>
                    </a:cubicBezTo>
                    <a:cubicBezTo>
                      <a:pt x="2228" y="416"/>
                      <a:pt x="2228" y="416"/>
                      <a:pt x="2228" y="416"/>
                    </a:cubicBezTo>
                    <a:cubicBezTo>
                      <a:pt x="2229" y="404"/>
                      <a:pt x="2242" y="400"/>
                      <a:pt x="2250" y="396"/>
                    </a:cubicBezTo>
                    <a:moveTo>
                      <a:pt x="2277" y="373"/>
                    </a:moveTo>
                    <a:cubicBezTo>
                      <a:pt x="2289" y="368"/>
                      <a:pt x="2302" y="377"/>
                      <a:pt x="2306" y="390"/>
                    </a:cubicBezTo>
                    <a:cubicBezTo>
                      <a:pt x="2307" y="401"/>
                      <a:pt x="2300" y="412"/>
                      <a:pt x="2291" y="416"/>
                    </a:cubicBezTo>
                    <a:cubicBezTo>
                      <a:pt x="2283" y="409"/>
                      <a:pt x="2275" y="394"/>
                      <a:pt x="2263" y="391"/>
                    </a:cubicBezTo>
                    <a:cubicBezTo>
                      <a:pt x="2259" y="382"/>
                      <a:pt x="2270" y="377"/>
                      <a:pt x="2277" y="373"/>
                    </a:cubicBezTo>
                    <a:moveTo>
                      <a:pt x="2331" y="398"/>
                    </a:moveTo>
                    <a:cubicBezTo>
                      <a:pt x="2329" y="410"/>
                      <a:pt x="2325" y="424"/>
                      <a:pt x="2312" y="429"/>
                    </a:cubicBezTo>
                    <a:cubicBezTo>
                      <a:pt x="2303" y="426"/>
                      <a:pt x="2303" y="426"/>
                      <a:pt x="2303" y="426"/>
                    </a:cubicBezTo>
                    <a:cubicBezTo>
                      <a:pt x="2310" y="408"/>
                      <a:pt x="2313" y="386"/>
                      <a:pt x="2311" y="371"/>
                    </a:cubicBezTo>
                    <a:cubicBezTo>
                      <a:pt x="2325" y="370"/>
                      <a:pt x="2329" y="387"/>
                      <a:pt x="2331" y="398"/>
                    </a:cubicBezTo>
                    <a:moveTo>
                      <a:pt x="2343" y="405"/>
                    </a:moveTo>
                    <a:cubicBezTo>
                      <a:pt x="2349" y="412"/>
                      <a:pt x="2345" y="426"/>
                      <a:pt x="2342" y="434"/>
                    </a:cubicBezTo>
                    <a:cubicBezTo>
                      <a:pt x="2335" y="447"/>
                      <a:pt x="2320" y="451"/>
                      <a:pt x="2310" y="447"/>
                    </a:cubicBezTo>
                    <a:cubicBezTo>
                      <a:pt x="2308" y="444"/>
                      <a:pt x="2308" y="444"/>
                      <a:pt x="2308" y="444"/>
                    </a:cubicBezTo>
                    <a:cubicBezTo>
                      <a:pt x="2320" y="431"/>
                      <a:pt x="2333" y="419"/>
                      <a:pt x="2343" y="405"/>
                    </a:cubicBezTo>
                    <a:moveTo>
                      <a:pt x="2333" y="476"/>
                    </a:moveTo>
                    <a:cubicBezTo>
                      <a:pt x="2325" y="482"/>
                      <a:pt x="2317" y="489"/>
                      <a:pt x="2306" y="485"/>
                    </a:cubicBezTo>
                    <a:cubicBezTo>
                      <a:pt x="2300" y="481"/>
                      <a:pt x="2303" y="472"/>
                      <a:pt x="2306" y="469"/>
                    </a:cubicBezTo>
                    <a:cubicBezTo>
                      <a:pt x="2319" y="458"/>
                      <a:pt x="2334" y="450"/>
                      <a:pt x="2349" y="446"/>
                    </a:cubicBezTo>
                    <a:cubicBezTo>
                      <a:pt x="2350" y="459"/>
                      <a:pt x="2340" y="467"/>
                      <a:pt x="2333" y="476"/>
                    </a:cubicBezTo>
                    <a:moveTo>
                      <a:pt x="2291" y="518"/>
                    </a:moveTo>
                    <a:cubicBezTo>
                      <a:pt x="2284" y="518"/>
                      <a:pt x="2284" y="518"/>
                      <a:pt x="2284" y="518"/>
                    </a:cubicBezTo>
                    <a:cubicBezTo>
                      <a:pt x="2283" y="509"/>
                      <a:pt x="2294" y="496"/>
                      <a:pt x="2303" y="496"/>
                    </a:cubicBezTo>
                    <a:cubicBezTo>
                      <a:pt x="2313" y="492"/>
                      <a:pt x="2325" y="488"/>
                      <a:pt x="2334" y="491"/>
                    </a:cubicBezTo>
                    <a:cubicBezTo>
                      <a:pt x="2328" y="511"/>
                      <a:pt x="2308" y="519"/>
                      <a:pt x="2291" y="518"/>
                    </a:cubicBezTo>
                    <a:moveTo>
                      <a:pt x="2287" y="550"/>
                    </a:moveTo>
                    <a:cubicBezTo>
                      <a:pt x="2279" y="551"/>
                      <a:pt x="2268" y="555"/>
                      <a:pt x="2263" y="548"/>
                    </a:cubicBezTo>
                    <a:cubicBezTo>
                      <a:pt x="2270" y="526"/>
                      <a:pt x="2291" y="527"/>
                      <a:pt x="2308" y="528"/>
                    </a:cubicBezTo>
                    <a:cubicBezTo>
                      <a:pt x="2311" y="538"/>
                      <a:pt x="2296" y="547"/>
                      <a:pt x="2287" y="550"/>
                    </a:cubicBezTo>
                    <a:moveTo>
                      <a:pt x="2255" y="603"/>
                    </a:moveTo>
                    <a:cubicBezTo>
                      <a:pt x="2244" y="608"/>
                      <a:pt x="2232" y="620"/>
                      <a:pt x="2218" y="611"/>
                    </a:cubicBezTo>
                    <a:cubicBezTo>
                      <a:pt x="2213" y="602"/>
                      <a:pt x="2221" y="594"/>
                      <a:pt x="2228" y="591"/>
                    </a:cubicBezTo>
                    <a:cubicBezTo>
                      <a:pt x="2238" y="588"/>
                      <a:pt x="2256" y="590"/>
                      <a:pt x="2255" y="603"/>
                    </a:cubicBezTo>
                    <a:moveTo>
                      <a:pt x="2266" y="582"/>
                    </a:moveTo>
                    <a:cubicBezTo>
                      <a:pt x="2258" y="585"/>
                      <a:pt x="2249" y="581"/>
                      <a:pt x="2241" y="581"/>
                    </a:cubicBezTo>
                    <a:cubicBezTo>
                      <a:pt x="2242" y="568"/>
                      <a:pt x="2252" y="563"/>
                      <a:pt x="2262" y="559"/>
                    </a:cubicBezTo>
                    <a:cubicBezTo>
                      <a:pt x="2272" y="562"/>
                      <a:pt x="2280" y="553"/>
                      <a:pt x="2289" y="562"/>
                    </a:cubicBezTo>
                    <a:cubicBezTo>
                      <a:pt x="2287" y="574"/>
                      <a:pt x="2273" y="578"/>
                      <a:pt x="2266" y="582"/>
                    </a:cubicBezTo>
                    <a:moveTo>
                      <a:pt x="1424" y="515"/>
                    </a:moveTo>
                    <a:cubicBezTo>
                      <a:pt x="1415" y="521"/>
                      <a:pt x="1407" y="525"/>
                      <a:pt x="1397" y="526"/>
                    </a:cubicBezTo>
                    <a:cubicBezTo>
                      <a:pt x="1391" y="506"/>
                      <a:pt x="1410" y="491"/>
                      <a:pt x="1425" y="483"/>
                    </a:cubicBezTo>
                    <a:cubicBezTo>
                      <a:pt x="1443" y="474"/>
                      <a:pt x="1443" y="474"/>
                      <a:pt x="1443" y="474"/>
                    </a:cubicBezTo>
                    <a:cubicBezTo>
                      <a:pt x="1448" y="492"/>
                      <a:pt x="1434" y="503"/>
                      <a:pt x="1424" y="515"/>
                    </a:cubicBezTo>
                    <a:moveTo>
                      <a:pt x="1396" y="565"/>
                    </a:moveTo>
                    <a:cubicBezTo>
                      <a:pt x="1390" y="567"/>
                      <a:pt x="1387" y="571"/>
                      <a:pt x="1380" y="569"/>
                    </a:cubicBezTo>
                    <a:cubicBezTo>
                      <a:pt x="1381" y="555"/>
                      <a:pt x="1387" y="545"/>
                      <a:pt x="1397" y="537"/>
                    </a:cubicBezTo>
                    <a:cubicBezTo>
                      <a:pt x="1407" y="530"/>
                      <a:pt x="1416" y="526"/>
                      <a:pt x="1427" y="526"/>
                    </a:cubicBezTo>
                    <a:cubicBezTo>
                      <a:pt x="1426" y="543"/>
                      <a:pt x="1410" y="557"/>
                      <a:pt x="1396" y="565"/>
                    </a:cubicBezTo>
                    <a:moveTo>
                      <a:pt x="1373" y="615"/>
                    </a:moveTo>
                    <a:cubicBezTo>
                      <a:pt x="1389" y="618"/>
                      <a:pt x="1389" y="618"/>
                      <a:pt x="1389" y="618"/>
                    </a:cubicBezTo>
                    <a:cubicBezTo>
                      <a:pt x="1387" y="633"/>
                      <a:pt x="1373" y="643"/>
                      <a:pt x="1362" y="648"/>
                    </a:cubicBezTo>
                    <a:cubicBezTo>
                      <a:pt x="1347" y="647"/>
                      <a:pt x="1347" y="647"/>
                      <a:pt x="1347" y="647"/>
                    </a:cubicBezTo>
                    <a:cubicBezTo>
                      <a:pt x="1341" y="633"/>
                      <a:pt x="1355" y="624"/>
                      <a:pt x="1365" y="621"/>
                    </a:cubicBezTo>
                    <a:cubicBezTo>
                      <a:pt x="1367" y="619"/>
                      <a:pt x="1372" y="622"/>
                      <a:pt x="1375" y="617"/>
                    </a:cubicBezTo>
                    <a:cubicBezTo>
                      <a:pt x="1361" y="612"/>
                      <a:pt x="1361" y="612"/>
                      <a:pt x="1361" y="612"/>
                    </a:cubicBezTo>
                    <a:cubicBezTo>
                      <a:pt x="1360" y="598"/>
                      <a:pt x="1370" y="590"/>
                      <a:pt x="1376" y="582"/>
                    </a:cubicBezTo>
                    <a:cubicBezTo>
                      <a:pt x="1386" y="574"/>
                      <a:pt x="1397" y="572"/>
                      <a:pt x="1408" y="572"/>
                    </a:cubicBezTo>
                    <a:cubicBezTo>
                      <a:pt x="1406" y="589"/>
                      <a:pt x="1390" y="607"/>
                      <a:pt x="1373" y="615"/>
                    </a:cubicBezTo>
                    <a:moveTo>
                      <a:pt x="1346" y="678"/>
                    </a:moveTo>
                    <a:cubicBezTo>
                      <a:pt x="1336" y="680"/>
                      <a:pt x="1331" y="671"/>
                      <a:pt x="1330" y="662"/>
                    </a:cubicBezTo>
                    <a:cubicBezTo>
                      <a:pt x="1335" y="647"/>
                      <a:pt x="1335" y="647"/>
                      <a:pt x="1335" y="647"/>
                    </a:cubicBezTo>
                    <a:cubicBezTo>
                      <a:pt x="1364" y="659"/>
                      <a:pt x="1364" y="659"/>
                      <a:pt x="1364" y="659"/>
                    </a:cubicBezTo>
                    <a:cubicBezTo>
                      <a:pt x="1363" y="671"/>
                      <a:pt x="1356" y="675"/>
                      <a:pt x="1346" y="678"/>
                    </a:cubicBezTo>
                    <a:moveTo>
                      <a:pt x="1319" y="695"/>
                    </a:moveTo>
                    <a:cubicBezTo>
                      <a:pt x="1310" y="685"/>
                      <a:pt x="1314" y="676"/>
                      <a:pt x="1315" y="666"/>
                    </a:cubicBezTo>
                    <a:cubicBezTo>
                      <a:pt x="1324" y="662"/>
                      <a:pt x="1329" y="682"/>
                      <a:pt x="1335" y="690"/>
                    </a:cubicBezTo>
                    <a:cubicBezTo>
                      <a:pt x="1332" y="695"/>
                      <a:pt x="1324" y="697"/>
                      <a:pt x="1319" y="695"/>
                    </a:cubicBezTo>
                    <a:moveTo>
                      <a:pt x="1305" y="665"/>
                    </a:moveTo>
                    <a:cubicBezTo>
                      <a:pt x="1303" y="657"/>
                      <a:pt x="1313" y="648"/>
                      <a:pt x="1322" y="641"/>
                    </a:cubicBezTo>
                    <a:lnTo>
                      <a:pt x="1305" y="665"/>
                    </a:lnTo>
                    <a:close/>
                    <a:moveTo>
                      <a:pt x="1340" y="616"/>
                    </a:moveTo>
                    <a:cubicBezTo>
                      <a:pt x="1337" y="626"/>
                      <a:pt x="1327" y="625"/>
                      <a:pt x="1321" y="630"/>
                    </a:cubicBezTo>
                    <a:cubicBezTo>
                      <a:pt x="1319" y="627"/>
                      <a:pt x="1319" y="627"/>
                      <a:pt x="1319" y="627"/>
                    </a:cubicBezTo>
                    <a:cubicBezTo>
                      <a:pt x="1323" y="620"/>
                      <a:pt x="1332" y="613"/>
                      <a:pt x="1340" y="616"/>
                    </a:cubicBezTo>
                    <a:moveTo>
                      <a:pt x="1358" y="584"/>
                    </a:moveTo>
                    <a:cubicBezTo>
                      <a:pt x="1356" y="593"/>
                      <a:pt x="1348" y="598"/>
                      <a:pt x="1342" y="601"/>
                    </a:cubicBezTo>
                    <a:cubicBezTo>
                      <a:pt x="1339" y="601"/>
                      <a:pt x="1339" y="601"/>
                      <a:pt x="1339" y="601"/>
                    </a:cubicBezTo>
                    <a:cubicBezTo>
                      <a:pt x="1335" y="590"/>
                      <a:pt x="1350" y="583"/>
                      <a:pt x="1358" y="584"/>
                    </a:cubicBezTo>
                    <a:moveTo>
                      <a:pt x="1400" y="453"/>
                    </a:moveTo>
                    <a:cubicBezTo>
                      <a:pt x="1388" y="442"/>
                      <a:pt x="1401" y="424"/>
                      <a:pt x="1402" y="409"/>
                    </a:cubicBezTo>
                    <a:cubicBezTo>
                      <a:pt x="1404" y="395"/>
                      <a:pt x="1427" y="391"/>
                      <a:pt x="1429" y="409"/>
                    </a:cubicBezTo>
                    <a:cubicBezTo>
                      <a:pt x="1425" y="427"/>
                      <a:pt x="1418" y="449"/>
                      <a:pt x="1400" y="453"/>
                    </a:cubicBezTo>
                    <a:moveTo>
                      <a:pt x="1372" y="451"/>
                    </a:moveTo>
                    <a:cubicBezTo>
                      <a:pt x="1365" y="440"/>
                      <a:pt x="1364" y="424"/>
                      <a:pt x="1369" y="410"/>
                    </a:cubicBezTo>
                    <a:cubicBezTo>
                      <a:pt x="1373" y="398"/>
                      <a:pt x="1385" y="391"/>
                      <a:pt x="1398" y="393"/>
                    </a:cubicBezTo>
                    <a:cubicBezTo>
                      <a:pt x="1395" y="413"/>
                      <a:pt x="1389" y="439"/>
                      <a:pt x="1372" y="451"/>
                    </a:cubicBezTo>
                    <a:moveTo>
                      <a:pt x="1444" y="443"/>
                    </a:moveTo>
                    <a:cubicBezTo>
                      <a:pt x="1442" y="459"/>
                      <a:pt x="1434" y="473"/>
                      <a:pt x="1419" y="480"/>
                    </a:cubicBezTo>
                    <a:cubicBezTo>
                      <a:pt x="1414" y="480"/>
                      <a:pt x="1406" y="480"/>
                      <a:pt x="1406" y="473"/>
                    </a:cubicBezTo>
                    <a:cubicBezTo>
                      <a:pt x="1417" y="458"/>
                      <a:pt x="1421" y="431"/>
                      <a:pt x="1441" y="426"/>
                    </a:cubicBezTo>
                    <a:lnTo>
                      <a:pt x="1444" y="443"/>
                    </a:lnTo>
                    <a:close/>
                    <a:moveTo>
                      <a:pt x="1341" y="481"/>
                    </a:moveTo>
                    <a:cubicBezTo>
                      <a:pt x="1329" y="466"/>
                      <a:pt x="1339" y="449"/>
                      <a:pt x="1338" y="432"/>
                    </a:cubicBezTo>
                    <a:cubicBezTo>
                      <a:pt x="1342" y="425"/>
                      <a:pt x="1349" y="413"/>
                      <a:pt x="1358" y="416"/>
                    </a:cubicBezTo>
                    <a:cubicBezTo>
                      <a:pt x="1358" y="438"/>
                      <a:pt x="1361" y="470"/>
                      <a:pt x="1341" y="481"/>
                    </a:cubicBezTo>
                    <a:moveTo>
                      <a:pt x="1320" y="509"/>
                    </a:moveTo>
                    <a:cubicBezTo>
                      <a:pt x="1313" y="503"/>
                      <a:pt x="1312" y="490"/>
                      <a:pt x="1311" y="478"/>
                    </a:cubicBezTo>
                    <a:cubicBezTo>
                      <a:pt x="1310" y="466"/>
                      <a:pt x="1319" y="458"/>
                      <a:pt x="1323" y="448"/>
                    </a:cubicBezTo>
                    <a:cubicBezTo>
                      <a:pt x="1334" y="451"/>
                      <a:pt x="1329" y="470"/>
                      <a:pt x="1331" y="480"/>
                    </a:cubicBezTo>
                    <a:cubicBezTo>
                      <a:pt x="1328" y="490"/>
                      <a:pt x="1327" y="501"/>
                      <a:pt x="1320" y="509"/>
                    </a:cubicBezTo>
                    <a:moveTo>
                      <a:pt x="1301" y="547"/>
                    </a:moveTo>
                    <a:cubicBezTo>
                      <a:pt x="1296" y="552"/>
                      <a:pt x="1296" y="552"/>
                      <a:pt x="1296" y="552"/>
                    </a:cubicBezTo>
                    <a:cubicBezTo>
                      <a:pt x="1286" y="537"/>
                      <a:pt x="1289" y="512"/>
                      <a:pt x="1291" y="495"/>
                    </a:cubicBezTo>
                    <a:cubicBezTo>
                      <a:pt x="1303" y="485"/>
                      <a:pt x="1303" y="485"/>
                      <a:pt x="1303" y="485"/>
                    </a:cubicBezTo>
                    <a:cubicBezTo>
                      <a:pt x="1306" y="504"/>
                      <a:pt x="1316" y="529"/>
                      <a:pt x="1301" y="547"/>
                    </a:cubicBezTo>
                    <a:moveTo>
                      <a:pt x="1281" y="579"/>
                    </a:moveTo>
                    <a:cubicBezTo>
                      <a:pt x="1278" y="583"/>
                      <a:pt x="1277" y="588"/>
                      <a:pt x="1271" y="592"/>
                    </a:cubicBezTo>
                    <a:cubicBezTo>
                      <a:pt x="1265" y="575"/>
                      <a:pt x="1258" y="548"/>
                      <a:pt x="1270" y="528"/>
                    </a:cubicBezTo>
                    <a:cubicBezTo>
                      <a:pt x="1273" y="527"/>
                      <a:pt x="1275" y="520"/>
                      <a:pt x="1281" y="523"/>
                    </a:cubicBezTo>
                    <a:cubicBezTo>
                      <a:pt x="1290" y="539"/>
                      <a:pt x="1281" y="563"/>
                      <a:pt x="1281" y="579"/>
                    </a:cubicBezTo>
                    <a:moveTo>
                      <a:pt x="1256" y="615"/>
                    </a:moveTo>
                    <a:cubicBezTo>
                      <a:pt x="1249" y="620"/>
                      <a:pt x="1249" y="635"/>
                      <a:pt x="1237" y="635"/>
                    </a:cubicBezTo>
                    <a:cubicBezTo>
                      <a:pt x="1232" y="611"/>
                      <a:pt x="1231" y="576"/>
                      <a:pt x="1252" y="562"/>
                    </a:cubicBezTo>
                    <a:cubicBezTo>
                      <a:pt x="1263" y="574"/>
                      <a:pt x="1261" y="598"/>
                      <a:pt x="1256" y="615"/>
                    </a:cubicBezTo>
                    <a:moveTo>
                      <a:pt x="1221" y="654"/>
                    </a:moveTo>
                    <a:cubicBezTo>
                      <a:pt x="1216" y="662"/>
                      <a:pt x="1213" y="678"/>
                      <a:pt x="1199" y="678"/>
                    </a:cubicBezTo>
                    <a:cubicBezTo>
                      <a:pt x="1198" y="654"/>
                      <a:pt x="1201" y="619"/>
                      <a:pt x="1224" y="602"/>
                    </a:cubicBezTo>
                    <a:cubicBezTo>
                      <a:pt x="1235" y="615"/>
                      <a:pt x="1222" y="636"/>
                      <a:pt x="1221" y="654"/>
                    </a:cubicBezTo>
                    <a:moveTo>
                      <a:pt x="1173" y="700"/>
                    </a:moveTo>
                    <a:cubicBezTo>
                      <a:pt x="1169" y="706"/>
                      <a:pt x="1163" y="705"/>
                      <a:pt x="1158" y="707"/>
                    </a:cubicBezTo>
                    <a:cubicBezTo>
                      <a:pt x="1160" y="685"/>
                      <a:pt x="1165" y="651"/>
                      <a:pt x="1192" y="643"/>
                    </a:cubicBezTo>
                    <a:cubicBezTo>
                      <a:pt x="1197" y="666"/>
                      <a:pt x="1183" y="684"/>
                      <a:pt x="1173" y="700"/>
                    </a:cubicBezTo>
                    <a:moveTo>
                      <a:pt x="1140" y="704"/>
                    </a:moveTo>
                    <a:cubicBezTo>
                      <a:pt x="1136" y="711"/>
                      <a:pt x="1130" y="706"/>
                      <a:pt x="1124" y="706"/>
                    </a:cubicBezTo>
                    <a:cubicBezTo>
                      <a:pt x="1120" y="691"/>
                      <a:pt x="1132" y="678"/>
                      <a:pt x="1142" y="668"/>
                    </a:cubicBezTo>
                    <a:cubicBezTo>
                      <a:pt x="1147" y="661"/>
                      <a:pt x="1158" y="656"/>
                      <a:pt x="1160" y="663"/>
                    </a:cubicBezTo>
                    <a:cubicBezTo>
                      <a:pt x="1155" y="678"/>
                      <a:pt x="1152" y="693"/>
                      <a:pt x="1140" y="704"/>
                    </a:cubicBezTo>
                    <a:moveTo>
                      <a:pt x="1105" y="693"/>
                    </a:moveTo>
                    <a:cubicBezTo>
                      <a:pt x="1094" y="687"/>
                      <a:pt x="1102" y="673"/>
                      <a:pt x="1104" y="664"/>
                    </a:cubicBezTo>
                    <a:cubicBezTo>
                      <a:pt x="1111" y="654"/>
                      <a:pt x="1116" y="641"/>
                      <a:pt x="1129" y="636"/>
                    </a:cubicBezTo>
                    <a:cubicBezTo>
                      <a:pt x="1137" y="649"/>
                      <a:pt x="1126" y="675"/>
                      <a:pt x="1117" y="691"/>
                    </a:cubicBezTo>
                    <a:cubicBezTo>
                      <a:pt x="1113" y="692"/>
                      <a:pt x="1109" y="696"/>
                      <a:pt x="1105" y="693"/>
                    </a:cubicBezTo>
                    <a:moveTo>
                      <a:pt x="1102" y="626"/>
                    </a:moveTo>
                    <a:cubicBezTo>
                      <a:pt x="1110" y="614"/>
                      <a:pt x="1123" y="595"/>
                      <a:pt x="1139" y="598"/>
                    </a:cubicBezTo>
                    <a:cubicBezTo>
                      <a:pt x="1135" y="624"/>
                      <a:pt x="1111" y="639"/>
                      <a:pt x="1096" y="659"/>
                    </a:cubicBezTo>
                    <a:cubicBezTo>
                      <a:pt x="1088" y="648"/>
                      <a:pt x="1096" y="635"/>
                      <a:pt x="1102" y="626"/>
                    </a:cubicBezTo>
                    <a:moveTo>
                      <a:pt x="1065" y="641"/>
                    </a:moveTo>
                    <a:cubicBezTo>
                      <a:pt x="1047" y="644"/>
                      <a:pt x="1033" y="673"/>
                      <a:pt x="1013" y="659"/>
                    </a:cubicBezTo>
                    <a:cubicBezTo>
                      <a:pt x="1004" y="628"/>
                      <a:pt x="1023" y="594"/>
                      <a:pt x="1038" y="568"/>
                    </a:cubicBezTo>
                    <a:cubicBezTo>
                      <a:pt x="1067" y="531"/>
                      <a:pt x="1105" y="491"/>
                      <a:pt x="1148" y="478"/>
                    </a:cubicBezTo>
                    <a:cubicBezTo>
                      <a:pt x="1145" y="495"/>
                      <a:pt x="1128" y="510"/>
                      <a:pt x="1123" y="529"/>
                    </a:cubicBezTo>
                    <a:cubicBezTo>
                      <a:pt x="1103" y="545"/>
                      <a:pt x="1112" y="577"/>
                      <a:pt x="1096" y="594"/>
                    </a:cubicBezTo>
                    <a:cubicBezTo>
                      <a:pt x="1098" y="618"/>
                      <a:pt x="1081" y="628"/>
                      <a:pt x="1065" y="641"/>
                    </a:cubicBezTo>
                    <a:moveTo>
                      <a:pt x="1076" y="684"/>
                    </a:moveTo>
                    <a:cubicBezTo>
                      <a:pt x="1071" y="684"/>
                      <a:pt x="1071" y="684"/>
                      <a:pt x="1071" y="684"/>
                    </a:cubicBezTo>
                    <a:cubicBezTo>
                      <a:pt x="1068" y="666"/>
                      <a:pt x="1074" y="648"/>
                      <a:pt x="1084" y="635"/>
                    </a:cubicBezTo>
                    <a:cubicBezTo>
                      <a:pt x="1085" y="649"/>
                      <a:pt x="1087" y="673"/>
                      <a:pt x="1076" y="684"/>
                    </a:cubicBezTo>
                    <a:moveTo>
                      <a:pt x="1051" y="699"/>
                    </a:moveTo>
                    <a:cubicBezTo>
                      <a:pt x="1041" y="707"/>
                      <a:pt x="1041" y="707"/>
                      <a:pt x="1041" y="707"/>
                    </a:cubicBezTo>
                    <a:cubicBezTo>
                      <a:pt x="1029" y="697"/>
                      <a:pt x="1040" y="679"/>
                      <a:pt x="1045" y="667"/>
                    </a:cubicBezTo>
                    <a:cubicBezTo>
                      <a:pt x="1051" y="662"/>
                      <a:pt x="1054" y="649"/>
                      <a:pt x="1064" y="649"/>
                    </a:cubicBezTo>
                    <a:cubicBezTo>
                      <a:pt x="1063" y="668"/>
                      <a:pt x="1061" y="683"/>
                      <a:pt x="1051" y="699"/>
                    </a:cubicBezTo>
                    <a:moveTo>
                      <a:pt x="1002" y="719"/>
                    </a:moveTo>
                    <a:cubicBezTo>
                      <a:pt x="988" y="719"/>
                      <a:pt x="997" y="696"/>
                      <a:pt x="999" y="688"/>
                    </a:cubicBezTo>
                    <a:cubicBezTo>
                      <a:pt x="1005" y="676"/>
                      <a:pt x="1017" y="664"/>
                      <a:pt x="1030" y="668"/>
                    </a:cubicBezTo>
                    <a:cubicBezTo>
                      <a:pt x="1027" y="685"/>
                      <a:pt x="1023" y="712"/>
                      <a:pt x="1002" y="719"/>
                    </a:cubicBezTo>
                    <a:moveTo>
                      <a:pt x="972" y="710"/>
                    </a:moveTo>
                    <a:cubicBezTo>
                      <a:pt x="957" y="695"/>
                      <a:pt x="974" y="678"/>
                      <a:pt x="979" y="663"/>
                    </a:cubicBezTo>
                    <a:cubicBezTo>
                      <a:pt x="993" y="651"/>
                      <a:pt x="993" y="651"/>
                      <a:pt x="993" y="651"/>
                    </a:cubicBezTo>
                    <a:cubicBezTo>
                      <a:pt x="1002" y="669"/>
                      <a:pt x="994" y="691"/>
                      <a:pt x="983" y="708"/>
                    </a:cubicBezTo>
                    <a:cubicBezTo>
                      <a:pt x="980" y="709"/>
                      <a:pt x="977" y="710"/>
                      <a:pt x="972" y="710"/>
                    </a:cubicBezTo>
                    <a:moveTo>
                      <a:pt x="959" y="681"/>
                    </a:moveTo>
                    <a:cubicBezTo>
                      <a:pt x="950" y="671"/>
                      <a:pt x="957" y="653"/>
                      <a:pt x="959" y="642"/>
                    </a:cubicBezTo>
                    <a:cubicBezTo>
                      <a:pt x="966" y="631"/>
                      <a:pt x="976" y="614"/>
                      <a:pt x="991" y="612"/>
                    </a:cubicBezTo>
                    <a:cubicBezTo>
                      <a:pt x="1000" y="624"/>
                      <a:pt x="986" y="633"/>
                      <a:pt x="984" y="644"/>
                    </a:cubicBezTo>
                    <a:cubicBezTo>
                      <a:pt x="976" y="655"/>
                      <a:pt x="970" y="672"/>
                      <a:pt x="959" y="681"/>
                    </a:cubicBezTo>
                    <a:moveTo>
                      <a:pt x="952" y="630"/>
                    </a:moveTo>
                    <a:cubicBezTo>
                      <a:pt x="949" y="606"/>
                      <a:pt x="965" y="591"/>
                      <a:pt x="982" y="580"/>
                    </a:cubicBezTo>
                    <a:cubicBezTo>
                      <a:pt x="988" y="579"/>
                      <a:pt x="994" y="575"/>
                      <a:pt x="1000" y="578"/>
                    </a:cubicBezTo>
                    <a:cubicBezTo>
                      <a:pt x="992" y="601"/>
                      <a:pt x="970" y="619"/>
                      <a:pt x="952" y="630"/>
                    </a:cubicBezTo>
                    <a:moveTo>
                      <a:pt x="922" y="705"/>
                    </a:moveTo>
                    <a:cubicBezTo>
                      <a:pt x="919" y="683"/>
                      <a:pt x="926" y="650"/>
                      <a:pt x="941" y="639"/>
                    </a:cubicBezTo>
                    <a:cubicBezTo>
                      <a:pt x="946" y="655"/>
                      <a:pt x="946" y="655"/>
                      <a:pt x="946" y="655"/>
                    </a:cubicBezTo>
                    <a:cubicBezTo>
                      <a:pt x="946" y="676"/>
                      <a:pt x="939" y="695"/>
                      <a:pt x="922" y="705"/>
                    </a:cubicBezTo>
                    <a:moveTo>
                      <a:pt x="996" y="539"/>
                    </a:moveTo>
                    <a:cubicBezTo>
                      <a:pt x="1004" y="538"/>
                      <a:pt x="1013" y="534"/>
                      <a:pt x="1023" y="537"/>
                    </a:cubicBezTo>
                    <a:cubicBezTo>
                      <a:pt x="1014" y="559"/>
                      <a:pt x="989" y="569"/>
                      <a:pt x="968" y="575"/>
                    </a:cubicBezTo>
                    <a:cubicBezTo>
                      <a:pt x="967" y="557"/>
                      <a:pt x="983" y="544"/>
                      <a:pt x="996" y="539"/>
                    </a:cubicBezTo>
                    <a:moveTo>
                      <a:pt x="1016" y="502"/>
                    </a:moveTo>
                    <a:cubicBezTo>
                      <a:pt x="1026" y="504"/>
                      <a:pt x="1033" y="498"/>
                      <a:pt x="1044" y="501"/>
                    </a:cubicBezTo>
                    <a:cubicBezTo>
                      <a:pt x="1039" y="522"/>
                      <a:pt x="1019" y="526"/>
                      <a:pt x="1003" y="531"/>
                    </a:cubicBezTo>
                    <a:cubicBezTo>
                      <a:pt x="991" y="530"/>
                      <a:pt x="991" y="530"/>
                      <a:pt x="991" y="530"/>
                    </a:cubicBezTo>
                    <a:cubicBezTo>
                      <a:pt x="994" y="517"/>
                      <a:pt x="1005" y="506"/>
                      <a:pt x="1016" y="502"/>
                    </a:cubicBezTo>
                    <a:moveTo>
                      <a:pt x="1062" y="520"/>
                    </a:moveTo>
                    <a:cubicBezTo>
                      <a:pt x="1059" y="520"/>
                      <a:pt x="1059" y="520"/>
                      <a:pt x="1059" y="520"/>
                    </a:cubicBezTo>
                    <a:cubicBezTo>
                      <a:pt x="1058" y="515"/>
                      <a:pt x="1062" y="512"/>
                      <a:pt x="1066" y="512"/>
                    </a:cubicBezTo>
                    <a:cubicBezTo>
                      <a:pt x="1068" y="516"/>
                      <a:pt x="1063" y="518"/>
                      <a:pt x="1062" y="520"/>
                    </a:cubicBezTo>
                    <a:moveTo>
                      <a:pt x="1036" y="469"/>
                    </a:moveTo>
                    <a:cubicBezTo>
                      <a:pt x="1045" y="466"/>
                      <a:pt x="1059" y="468"/>
                      <a:pt x="1068" y="472"/>
                    </a:cubicBezTo>
                    <a:cubicBezTo>
                      <a:pt x="1061" y="491"/>
                      <a:pt x="1041" y="492"/>
                      <a:pt x="1025" y="494"/>
                    </a:cubicBezTo>
                    <a:cubicBezTo>
                      <a:pt x="1017" y="494"/>
                      <a:pt x="1017" y="494"/>
                      <a:pt x="1017" y="494"/>
                    </a:cubicBezTo>
                    <a:cubicBezTo>
                      <a:pt x="1013" y="483"/>
                      <a:pt x="1026" y="471"/>
                      <a:pt x="1036" y="469"/>
                    </a:cubicBezTo>
                    <a:moveTo>
                      <a:pt x="1077" y="500"/>
                    </a:moveTo>
                    <a:cubicBezTo>
                      <a:pt x="1077" y="495"/>
                      <a:pt x="1082" y="490"/>
                      <a:pt x="1086" y="492"/>
                    </a:cubicBezTo>
                    <a:cubicBezTo>
                      <a:pt x="1089" y="500"/>
                      <a:pt x="1080" y="497"/>
                      <a:pt x="1077" y="500"/>
                    </a:cubicBezTo>
                    <a:moveTo>
                      <a:pt x="1063" y="442"/>
                    </a:moveTo>
                    <a:cubicBezTo>
                      <a:pt x="1075" y="440"/>
                      <a:pt x="1094" y="441"/>
                      <a:pt x="1100" y="454"/>
                    </a:cubicBezTo>
                    <a:cubicBezTo>
                      <a:pt x="1091" y="475"/>
                      <a:pt x="1066" y="459"/>
                      <a:pt x="1048" y="461"/>
                    </a:cubicBezTo>
                    <a:cubicBezTo>
                      <a:pt x="1045" y="453"/>
                      <a:pt x="1055" y="444"/>
                      <a:pt x="1063" y="442"/>
                    </a:cubicBezTo>
                    <a:moveTo>
                      <a:pt x="1106" y="485"/>
                    </a:moveTo>
                    <a:cubicBezTo>
                      <a:pt x="1097" y="484"/>
                      <a:pt x="1097" y="484"/>
                      <a:pt x="1097" y="484"/>
                    </a:cubicBezTo>
                    <a:cubicBezTo>
                      <a:pt x="1100" y="479"/>
                      <a:pt x="1106" y="476"/>
                      <a:pt x="1110" y="477"/>
                    </a:cubicBezTo>
                    <a:cubicBezTo>
                      <a:pt x="1112" y="481"/>
                      <a:pt x="1107" y="483"/>
                      <a:pt x="1106" y="485"/>
                    </a:cubicBezTo>
                    <a:moveTo>
                      <a:pt x="1100" y="417"/>
                    </a:moveTo>
                    <a:cubicBezTo>
                      <a:pt x="1110" y="421"/>
                      <a:pt x="1123" y="426"/>
                      <a:pt x="1124" y="439"/>
                    </a:cubicBezTo>
                    <a:cubicBezTo>
                      <a:pt x="1125" y="445"/>
                      <a:pt x="1123" y="448"/>
                      <a:pt x="1119" y="450"/>
                    </a:cubicBezTo>
                    <a:cubicBezTo>
                      <a:pt x="1106" y="443"/>
                      <a:pt x="1078" y="442"/>
                      <a:pt x="1079" y="426"/>
                    </a:cubicBezTo>
                    <a:cubicBezTo>
                      <a:pt x="1086" y="422"/>
                      <a:pt x="1092" y="416"/>
                      <a:pt x="1100" y="417"/>
                    </a:cubicBezTo>
                    <a:moveTo>
                      <a:pt x="1148" y="422"/>
                    </a:moveTo>
                    <a:cubicBezTo>
                      <a:pt x="1149" y="429"/>
                      <a:pt x="1146" y="437"/>
                      <a:pt x="1141" y="441"/>
                    </a:cubicBezTo>
                    <a:cubicBezTo>
                      <a:pt x="1130" y="439"/>
                      <a:pt x="1125" y="421"/>
                      <a:pt x="1119" y="412"/>
                    </a:cubicBezTo>
                    <a:cubicBezTo>
                      <a:pt x="1129" y="405"/>
                      <a:pt x="1146" y="404"/>
                      <a:pt x="1148" y="422"/>
                    </a:cubicBezTo>
                    <a:moveTo>
                      <a:pt x="1159" y="414"/>
                    </a:moveTo>
                    <a:cubicBezTo>
                      <a:pt x="1165" y="416"/>
                      <a:pt x="1167" y="421"/>
                      <a:pt x="1168" y="426"/>
                    </a:cubicBezTo>
                    <a:cubicBezTo>
                      <a:pt x="1168" y="433"/>
                      <a:pt x="1167" y="440"/>
                      <a:pt x="1161" y="443"/>
                    </a:cubicBezTo>
                    <a:cubicBezTo>
                      <a:pt x="1156" y="443"/>
                      <a:pt x="1156" y="443"/>
                      <a:pt x="1156" y="443"/>
                    </a:cubicBezTo>
                    <a:cubicBezTo>
                      <a:pt x="1155" y="434"/>
                      <a:pt x="1154" y="420"/>
                      <a:pt x="1159" y="414"/>
                    </a:cubicBezTo>
                    <a:moveTo>
                      <a:pt x="1186" y="452"/>
                    </a:moveTo>
                    <a:cubicBezTo>
                      <a:pt x="1194" y="453"/>
                      <a:pt x="1200" y="455"/>
                      <a:pt x="1205" y="461"/>
                    </a:cubicBezTo>
                    <a:cubicBezTo>
                      <a:pt x="1204" y="484"/>
                      <a:pt x="1180" y="470"/>
                      <a:pt x="1168" y="475"/>
                    </a:cubicBezTo>
                    <a:cubicBezTo>
                      <a:pt x="1169" y="466"/>
                      <a:pt x="1175" y="457"/>
                      <a:pt x="1186" y="452"/>
                    </a:cubicBezTo>
                    <a:moveTo>
                      <a:pt x="1217" y="444"/>
                    </a:moveTo>
                    <a:cubicBezTo>
                      <a:pt x="1217" y="449"/>
                      <a:pt x="1217" y="449"/>
                      <a:pt x="1217" y="449"/>
                    </a:cubicBezTo>
                    <a:cubicBezTo>
                      <a:pt x="1209" y="451"/>
                      <a:pt x="1199" y="442"/>
                      <a:pt x="1189" y="444"/>
                    </a:cubicBezTo>
                    <a:cubicBezTo>
                      <a:pt x="1194" y="437"/>
                      <a:pt x="1212" y="431"/>
                      <a:pt x="1217" y="444"/>
                    </a:cubicBezTo>
                    <a:moveTo>
                      <a:pt x="1190" y="531"/>
                    </a:moveTo>
                    <a:cubicBezTo>
                      <a:pt x="1189" y="526"/>
                      <a:pt x="1193" y="514"/>
                      <a:pt x="1202" y="515"/>
                    </a:cubicBezTo>
                    <a:cubicBezTo>
                      <a:pt x="1204" y="521"/>
                      <a:pt x="1197" y="529"/>
                      <a:pt x="1190" y="531"/>
                    </a:cubicBezTo>
                    <a:moveTo>
                      <a:pt x="1184" y="555"/>
                    </a:moveTo>
                    <a:cubicBezTo>
                      <a:pt x="1180" y="560"/>
                      <a:pt x="1180" y="560"/>
                      <a:pt x="1180" y="560"/>
                    </a:cubicBezTo>
                    <a:cubicBezTo>
                      <a:pt x="1176" y="553"/>
                      <a:pt x="1182" y="541"/>
                      <a:pt x="1189" y="541"/>
                    </a:cubicBezTo>
                    <a:cubicBezTo>
                      <a:pt x="1193" y="546"/>
                      <a:pt x="1186" y="550"/>
                      <a:pt x="1184" y="555"/>
                    </a:cubicBezTo>
                    <a:moveTo>
                      <a:pt x="1141" y="514"/>
                    </a:moveTo>
                    <a:cubicBezTo>
                      <a:pt x="1148" y="492"/>
                      <a:pt x="1173" y="476"/>
                      <a:pt x="1193" y="485"/>
                    </a:cubicBezTo>
                    <a:cubicBezTo>
                      <a:pt x="1184" y="505"/>
                      <a:pt x="1160" y="510"/>
                      <a:pt x="1141" y="514"/>
                    </a:cubicBezTo>
                    <a:moveTo>
                      <a:pt x="1120" y="556"/>
                    </a:moveTo>
                    <a:cubicBezTo>
                      <a:pt x="1118" y="539"/>
                      <a:pt x="1134" y="530"/>
                      <a:pt x="1144" y="523"/>
                    </a:cubicBezTo>
                    <a:cubicBezTo>
                      <a:pt x="1154" y="521"/>
                      <a:pt x="1163" y="514"/>
                      <a:pt x="1174" y="518"/>
                    </a:cubicBezTo>
                    <a:cubicBezTo>
                      <a:pt x="1164" y="541"/>
                      <a:pt x="1140" y="551"/>
                      <a:pt x="1120" y="556"/>
                    </a:cubicBezTo>
                    <a:moveTo>
                      <a:pt x="1106" y="600"/>
                    </a:moveTo>
                    <a:cubicBezTo>
                      <a:pt x="1107" y="582"/>
                      <a:pt x="1116" y="568"/>
                      <a:pt x="1130" y="561"/>
                    </a:cubicBezTo>
                    <a:cubicBezTo>
                      <a:pt x="1139" y="559"/>
                      <a:pt x="1147" y="550"/>
                      <a:pt x="1158" y="555"/>
                    </a:cubicBezTo>
                    <a:cubicBezTo>
                      <a:pt x="1154" y="582"/>
                      <a:pt x="1126" y="592"/>
                      <a:pt x="1106" y="600"/>
                    </a:cubicBezTo>
                    <a:moveTo>
                      <a:pt x="908" y="707"/>
                    </a:moveTo>
                    <a:cubicBezTo>
                      <a:pt x="903" y="714"/>
                      <a:pt x="896" y="723"/>
                      <a:pt x="888" y="724"/>
                    </a:cubicBezTo>
                    <a:cubicBezTo>
                      <a:pt x="880" y="708"/>
                      <a:pt x="891" y="700"/>
                      <a:pt x="898" y="685"/>
                    </a:cubicBezTo>
                    <a:cubicBezTo>
                      <a:pt x="925" y="661"/>
                      <a:pt x="913" y="695"/>
                      <a:pt x="908" y="707"/>
                    </a:cubicBezTo>
                    <a:moveTo>
                      <a:pt x="861" y="730"/>
                    </a:moveTo>
                    <a:cubicBezTo>
                      <a:pt x="855" y="729"/>
                      <a:pt x="846" y="737"/>
                      <a:pt x="843" y="728"/>
                    </a:cubicBezTo>
                    <a:cubicBezTo>
                      <a:pt x="846" y="711"/>
                      <a:pt x="848" y="706"/>
                      <a:pt x="860" y="695"/>
                    </a:cubicBezTo>
                    <a:cubicBezTo>
                      <a:pt x="860" y="695"/>
                      <a:pt x="874" y="685"/>
                      <a:pt x="883" y="690"/>
                    </a:cubicBezTo>
                    <a:cubicBezTo>
                      <a:pt x="884" y="708"/>
                      <a:pt x="878" y="719"/>
                      <a:pt x="861" y="730"/>
                    </a:cubicBezTo>
                    <a:moveTo>
                      <a:pt x="828" y="724"/>
                    </a:moveTo>
                    <a:cubicBezTo>
                      <a:pt x="823" y="722"/>
                      <a:pt x="817" y="719"/>
                      <a:pt x="816" y="712"/>
                    </a:cubicBezTo>
                    <a:cubicBezTo>
                      <a:pt x="817" y="695"/>
                      <a:pt x="826" y="685"/>
                      <a:pt x="838" y="675"/>
                    </a:cubicBezTo>
                    <a:cubicBezTo>
                      <a:pt x="853" y="668"/>
                      <a:pt x="852" y="694"/>
                      <a:pt x="848" y="703"/>
                    </a:cubicBezTo>
                    <a:cubicBezTo>
                      <a:pt x="842" y="710"/>
                      <a:pt x="838" y="721"/>
                      <a:pt x="828" y="724"/>
                    </a:cubicBezTo>
                    <a:moveTo>
                      <a:pt x="812" y="689"/>
                    </a:moveTo>
                    <a:cubicBezTo>
                      <a:pt x="805" y="680"/>
                      <a:pt x="813" y="666"/>
                      <a:pt x="817" y="658"/>
                    </a:cubicBezTo>
                    <a:cubicBezTo>
                      <a:pt x="826" y="649"/>
                      <a:pt x="836" y="641"/>
                      <a:pt x="847" y="642"/>
                    </a:cubicBezTo>
                    <a:cubicBezTo>
                      <a:pt x="848" y="662"/>
                      <a:pt x="826" y="674"/>
                      <a:pt x="812" y="689"/>
                    </a:cubicBezTo>
                    <a:moveTo>
                      <a:pt x="849" y="608"/>
                    </a:moveTo>
                    <a:cubicBezTo>
                      <a:pt x="854" y="608"/>
                      <a:pt x="858" y="603"/>
                      <a:pt x="863" y="606"/>
                    </a:cubicBezTo>
                    <a:cubicBezTo>
                      <a:pt x="861" y="626"/>
                      <a:pt x="838" y="638"/>
                      <a:pt x="823" y="642"/>
                    </a:cubicBezTo>
                    <a:cubicBezTo>
                      <a:pt x="819" y="642"/>
                      <a:pt x="819" y="642"/>
                      <a:pt x="819" y="642"/>
                    </a:cubicBezTo>
                    <a:cubicBezTo>
                      <a:pt x="820" y="626"/>
                      <a:pt x="835" y="612"/>
                      <a:pt x="849" y="608"/>
                    </a:cubicBezTo>
                    <a:moveTo>
                      <a:pt x="866" y="573"/>
                    </a:moveTo>
                    <a:cubicBezTo>
                      <a:pt x="873" y="571"/>
                      <a:pt x="879" y="568"/>
                      <a:pt x="887" y="570"/>
                    </a:cubicBezTo>
                    <a:cubicBezTo>
                      <a:pt x="881" y="593"/>
                      <a:pt x="857" y="600"/>
                      <a:pt x="839" y="604"/>
                    </a:cubicBezTo>
                    <a:cubicBezTo>
                      <a:pt x="836" y="590"/>
                      <a:pt x="854" y="579"/>
                      <a:pt x="866" y="573"/>
                    </a:cubicBezTo>
                    <a:moveTo>
                      <a:pt x="893" y="529"/>
                    </a:moveTo>
                    <a:cubicBezTo>
                      <a:pt x="886" y="525"/>
                      <a:pt x="864" y="533"/>
                      <a:pt x="864" y="517"/>
                    </a:cubicBezTo>
                    <a:cubicBezTo>
                      <a:pt x="876" y="511"/>
                      <a:pt x="898" y="490"/>
                      <a:pt x="905" y="512"/>
                    </a:cubicBezTo>
                    <a:cubicBezTo>
                      <a:pt x="906" y="519"/>
                      <a:pt x="899" y="520"/>
                      <a:pt x="896" y="524"/>
                    </a:cubicBezTo>
                    <a:cubicBezTo>
                      <a:pt x="911" y="530"/>
                      <a:pt x="911" y="530"/>
                      <a:pt x="911" y="530"/>
                    </a:cubicBezTo>
                    <a:cubicBezTo>
                      <a:pt x="902" y="553"/>
                      <a:pt x="879" y="559"/>
                      <a:pt x="861" y="565"/>
                    </a:cubicBezTo>
                    <a:cubicBezTo>
                      <a:pt x="861" y="548"/>
                      <a:pt x="882" y="539"/>
                      <a:pt x="893" y="529"/>
                    </a:cubicBezTo>
                    <a:moveTo>
                      <a:pt x="857" y="511"/>
                    </a:moveTo>
                    <a:cubicBezTo>
                      <a:pt x="848" y="510"/>
                      <a:pt x="837" y="515"/>
                      <a:pt x="830" y="506"/>
                    </a:cubicBezTo>
                    <a:cubicBezTo>
                      <a:pt x="838" y="492"/>
                      <a:pt x="858" y="485"/>
                      <a:pt x="875" y="484"/>
                    </a:cubicBezTo>
                    <a:cubicBezTo>
                      <a:pt x="877" y="488"/>
                      <a:pt x="882" y="489"/>
                      <a:pt x="881" y="491"/>
                    </a:cubicBezTo>
                    <a:cubicBezTo>
                      <a:pt x="879" y="502"/>
                      <a:pt x="865" y="507"/>
                      <a:pt x="857" y="511"/>
                    </a:cubicBezTo>
                    <a:moveTo>
                      <a:pt x="819" y="535"/>
                    </a:moveTo>
                    <a:cubicBezTo>
                      <a:pt x="796" y="530"/>
                      <a:pt x="796" y="530"/>
                      <a:pt x="796" y="530"/>
                    </a:cubicBezTo>
                    <a:cubicBezTo>
                      <a:pt x="796" y="521"/>
                      <a:pt x="805" y="522"/>
                      <a:pt x="809" y="517"/>
                    </a:cubicBezTo>
                    <a:cubicBezTo>
                      <a:pt x="815" y="521"/>
                      <a:pt x="826" y="515"/>
                      <a:pt x="828" y="524"/>
                    </a:cubicBezTo>
                    <a:cubicBezTo>
                      <a:pt x="830" y="530"/>
                      <a:pt x="823" y="534"/>
                      <a:pt x="819" y="535"/>
                    </a:cubicBezTo>
                    <a:moveTo>
                      <a:pt x="796" y="566"/>
                    </a:moveTo>
                    <a:cubicBezTo>
                      <a:pt x="790" y="559"/>
                      <a:pt x="763" y="563"/>
                      <a:pt x="775" y="545"/>
                    </a:cubicBezTo>
                    <a:cubicBezTo>
                      <a:pt x="786" y="536"/>
                      <a:pt x="805" y="541"/>
                      <a:pt x="816" y="548"/>
                    </a:cubicBezTo>
                    <a:cubicBezTo>
                      <a:pt x="817" y="561"/>
                      <a:pt x="805" y="564"/>
                      <a:pt x="796" y="566"/>
                    </a:cubicBezTo>
                    <a:moveTo>
                      <a:pt x="783" y="590"/>
                    </a:moveTo>
                    <a:cubicBezTo>
                      <a:pt x="770" y="591"/>
                      <a:pt x="762" y="580"/>
                      <a:pt x="751" y="575"/>
                    </a:cubicBezTo>
                    <a:cubicBezTo>
                      <a:pt x="748" y="566"/>
                      <a:pt x="756" y="567"/>
                      <a:pt x="760" y="565"/>
                    </a:cubicBezTo>
                    <a:cubicBezTo>
                      <a:pt x="772" y="567"/>
                      <a:pt x="788" y="564"/>
                      <a:pt x="792" y="577"/>
                    </a:cubicBezTo>
                    <a:cubicBezTo>
                      <a:pt x="791" y="581"/>
                      <a:pt x="788" y="586"/>
                      <a:pt x="783" y="590"/>
                    </a:cubicBezTo>
                    <a:moveTo>
                      <a:pt x="758" y="607"/>
                    </a:moveTo>
                    <a:cubicBezTo>
                      <a:pt x="741" y="603"/>
                      <a:pt x="741" y="603"/>
                      <a:pt x="741" y="603"/>
                    </a:cubicBezTo>
                    <a:cubicBezTo>
                      <a:pt x="743" y="609"/>
                      <a:pt x="736" y="617"/>
                      <a:pt x="729" y="619"/>
                    </a:cubicBezTo>
                    <a:cubicBezTo>
                      <a:pt x="712" y="622"/>
                      <a:pt x="706" y="603"/>
                      <a:pt x="700" y="590"/>
                    </a:cubicBezTo>
                    <a:cubicBezTo>
                      <a:pt x="706" y="582"/>
                      <a:pt x="719" y="583"/>
                      <a:pt x="724" y="590"/>
                    </a:cubicBezTo>
                    <a:cubicBezTo>
                      <a:pt x="726" y="594"/>
                      <a:pt x="731" y="598"/>
                      <a:pt x="734" y="596"/>
                    </a:cubicBezTo>
                    <a:cubicBezTo>
                      <a:pt x="730" y="591"/>
                      <a:pt x="729" y="581"/>
                      <a:pt x="738" y="580"/>
                    </a:cubicBezTo>
                    <a:cubicBezTo>
                      <a:pt x="748" y="584"/>
                      <a:pt x="759" y="586"/>
                      <a:pt x="767" y="594"/>
                    </a:cubicBezTo>
                    <a:cubicBezTo>
                      <a:pt x="765" y="600"/>
                      <a:pt x="763" y="606"/>
                      <a:pt x="758" y="607"/>
                    </a:cubicBezTo>
                    <a:moveTo>
                      <a:pt x="690" y="627"/>
                    </a:moveTo>
                    <a:cubicBezTo>
                      <a:pt x="680" y="627"/>
                      <a:pt x="672" y="617"/>
                      <a:pt x="667" y="607"/>
                    </a:cubicBezTo>
                    <a:cubicBezTo>
                      <a:pt x="668" y="599"/>
                      <a:pt x="659" y="592"/>
                      <a:pt x="666" y="584"/>
                    </a:cubicBezTo>
                    <a:cubicBezTo>
                      <a:pt x="684" y="583"/>
                      <a:pt x="697" y="601"/>
                      <a:pt x="706" y="617"/>
                    </a:cubicBezTo>
                    <a:cubicBezTo>
                      <a:pt x="706" y="628"/>
                      <a:pt x="695" y="623"/>
                      <a:pt x="690" y="627"/>
                    </a:cubicBezTo>
                    <a:moveTo>
                      <a:pt x="650" y="625"/>
                    </a:moveTo>
                    <a:cubicBezTo>
                      <a:pt x="639" y="626"/>
                      <a:pt x="637" y="612"/>
                      <a:pt x="636" y="606"/>
                    </a:cubicBezTo>
                    <a:cubicBezTo>
                      <a:pt x="634" y="618"/>
                      <a:pt x="627" y="636"/>
                      <a:pt x="614" y="624"/>
                    </a:cubicBezTo>
                    <a:cubicBezTo>
                      <a:pt x="599" y="610"/>
                      <a:pt x="612" y="590"/>
                      <a:pt x="616" y="574"/>
                    </a:cubicBezTo>
                    <a:cubicBezTo>
                      <a:pt x="619" y="573"/>
                      <a:pt x="619" y="573"/>
                      <a:pt x="619" y="573"/>
                    </a:cubicBezTo>
                    <a:cubicBezTo>
                      <a:pt x="632" y="579"/>
                      <a:pt x="629" y="597"/>
                      <a:pt x="633" y="608"/>
                    </a:cubicBezTo>
                    <a:cubicBezTo>
                      <a:pt x="639" y="600"/>
                      <a:pt x="633" y="586"/>
                      <a:pt x="642" y="579"/>
                    </a:cubicBezTo>
                    <a:cubicBezTo>
                      <a:pt x="653" y="584"/>
                      <a:pt x="657" y="598"/>
                      <a:pt x="661" y="609"/>
                    </a:cubicBezTo>
                    <a:cubicBezTo>
                      <a:pt x="665" y="615"/>
                      <a:pt x="660" y="632"/>
                      <a:pt x="650" y="625"/>
                    </a:cubicBezTo>
                    <a:moveTo>
                      <a:pt x="598" y="609"/>
                    </a:moveTo>
                    <a:cubicBezTo>
                      <a:pt x="589" y="616"/>
                      <a:pt x="584" y="603"/>
                      <a:pt x="581" y="596"/>
                    </a:cubicBezTo>
                    <a:cubicBezTo>
                      <a:pt x="579" y="575"/>
                      <a:pt x="591" y="564"/>
                      <a:pt x="601" y="550"/>
                    </a:cubicBezTo>
                    <a:cubicBezTo>
                      <a:pt x="606" y="551"/>
                      <a:pt x="606" y="551"/>
                      <a:pt x="606" y="551"/>
                    </a:cubicBezTo>
                    <a:lnTo>
                      <a:pt x="598" y="609"/>
                    </a:lnTo>
                    <a:close/>
                    <a:moveTo>
                      <a:pt x="563" y="625"/>
                    </a:moveTo>
                    <a:cubicBezTo>
                      <a:pt x="557" y="618"/>
                      <a:pt x="557" y="618"/>
                      <a:pt x="557" y="618"/>
                    </a:cubicBezTo>
                    <a:cubicBezTo>
                      <a:pt x="561" y="597"/>
                      <a:pt x="586" y="602"/>
                      <a:pt x="589" y="621"/>
                    </a:cubicBezTo>
                    <a:cubicBezTo>
                      <a:pt x="584" y="632"/>
                      <a:pt x="570" y="629"/>
                      <a:pt x="563" y="625"/>
                    </a:cubicBezTo>
                    <a:moveTo>
                      <a:pt x="557" y="657"/>
                    </a:moveTo>
                    <a:cubicBezTo>
                      <a:pt x="548" y="657"/>
                      <a:pt x="539" y="654"/>
                      <a:pt x="533" y="647"/>
                    </a:cubicBezTo>
                    <a:cubicBezTo>
                      <a:pt x="533" y="639"/>
                      <a:pt x="536" y="632"/>
                      <a:pt x="543" y="630"/>
                    </a:cubicBezTo>
                    <a:cubicBezTo>
                      <a:pt x="556" y="631"/>
                      <a:pt x="567" y="634"/>
                      <a:pt x="577" y="640"/>
                    </a:cubicBezTo>
                    <a:cubicBezTo>
                      <a:pt x="582" y="654"/>
                      <a:pt x="563" y="650"/>
                      <a:pt x="557" y="657"/>
                    </a:cubicBezTo>
                    <a:moveTo>
                      <a:pt x="534" y="681"/>
                    </a:moveTo>
                    <a:cubicBezTo>
                      <a:pt x="523" y="680"/>
                      <a:pt x="512" y="681"/>
                      <a:pt x="505" y="671"/>
                    </a:cubicBezTo>
                    <a:cubicBezTo>
                      <a:pt x="506" y="663"/>
                      <a:pt x="513" y="655"/>
                      <a:pt x="520" y="654"/>
                    </a:cubicBezTo>
                    <a:cubicBezTo>
                      <a:pt x="532" y="656"/>
                      <a:pt x="543" y="658"/>
                      <a:pt x="552" y="667"/>
                    </a:cubicBezTo>
                    <a:cubicBezTo>
                      <a:pt x="551" y="676"/>
                      <a:pt x="540" y="679"/>
                      <a:pt x="534" y="681"/>
                    </a:cubicBezTo>
                    <a:moveTo>
                      <a:pt x="494" y="702"/>
                    </a:moveTo>
                    <a:cubicBezTo>
                      <a:pt x="490" y="695"/>
                      <a:pt x="478" y="694"/>
                      <a:pt x="481" y="683"/>
                    </a:cubicBezTo>
                    <a:cubicBezTo>
                      <a:pt x="497" y="669"/>
                      <a:pt x="515" y="684"/>
                      <a:pt x="526" y="694"/>
                    </a:cubicBezTo>
                    <a:cubicBezTo>
                      <a:pt x="520" y="704"/>
                      <a:pt x="504" y="709"/>
                      <a:pt x="494" y="702"/>
                    </a:cubicBezTo>
                    <a:moveTo>
                      <a:pt x="465" y="721"/>
                    </a:moveTo>
                    <a:cubicBezTo>
                      <a:pt x="457" y="715"/>
                      <a:pt x="450" y="706"/>
                      <a:pt x="454" y="695"/>
                    </a:cubicBezTo>
                    <a:cubicBezTo>
                      <a:pt x="472" y="683"/>
                      <a:pt x="487" y="703"/>
                      <a:pt x="496" y="718"/>
                    </a:cubicBezTo>
                    <a:cubicBezTo>
                      <a:pt x="487" y="726"/>
                      <a:pt x="474" y="727"/>
                      <a:pt x="465" y="721"/>
                    </a:cubicBezTo>
                    <a:moveTo>
                      <a:pt x="435" y="732"/>
                    </a:moveTo>
                    <a:cubicBezTo>
                      <a:pt x="430" y="723"/>
                      <a:pt x="422" y="708"/>
                      <a:pt x="431" y="700"/>
                    </a:cubicBezTo>
                    <a:cubicBezTo>
                      <a:pt x="442" y="706"/>
                      <a:pt x="461" y="716"/>
                      <a:pt x="460" y="734"/>
                    </a:cubicBezTo>
                    <a:cubicBezTo>
                      <a:pt x="452" y="742"/>
                      <a:pt x="443" y="733"/>
                      <a:pt x="435" y="732"/>
                    </a:cubicBezTo>
                    <a:moveTo>
                      <a:pt x="407" y="735"/>
                    </a:moveTo>
                    <a:cubicBezTo>
                      <a:pt x="395" y="725"/>
                      <a:pt x="397" y="708"/>
                      <a:pt x="403" y="695"/>
                    </a:cubicBezTo>
                    <a:cubicBezTo>
                      <a:pt x="406" y="686"/>
                      <a:pt x="411" y="694"/>
                      <a:pt x="414" y="696"/>
                    </a:cubicBezTo>
                    <a:cubicBezTo>
                      <a:pt x="421" y="707"/>
                      <a:pt x="423" y="718"/>
                      <a:pt x="423" y="731"/>
                    </a:cubicBezTo>
                    <a:cubicBezTo>
                      <a:pt x="420" y="735"/>
                      <a:pt x="413" y="737"/>
                      <a:pt x="407" y="735"/>
                    </a:cubicBezTo>
                    <a:moveTo>
                      <a:pt x="567" y="560"/>
                    </a:moveTo>
                    <a:cubicBezTo>
                      <a:pt x="567" y="541"/>
                      <a:pt x="581" y="523"/>
                      <a:pt x="595" y="518"/>
                    </a:cubicBezTo>
                    <a:cubicBezTo>
                      <a:pt x="601" y="540"/>
                      <a:pt x="588" y="556"/>
                      <a:pt x="576" y="570"/>
                    </a:cubicBezTo>
                    <a:cubicBezTo>
                      <a:pt x="573" y="567"/>
                      <a:pt x="566" y="567"/>
                      <a:pt x="567" y="560"/>
                    </a:cubicBezTo>
                    <a:moveTo>
                      <a:pt x="568" y="501"/>
                    </a:moveTo>
                    <a:cubicBezTo>
                      <a:pt x="576" y="493"/>
                      <a:pt x="581" y="483"/>
                      <a:pt x="592" y="487"/>
                    </a:cubicBezTo>
                    <a:cubicBezTo>
                      <a:pt x="588" y="504"/>
                      <a:pt x="582" y="520"/>
                      <a:pt x="567" y="532"/>
                    </a:cubicBezTo>
                    <a:cubicBezTo>
                      <a:pt x="558" y="526"/>
                      <a:pt x="564" y="508"/>
                      <a:pt x="568" y="501"/>
                    </a:cubicBezTo>
                    <a:moveTo>
                      <a:pt x="566" y="468"/>
                    </a:moveTo>
                    <a:cubicBezTo>
                      <a:pt x="569" y="457"/>
                      <a:pt x="582" y="451"/>
                      <a:pt x="592" y="447"/>
                    </a:cubicBezTo>
                    <a:cubicBezTo>
                      <a:pt x="596" y="465"/>
                      <a:pt x="576" y="478"/>
                      <a:pt x="566" y="491"/>
                    </a:cubicBezTo>
                    <a:cubicBezTo>
                      <a:pt x="560" y="486"/>
                      <a:pt x="563" y="474"/>
                      <a:pt x="566" y="468"/>
                    </a:cubicBezTo>
                    <a:moveTo>
                      <a:pt x="579" y="418"/>
                    </a:moveTo>
                    <a:cubicBezTo>
                      <a:pt x="584" y="414"/>
                      <a:pt x="592" y="413"/>
                      <a:pt x="598" y="411"/>
                    </a:cubicBezTo>
                    <a:cubicBezTo>
                      <a:pt x="602" y="424"/>
                      <a:pt x="592" y="436"/>
                      <a:pt x="582" y="443"/>
                    </a:cubicBezTo>
                    <a:cubicBezTo>
                      <a:pt x="578" y="449"/>
                      <a:pt x="572" y="449"/>
                      <a:pt x="568" y="451"/>
                    </a:cubicBezTo>
                    <a:cubicBezTo>
                      <a:pt x="562" y="438"/>
                      <a:pt x="572" y="428"/>
                      <a:pt x="579" y="418"/>
                    </a:cubicBezTo>
                    <a:moveTo>
                      <a:pt x="598" y="378"/>
                    </a:moveTo>
                    <a:cubicBezTo>
                      <a:pt x="601" y="379"/>
                      <a:pt x="602" y="376"/>
                      <a:pt x="606" y="376"/>
                    </a:cubicBezTo>
                    <a:cubicBezTo>
                      <a:pt x="608" y="389"/>
                      <a:pt x="596" y="399"/>
                      <a:pt x="588" y="408"/>
                    </a:cubicBezTo>
                    <a:cubicBezTo>
                      <a:pt x="583" y="409"/>
                      <a:pt x="579" y="413"/>
                      <a:pt x="574" y="412"/>
                    </a:cubicBezTo>
                    <a:cubicBezTo>
                      <a:pt x="569" y="395"/>
                      <a:pt x="586" y="384"/>
                      <a:pt x="598" y="378"/>
                    </a:cubicBezTo>
                    <a:moveTo>
                      <a:pt x="602" y="339"/>
                    </a:moveTo>
                    <a:cubicBezTo>
                      <a:pt x="605" y="336"/>
                      <a:pt x="611" y="339"/>
                      <a:pt x="615" y="338"/>
                    </a:cubicBezTo>
                    <a:cubicBezTo>
                      <a:pt x="609" y="353"/>
                      <a:pt x="601" y="369"/>
                      <a:pt x="586" y="374"/>
                    </a:cubicBezTo>
                    <a:cubicBezTo>
                      <a:pt x="579" y="373"/>
                      <a:pt x="579" y="373"/>
                      <a:pt x="579" y="373"/>
                    </a:cubicBezTo>
                    <a:cubicBezTo>
                      <a:pt x="578" y="357"/>
                      <a:pt x="589" y="347"/>
                      <a:pt x="602" y="339"/>
                    </a:cubicBezTo>
                    <a:moveTo>
                      <a:pt x="617" y="299"/>
                    </a:moveTo>
                    <a:cubicBezTo>
                      <a:pt x="620" y="299"/>
                      <a:pt x="622" y="295"/>
                      <a:pt x="626" y="297"/>
                    </a:cubicBezTo>
                    <a:cubicBezTo>
                      <a:pt x="630" y="310"/>
                      <a:pt x="614" y="317"/>
                      <a:pt x="608" y="326"/>
                    </a:cubicBezTo>
                    <a:cubicBezTo>
                      <a:pt x="603" y="330"/>
                      <a:pt x="598" y="334"/>
                      <a:pt x="592" y="335"/>
                    </a:cubicBezTo>
                    <a:cubicBezTo>
                      <a:pt x="585" y="314"/>
                      <a:pt x="603" y="303"/>
                      <a:pt x="617" y="299"/>
                    </a:cubicBezTo>
                    <a:moveTo>
                      <a:pt x="641" y="265"/>
                    </a:moveTo>
                    <a:cubicBezTo>
                      <a:pt x="635" y="284"/>
                      <a:pt x="616" y="289"/>
                      <a:pt x="600" y="291"/>
                    </a:cubicBezTo>
                    <a:cubicBezTo>
                      <a:pt x="604" y="271"/>
                      <a:pt x="624" y="261"/>
                      <a:pt x="641" y="265"/>
                    </a:cubicBezTo>
                    <a:moveTo>
                      <a:pt x="633" y="228"/>
                    </a:moveTo>
                    <a:cubicBezTo>
                      <a:pt x="639" y="226"/>
                      <a:pt x="646" y="227"/>
                      <a:pt x="654" y="226"/>
                    </a:cubicBezTo>
                    <a:cubicBezTo>
                      <a:pt x="656" y="236"/>
                      <a:pt x="647" y="249"/>
                      <a:pt x="636" y="253"/>
                    </a:cubicBezTo>
                    <a:cubicBezTo>
                      <a:pt x="628" y="255"/>
                      <a:pt x="622" y="258"/>
                      <a:pt x="613" y="256"/>
                    </a:cubicBezTo>
                    <a:cubicBezTo>
                      <a:pt x="611" y="242"/>
                      <a:pt x="624" y="233"/>
                      <a:pt x="633" y="228"/>
                    </a:cubicBezTo>
                    <a:moveTo>
                      <a:pt x="647" y="194"/>
                    </a:moveTo>
                    <a:cubicBezTo>
                      <a:pt x="654" y="190"/>
                      <a:pt x="667" y="194"/>
                      <a:pt x="667" y="203"/>
                    </a:cubicBezTo>
                    <a:cubicBezTo>
                      <a:pt x="659" y="214"/>
                      <a:pt x="643" y="220"/>
                      <a:pt x="632" y="219"/>
                    </a:cubicBezTo>
                    <a:cubicBezTo>
                      <a:pt x="625" y="210"/>
                      <a:pt x="637" y="198"/>
                      <a:pt x="647" y="194"/>
                    </a:cubicBezTo>
                    <a:moveTo>
                      <a:pt x="661" y="162"/>
                    </a:moveTo>
                    <a:cubicBezTo>
                      <a:pt x="670" y="166"/>
                      <a:pt x="680" y="165"/>
                      <a:pt x="682" y="177"/>
                    </a:cubicBezTo>
                    <a:cubicBezTo>
                      <a:pt x="677" y="192"/>
                      <a:pt x="659" y="181"/>
                      <a:pt x="648" y="183"/>
                    </a:cubicBezTo>
                    <a:cubicBezTo>
                      <a:pt x="646" y="172"/>
                      <a:pt x="654" y="165"/>
                      <a:pt x="661" y="162"/>
                    </a:cubicBezTo>
                    <a:moveTo>
                      <a:pt x="679" y="130"/>
                    </a:moveTo>
                    <a:cubicBezTo>
                      <a:pt x="696" y="131"/>
                      <a:pt x="695" y="153"/>
                      <a:pt x="698" y="166"/>
                    </a:cubicBezTo>
                    <a:cubicBezTo>
                      <a:pt x="699" y="168"/>
                      <a:pt x="696" y="169"/>
                      <a:pt x="693" y="172"/>
                    </a:cubicBezTo>
                    <a:cubicBezTo>
                      <a:pt x="683" y="169"/>
                      <a:pt x="676" y="159"/>
                      <a:pt x="669" y="152"/>
                    </a:cubicBezTo>
                    <a:cubicBezTo>
                      <a:pt x="667" y="141"/>
                      <a:pt x="675" y="136"/>
                      <a:pt x="679" y="130"/>
                    </a:cubicBezTo>
                    <a:moveTo>
                      <a:pt x="701" y="114"/>
                    </a:moveTo>
                    <a:cubicBezTo>
                      <a:pt x="712" y="111"/>
                      <a:pt x="716" y="123"/>
                      <a:pt x="720" y="129"/>
                    </a:cubicBezTo>
                    <a:cubicBezTo>
                      <a:pt x="719" y="143"/>
                      <a:pt x="717" y="158"/>
                      <a:pt x="708" y="164"/>
                    </a:cubicBezTo>
                    <a:cubicBezTo>
                      <a:pt x="708" y="147"/>
                      <a:pt x="683" y="126"/>
                      <a:pt x="701" y="114"/>
                    </a:cubicBezTo>
                    <a:moveTo>
                      <a:pt x="752" y="217"/>
                    </a:moveTo>
                    <a:cubicBezTo>
                      <a:pt x="751" y="234"/>
                      <a:pt x="738" y="245"/>
                      <a:pt x="726" y="248"/>
                    </a:cubicBezTo>
                    <a:cubicBezTo>
                      <a:pt x="722" y="252"/>
                      <a:pt x="718" y="250"/>
                      <a:pt x="713" y="250"/>
                    </a:cubicBezTo>
                    <a:cubicBezTo>
                      <a:pt x="713" y="225"/>
                      <a:pt x="736" y="223"/>
                      <a:pt x="752" y="217"/>
                    </a:cubicBezTo>
                    <a:moveTo>
                      <a:pt x="730" y="110"/>
                    </a:moveTo>
                    <a:cubicBezTo>
                      <a:pt x="736" y="111"/>
                      <a:pt x="743" y="118"/>
                      <a:pt x="745" y="126"/>
                    </a:cubicBezTo>
                    <a:cubicBezTo>
                      <a:pt x="745" y="138"/>
                      <a:pt x="741" y="155"/>
                      <a:pt x="727" y="164"/>
                    </a:cubicBezTo>
                    <a:cubicBezTo>
                      <a:pt x="722" y="163"/>
                      <a:pt x="722" y="163"/>
                      <a:pt x="722" y="163"/>
                    </a:cubicBezTo>
                    <a:cubicBezTo>
                      <a:pt x="725" y="146"/>
                      <a:pt x="725" y="124"/>
                      <a:pt x="730" y="110"/>
                    </a:cubicBezTo>
                    <a:moveTo>
                      <a:pt x="755" y="183"/>
                    </a:moveTo>
                    <a:cubicBezTo>
                      <a:pt x="754" y="190"/>
                      <a:pt x="753" y="204"/>
                      <a:pt x="745" y="210"/>
                    </a:cubicBezTo>
                    <a:cubicBezTo>
                      <a:pt x="737" y="213"/>
                      <a:pt x="732" y="222"/>
                      <a:pt x="724" y="217"/>
                    </a:cubicBezTo>
                    <a:cubicBezTo>
                      <a:pt x="719" y="204"/>
                      <a:pt x="731" y="190"/>
                      <a:pt x="742" y="188"/>
                    </a:cubicBezTo>
                    <a:cubicBezTo>
                      <a:pt x="748" y="188"/>
                      <a:pt x="750" y="180"/>
                      <a:pt x="755" y="183"/>
                    </a:cubicBezTo>
                    <a:moveTo>
                      <a:pt x="753" y="150"/>
                    </a:moveTo>
                    <a:cubicBezTo>
                      <a:pt x="757" y="164"/>
                      <a:pt x="748" y="180"/>
                      <a:pt x="735" y="182"/>
                    </a:cubicBezTo>
                    <a:cubicBezTo>
                      <a:pt x="733" y="182"/>
                      <a:pt x="728" y="184"/>
                      <a:pt x="727" y="180"/>
                    </a:cubicBezTo>
                    <a:cubicBezTo>
                      <a:pt x="731" y="168"/>
                      <a:pt x="747" y="161"/>
                      <a:pt x="753" y="150"/>
                    </a:cubicBezTo>
                    <a:moveTo>
                      <a:pt x="719" y="286"/>
                    </a:moveTo>
                    <a:cubicBezTo>
                      <a:pt x="714" y="288"/>
                      <a:pt x="709" y="292"/>
                      <a:pt x="704" y="290"/>
                    </a:cubicBezTo>
                    <a:cubicBezTo>
                      <a:pt x="705" y="275"/>
                      <a:pt x="712" y="261"/>
                      <a:pt x="725" y="256"/>
                    </a:cubicBezTo>
                    <a:cubicBezTo>
                      <a:pt x="733" y="255"/>
                      <a:pt x="738" y="250"/>
                      <a:pt x="746" y="251"/>
                    </a:cubicBezTo>
                    <a:cubicBezTo>
                      <a:pt x="747" y="268"/>
                      <a:pt x="731" y="281"/>
                      <a:pt x="719" y="286"/>
                    </a:cubicBezTo>
                    <a:moveTo>
                      <a:pt x="725" y="329"/>
                    </a:moveTo>
                    <a:cubicBezTo>
                      <a:pt x="727" y="341"/>
                      <a:pt x="719" y="351"/>
                      <a:pt x="713" y="359"/>
                    </a:cubicBezTo>
                    <a:cubicBezTo>
                      <a:pt x="703" y="367"/>
                      <a:pt x="693" y="376"/>
                      <a:pt x="680" y="377"/>
                    </a:cubicBezTo>
                    <a:cubicBezTo>
                      <a:pt x="676" y="361"/>
                      <a:pt x="689" y="348"/>
                      <a:pt x="699" y="338"/>
                    </a:cubicBezTo>
                    <a:cubicBezTo>
                      <a:pt x="684" y="337"/>
                      <a:pt x="695" y="318"/>
                      <a:pt x="697" y="312"/>
                    </a:cubicBezTo>
                    <a:cubicBezTo>
                      <a:pt x="706" y="296"/>
                      <a:pt x="720" y="293"/>
                      <a:pt x="734" y="290"/>
                    </a:cubicBezTo>
                    <a:cubicBezTo>
                      <a:pt x="734" y="305"/>
                      <a:pt x="723" y="322"/>
                      <a:pt x="710" y="330"/>
                    </a:cubicBezTo>
                    <a:cubicBezTo>
                      <a:pt x="714" y="337"/>
                      <a:pt x="719" y="328"/>
                      <a:pt x="725" y="329"/>
                    </a:cubicBezTo>
                    <a:moveTo>
                      <a:pt x="668" y="416"/>
                    </a:moveTo>
                    <a:cubicBezTo>
                      <a:pt x="666" y="402"/>
                      <a:pt x="677" y="386"/>
                      <a:pt x="690" y="382"/>
                    </a:cubicBezTo>
                    <a:cubicBezTo>
                      <a:pt x="698" y="383"/>
                      <a:pt x="701" y="374"/>
                      <a:pt x="710" y="378"/>
                    </a:cubicBezTo>
                    <a:cubicBezTo>
                      <a:pt x="706" y="399"/>
                      <a:pt x="686" y="412"/>
                      <a:pt x="668" y="416"/>
                    </a:cubicBezTo>
                    <a:moveTo>
                      <a:pt x="661" y="458"/>
                    </a:moveTo>
                    <a:cubicBezTo>
                      <a:pt x="654" y="457"/>
                      <a:pt x="654" y="457"/>
                      <a:pt x="654" y="457"/>
                    </a:cubicBezTo>
                    <a:cubicBezTo>
                      <a:pt x="651" y="443"/>
                      <a:pt x="664" y="428"/>
                      <a:pt x="676" y="422"/>
                    </a:cubicBezTo>
                    <a:cubicBezTo>
                      <a:pt x="683" y="420"/>
                      <a:pt x="691" y="418"/>
                      <a:pt x="697" y="416"/>
                    </a:cubicBezTo>
                    <a:cubicBezTo>
                      <a:pt x="697" y="436"/>
                      <a:pt x="677" y="451"/>
                      <a:pt x="661" y="458"/>
                    </a:cubicBezTo>
                    <a:moveTo>
                      <a:pt x="620" y="515"/>
                    </a:moveTo>
                    <a:cubicBezTo>
                      <a:pt x="615" y="518"/>
                      <a:pt x="615" y="518"/>
                      <a:pt x="615" y="518"/>
                    </a:cubicBezTo>
                    <a:cubicBezTo>
                      <a:pt x="595" y="463"/>
                      <a:pt x="627" y="409"/>
                      <a:pt x="631" y="350"/>
                    </a:cubicBezTo>
                    <a:cubicBezTo>
                      <a:pt x="647" y="292"/>
                      <a:pt x="667" y="238"/>
                      <a:pt x="701" y="190"/>
                    </a:cubicBezTo>
                    <a:cubicBezTo>
                      <a:pt x="708" y="191"/>
                      <a:pt x="716" y="183"/>
                      <a:pt x="719" y="192"/>
                    </a:cubicBezTo>
                    <a:cubicBezTo>
                      <a:pt x="709" y="239"/>
                      <a:pt x="700" y="280"/>
                      <a:pt x="685" y="323"/>
                    </a:cubicBezTo>
                    <a:cubicBezTo>
                      <a:pt x="668" y="390"/>
                      <a:pt x="651" y="457"/>
                      <a:pt x="620" y="515"/>
                    </a:cubicBezTo>
                    <a:moveTo>
                      <a:pt x="645" y="543"/>
                    </a:moveTo>
                    <a:cubicBezTo>
                      <a:pt x="644" y="548"/>
                      <a:pt x="640" y="545"/>
                      <a:pt x="637" y="545"/>
                    </a:cubicBezTo>
                    <a:cubicBezTo>
                      <a:pt x="644" y="537"/>
                      <a:pt x="644" y="537"/>
                      <a:pt x="644" y="537"/>
                    </a:cubicBezTo>
                    <a:cubicBezTo>
                      <a:pt x="647" y="539"/>
                      <a:pt x="646" y="542"/>
                      <a:pt x="645" y="543"/>
                    </a:cubicBezTo>
                    <a:moveTo>
                      <a:pt x="650" y="498"/>
                    </a:moveTo>
                    <a:cubicBezTo>
                      <a:pt x="664" y="500"/>
                      <a:pt x="664" y="500"/>
                      <a:pt x="664" y="500"/>
                    </a:cubicBezTo>
                    <a:cubicBezTo>
                      <a:pt x="665" y="516"/>
                      <a:pt x="651" y="525"/>
                      <a:pt x="638" y="534"/>
                    </a:cubicBezTo>
                    <a:cubicBezTo>
                      <a:pt x="632" y="535"/>
                      <a:pt x="626" y="532"/>
                      <a:pt x="623" y="526"/>
                    </a:cubicBezTo>
                    <a:cubicBezTo>
                      <a:pt x="625" y="515"/>
                      <a:pt x="633" y="509"/>
                      <a:pt x="642" y="501"/>
                    </a:cubicBezTo>
                    <a:cubicBezTo>
                      <a:pt x="635" y="496"/>
                      <a:pt x="639" y="487"/>
                      <a:pt x="642" y="481"/>
                    </a:cubicBezTo>
                    <a:cubicBezTo>
                      <a:pt x="650" y="464"/>
                      <a:pt x="668" y="463"/>
                      <a:pt x="682" y="460"/>
                    </a:cubicBezTo>
                    <a:cubicBezTo>
                      <a:pt x="682" y="479"/>
                      <a:pt x="663" y="490"/>
                      <a:pt x="650" y="498"/>
                    </a:cubicBezTo>
                    <a:moveTo>
                      <a:pt x="799" y="480"/>
                    </a:moveTo>
                    <a:cubicBezTo>
                      <a:pt x="813" y="472"/>
                      <a:pt x="836" y="459"/>
                      <a:pt x="854" y="473"/>
                    </a:cubicBezTo>
                    <a:cubicBezTo>
                      <a:pt x="847" y="489"/>
                      <a:pt x="828" y="491"/>
                      <a:pt x="813" y="493"/>
                    </a:cubicBezTo>
                    <a:cubicBezTo>
                      <a:pt x="806" y="494"/>
                      <a:pt x="800" y="488"/>
                      <a:pt x="799" y="480"/>
                    </a:cubicBezTo>
                    <a:moveTo>
                      <a:pt x="783" y="459"/>
                    </a:moveTo>
                    <a:cubicBezTo>
                      <a:pt x="779" y="443"/>
                      <a:pt x="794" y="450"/>
                      <a:pt x="800" y="443"/>
                    </a:cubicBezTo>
                    <a:cubicBezTo>
                      <a:pt x="808" y="441"/>
                      <a:pt x="813" y="447"/>
                      <a:pt x="817" y="453"/>
                    </a:cubicBezTo>
                    <a:cubicBezTo>
                      <a:pt x="821" y="469"/>
                      <a:pt x="806" y="464"/>
                      <a:pt x="800" y="469"/>
                    </a:cubicBezTo>
                    <a:cubicBezTo>
                      <a:pt x="792" y="471"/>
                      <a:pt x="787" y="465"/>
                      <a:pt x="783" y="459"/>
                    </a:cubicBezTo>
                    <a:moveTo>
                      <a:pt x="776" y="432"/>
                    </a:moveTo>
                    <a:cubicBezTo>
                      <a:pt x="775" y="421"/>
                      <a:pt x="783" y="416"/>
                      <a:pt x="789" y="411"/>
                    </a:cubicBezTo>
                    <a:cubicBezTo>
                      <a:pt x="798" y="409"/>
                      <a:pt x="807" y="414"/>
                      <a:pt x="808" y="424"/>
                    </a:cubicBezTo>
                    <a:cubicBezTo>
                      <a:pt x="812" y="440"/>
                      <a:pt x="795" y="432"/>
                      <a:pt x="788" y="439"/>
                    </a:cubicBezTo>
                    <a:cubicBezTo>
                      <a:pt x="784" y="439"/>
                      <a:pt x="779" y="436"/>
                      <a:pt x="776" y="432"/>
                    </a:cubicBezTo>
                    <a:moveTo>
                      <a:pt x="794" y="378"/>
                    </a:moveTo>
                    <a:cubicBezTo>
                      <a:pt x="802" y="377"/>
                      <a:pt x="812" y="378"/>
                      <a:pt x="814" y="388"/>
                    </a:cubicBezTo>
                    <a:cubicBezTo>
                      <a:pt x="817" y="392"/>
                      <a:pt x="815" y="398"/>
                      <a:pt x="814" y="403"/>
                    </a:cubicBezTo>
                    <a:cubicBezTo>
                      <a:pt x="786" y="400"/>
                      <a:pt x="786" y="400"/>
                      <a:pt x="786" y="400"/>
                    </a:cubicBezTo>
                    <a:cubicBezTo>
                      <a:pt x="786" y="392"/>
                      <a:pt x="788" y="383"/>
                      <a:pt x="794" y="378"/>
                    </a:cubicBezTo>
                    <a:moveTo>
                      <a:pt x="835" y="447"/>
                    </a:moveTo>
                    <a:cubicBezTo>
                      <a:pt x="827" y="443"/>
                      <a:pt x="830" y="432"/>
                      <a:pt x="830" y="424"/>
                    </a:cubicBezTo>
                    <a:cubicBezTo>
                      <a:pt x="835" y="419"/>
                      <a:pt x="835" y="419"/>
                      <a:pt x="835" y="419"/>
                    </a:cubicBezTo>
                    <a:cubicBezTo>
                      <a:pt x="842" y="426"/>
                      <a:pt x="838" y="439"/>
                      <a:pt x="835" y="447"/>
                    </a:cubicBezTo>
                    <a:moveTo>
                      <a:pt x="811" y="358"/>
                    </a:moveTo>
                    <a:cubicBezTo>
                      <a:pt x="820" y="350"/>
                      <a:pt x="836" y="349"/>
                      <a:pt x="839" y="366"/>
                    </a:cubicBezTo>
                    <a:cubicBezTo>
                      <a:pt x="840" y="377"/>
                      <a:pt x="834" y="388"/>
                      <a:pt x="826" y="390"/>
                    </a:cubicBezTo>
                    <a:cubicBezTo>
                      <a:pt x="822" y="377"/>
                      <a:pt x="801" y="372"/>
                      <a:pt x="811" y="358"/>
                    </a:cubicBezTo>
                    <a:moveTo>
                      <a:pt x="850" y="356"/>
                    </a:moveTo>
                    <a:cubicBezTo>
                      <a:pt x="860" y="357"/>
                      <a:pt x="863" y="371"/>
                      <a:pt x="863" y="380"/>
                    </a:cubicBezTo>
                    <a:cubicBezTo>
                      <a:pt x="864" y="395"/>
                      <a:pt x="859" y="407"/>
                      <a:pt x="848" y="414"/>
                    </a:cubicBezTo>
                    <a:cubicBezTo>
                      <a:pt x="842" y="414"/>
                      <a:pt x="842" y="414"/>
                      <a:pt x="842" y="414"/>
                    </a:cubicBezTo>
                    <a:cubicBezTo>
                      <a:pt x="846" y="394"/>
                      <a:pt x="849" y="374"/>
                      <a:pt x="850" y="356"/>
                    </a:cubicBezTo>
                    <a:moveTo>
                      <a:pt x="873" y="403"/>
                    </a:moveTo>
                    <a:cubicBezTo>
                      <a:pt x="876" y="416"/>
                      <a:pt x="873" y="430"/>
                      <a:pt x="866" y="441"/>
                    </a:cubicBezTo>
                    <a:cubicBezTo>
                      <a:pt x="860" y="442"/>
                      <a:pt x="855" y="446"/>
                      <a:pt x="849" y="443"/>
                    </a:cubicBezTo>
                    <a:cubicBezTo>
                      <a:pt x="845" y="435"/>
                      <a:pt x="847" y="428"/>
                      <a:pt x="854" y="418"/>
                    </a:cubicBezTo>
                    <a:cubicBezTo>
                      <a:pt x="862" y="414"/>
                      <a:pt x="863" y="402"/>
                      <a:pt x="873" y="403"/>
                    </a:cubicBezTo>
                    <a:moveTo>
                      <a:pt x="387" y="727"/>
                    </a:moveTo>
                    <a:cubicBezTo>
                      <a:pt x="379" y="727"/>
                      <a:pt x="374" y="724"/>
                      <a:pt x="370" y="718"/>
                    </a:cubicBezTo>
                    <a:cubicBezTo>
                      <a:pt x="370" y="703"/>
                      <a:pt x="372" y="687"/>
                      <a:pt x="382" y="677"/>
                    </a:cubicBezTo>
                    <a:cubicBezTo>
                      <a:pt x="390" y="677"/>
                      <a:pt x="394" y="686"/>
                      <a:pt x="394" y="694"/>
                    </a:cubicBezTo>
                    <a:cubicBezTo>
                      <a:pt x="392" y="705"/>
                      <a:pt x="396" y="719"/>
                      <a:pt x="387" y="727"/>
                    </a:cubicBezTo>
                    <a:moveTo>
                      <a:pt x="352" y="705"/>
                    </a:moveTo>
                    <a:cubicBezTo>
                      <a:pt x="340" y="699"/>
                      <a:pt x="348" y="683"/>
                      <a:pt x="350" y="673"/>
                    </a:cubicBezTo>
                    <a:cubicBezTo>
                      <a:pt x="366" y="653"/>
                      <a:pt x="366" y="653"/>
                      <a:pt x="366" y="653"/>
                    </a:cubicBezTo>
                    <a:cubicBezTo>
                      <a:pt x="381" y="664"/>
                      <a:pt x="366" y="684"/>
                      <a:pt x="365" y="700"/>
                    </a:cubicBezTo>
                    <a:cubicBezTo>
                      <a:pt x="361" y="703"/>
                      <a:pt x="358" y="708"/>
                      <a:pt x="352" y="705"/>
                    </a:cubicBezTo>
                    <a:moveTo>
                      <a:pt x="339" y="675"/>
                    </a:moveTo>
                    <a:cubicBezTo>
                      <a:pt x="330" y="668"/>
                      <a:pt x="332" y="648"/>
                      <a:pt x="338" y="639"/>
                    </a:cubicBezTo>
                    <a:cubicBezTo>
                      <a:pt x="344" y="632"/>
                      <a:pt x="353" y="622"/>
                      <a:pt x="361" y="621"/>
                    </a:cubicBezTo>
                    <a:cubicBezTo>
                      <a:pt x="364" y="642"/>
                      <a:pt x="351" y="660"/>
                      <a:pt x="339" y="675"/>
                    </a:cubicBezTo>
                    <a:moveTo>
                      <a:pt x="355" y="580"/>
                    </a:moveTo>
                    <a:cubicBezTo>
                      <a:pt x="358" y="604"/>
                      <a:pt x="344" y="627"/>
                      <a:pt x="327" y="640"/>
                    </a:cubicBezTo>
                    <a:cubicBezTo>
                      <a:pt x="314" y="612"/>
                      <a:pt x="340" y="592"/>
                      <a:pt x="355" y="580"/>
                    </a:cubicBezTo>
                    <a:moveTo>
                      <a:pt x="314" y="670"/>
                    </a:moveTo>
                    <a:cubicBezTo>
                      <a:pt x="304" y="666"/>
                      <a:pt x="282" y="664"/>
                      <a:pt x="293" y="648"/>
                    </a:cubicBezTo>
                    <a:cubicBezTo>
                      <a:pt x="303" y="641"/>
                      <a:pt x="320" y="640"/>
                      <a:pt x="323" y="657"/>
                    </a:cubicBezTo>
                    <a:cubicBezTo>
                      <a:pt x="325" y="665"/>
                      <a:pt x="317" y="669"/>
                      <a:pt x="314" y="670"/>
                    </a:cubicBezTo>
                    <a:moveTo>
                      <a:pt x="297" y="695"/>
                    </a:moveTo>
                    <a:cubicBezTo>
                      <a:pt x="282" y="696"/>
                      <a:pt x="272" y="689"/>
                      <a:pt x="263" y="681"/>
                    </a:cubicBezTo>
                    <a:cubicBezTo>
                      <a:pt x="264" y="672"/>
                      <a:pt x="271" y="664"/>
                      <a:pt x="279" y="664"/>
                    </a:cubicBezTo>
                    <a:cubicBezTo>
                      <a:pt x="291" y="666"/>
                      <a:pt x="302" y="672"/>
                      <a:pt x="308" y="680"/>
                    </a:cubicBezTo>
                    <a:cubicBezTo>
                      <a:pt x="311" y="689"/>
                      <a:pt x="301" y="693"/>
                      <a:pt x="297" y="695"/>
                    </a:cubicBezTo>
                    <a:moveTo>
                      <a:pt x="268" y="717"/>
                    </a:moveTo>
                    <a:cubicBezTo>
                      <a:pt x="255" y="717"/>
                      <a:pt x="245" y="713"/>
                      <a:pt x="240" y="701"/>
                    </a:cubicBezTo>
                    <a:cubicBezTo>
                      <a:pt x="239" y="695"/>
                      <a:pt x="241" y="687"/>
                      <a:pt x="246" y="688"/>
                    </a:cubicBezTo>
                    <a:cubicBezTo>
                      <a:pt x="261" y="687"/>
                      <a:pt x="271" y="693"/>
                      <a:pt x="280" y="705"/>
                    </a:cubicBezTo>
                    <a:cubicBezTo>
                      <a:pt x="279" y="711"/>
                      <a:pt x="272" y="715"/>
                      <a:pt x="268" y="717"/>
                    </a:cubicBezTo>
                    <a:moveTo>
                      <a:pt x="234" y="736"/>
                    </a:moveTo>
                    <a:cubicBezTo>
                      <a:pt x="218" y="737"/>
                      <a:pt x="215" y="722"/>
                      <a:pt x="208" y="711"/>
                    </a:cubicBezTo>
                    <a:cubicBezTo>
                      <a:pt x="205" y="704"/>
                      <a:pt x="213" y="699"/>
                      <a:pt x="217" y="699"/>
                    </a:cubicBezTo>
                    <a:cubicBezTo>
                      <a:pt x="229" y="700"/>
                      <a:pt x="239" y="706"/>
                      <a:pt x="248" y="717"/>
                    </a:cubicBezTo>
                    <a:cubicBezTo>
                      <a:pt x="254" y="729"/>
                      <a:pt x="243" y="736"/>
                      <a:pt x="234" y="736"/>
                    </a:cubicBezTo>
                    <a:moveTo>
                      <a:pt x="210" y="743"/>
                    </a:moveTo>
                    <a:cubicBezTo>
                      <a:pt x="204" y="748"/>
                      <a:pt x="196" y="749"/>
                      <a:pt x="190" y="743"/>
                    </a:cubicBezTo>
                    <a:cubicBezTo>
                      <a:pt x="181" y="731"/>
                      <a:pt x="181" y="714"/>
                      <a:pt x="187" y="699"/>
                    </a:cubicBezTo>
                    <a:cubicBezTo>
                      <a:pt x="200" y="702"/>
                      <a:pt x="203" y="717"/>
                      <a:pt x="210" y="727"/>
                    </a:cubicBezTo>
                    <a:cubicBezTo>
                      <a:pt x="209" y="733"/>
                      <a:pt x="212" y="737"/>
                      <a:pt x="210" y="743"/>
                    </a:cubicBezTo>
                    <a:moveTo>
                      <a:pt x="174" y="743"/>
                    </a:moveTo>
                    <a:cubicBezTo>
                      <a:pt x="164" y="746"/>
                      <a:pt x="157" y="737"/>
                      <a:pt x="155" y="729"/>
                    </a:cubicBezTo>
                    <a:cubicBezTo>
                      <a:pt x="160" y="695"/>
                      <a:pt x="160" y="695"/>
                      <a:pt x="160" y="695"/>
                    </a:cubicBezTo>
                    <a:cubicBezTo>
                      <a:pt x="170" y="691"/>
                      <a:pt x="174" y="704"/>
                      <a:pt x="178" y="710"/>
                    </a:cubicBezTo>
                    <a:cubicBezTo>
                      <a:pt x="176" y="721"/>
                      <a:pt x="184" y="734"/>
                      <a:pt x="174" y="743"/>
                    </a:cubicBezTo>
                    <a:moveTo>
                      <a:pt x="145" y="728"/>
                    </a:moveTo>
                    <a:cubicBezTo>
                      <a:pt x="138" y="728"/>
                      <a:pt x="125" y="723"/>
                      <a:pt x="126" y="712"/>
                    </a:cubicBezTo>
                    <a:cubicBezTo>
                      <a:pt x="121" y="695"/>
                      <a:pt x="131" y="682"/>
                      <a:pt x="141" y="671"/>
                    </a:cubicBezTo>
                    <a:cubicBezTo>
                      <a:pt x="151" y="670"/>
                      <a:pt x="152" y="682"/>
                      <a:pt x="152" y="690"/>
                    </a:cubicBezTo>
                    <a:lnTo>
                      <a:pt x="145" y="728"/>
                    </a:lnTo>
                    <a:close/>
                    <a:moveTo>
                      <a:pt x="111" y="697"/>
                    </a:moveTo>
                    <a:cubicBezTo>
                      <a:pt x="100" y="686"/>
                      <a:pt x="112" y="672"/>
                      <a:pt x="113" y="658"/>
                    </a:cubicBezTo>
                    <a:cubicBezTo>
                      <a:pt x="117" y="651"/>
                      <a:pt x="124" y="647"/>
                      <a:pt x="133" y="648"/>
                    </a:cubicBezTo>
                    <a:cubicBezTo>
                      <a:pt x="135" y="665"/>
                      <a:pt x="124" y="688"/>
                      <a:pt x="111" y="697"/>
                    </a:cubicBezTo>
                    <a:moveTo>
                      <a:pt x="102" y="627"/>
                    </a:moveTo>
                    <a:cubicBezTo>
                      <a:pt x="102" y="627"/>
                      <a:pt x="99" y="618"/>
                      <a:pt x="104" y="607"/>
                    </a:cubicBezTo>
                    <a:cubicBezTo>
                      <a:pt x="104" y="607"/>
                      <a:pt x="95" y="591"/>
                      <a:pt x="120" y="570"/>
                    </a:cubicBezTo>
                    <a:cubicBezTo>
                      <a:pt x="122" y="569"/>
                      <a:pt x="122" y="569"/>
                      <a:pt x="122" y="569"/>
                    </a:cubicBezTo>
                    <a:cubicBezTo>
                      <a:pt x="129" y="566"/>
                      <a:pt x="140" y="560"/>
                      <a:pt x="144" y="570"/>
                    </a:cubicBezTo>
                    <a:cubicBezTo>
                      <a:pt x="139" y="587"/>
                      <a:pt x="126" y="602"/>
                      <a:pt x="112" y="613"/>
                    </a:cubicBezTo>
                    <a:cubicBezTo>
                      <a:pt x="114" y="616"/>
                      <a:pt x="114" y="616"/>
                      <a:pt x="114" y="616"/>
                    </a:cubicBezTo>
                    <a:cubicBezTo>
                      <a:pt x="119" y="610"/>
                      <a:pt x="125" y="608"/>
                      <a:pt x="130" y="606"/>
                    </a:cubicBezTo>
                    <a:cubicBezTo>
                      <a:pt x="139" y="628"/>
                      <a:pt x="116" y="644"/>
                      <a:pt x="105" y="660"/>
                    </a:cubicBezTo>
                    <a:cubicBezTo>
                      <a:pt x="105" y="660"/>
                      <a:pt x="98" y="649"/>
                      <a:pt x="102" y="627"/>
                    </a:cubicBezTo>
                    <a:moveTo>
                      <a:pt x="119" y="542"/>
                    </a:moveTo>
                    <a:cubicBezTo>
                      <a:pt x="126" y="531"/>
                      <a:pt x="132" y="530"/>
                      <a:pt x="132" y="530"/>
                    </a:cubicBezTo>
                    <a:cubicBezTo>
                      <a:pt x="142" y="531"/>
                      <a:pt x="153" y="515"/>
                      <a:pt x="161" y="527"/>
                    </a:cubicBezTo>
                    <a:cubicBezTo>
                      <a:pt x="156" y="538"/>
                      <a:pt x="151" y="549"/>
                      <a:pt x="140" y="556"/>
                    </a:cubicBezTo>
                    <a:cubicBezTo>
                      <a:pt x="127" y="559"/>
                      <a:pt x="94" y="572"/>
                      <a:pt x="119" y="542"/>
                    </a:cubicBezTo>
                    <a:moveTo>
                      <a:pt x="140" y="493"/>
                    </a:moveTo>
                    <a:cubicBezTo>
                      <a:pt x="151" y="489"/>
                      <a:pt x="160" y="477"/>
                      <a:pt x="173" y="481"/>
                    </a:cubicBezTo>
                    <a:cubicBezTo>
                      <a:pt x="167" y="503"/>
                      <a:pt x="146" y="519"/>
                      <a:pt x="126" y="525"/>
                    </a:cubicBezTo>
                    <a:cubicBezTo>
                      <a:pt x="121" y="512"/>
                      <a:pt x="133" y="502"/>
                      <a:pt x="140" y="493"/>
                    </a:cubicBezTo>
                    <a:moveTo>
                      <a:pt x="156" y="452"/>
                    </a:moveTo>
                    <a:cubicBezTo>
                      <a:pt x="168" y="444"/>
                      <a:pt x="180" y="439"/>
                      <a:pt x="194" y="441"/>
                    </a:cubicBezTo>
                    <a:cubicBezTo>
                      <a:pt x="185" y="458"/>
                      <a:pt x="168" y="479"/>
                      <a:pt x="148" y="478"/>
                    </a:cubicBezTo>
                    <a:cubicBezTo>
                      <a:pt x="142" y="470"/>
                      <a:pt x="150" y="459"/>
                      <a:pt x="156" y="452"/>
                    </a:cubicBezTo>
                    <a:moveTo>
                      <a:pt x="209" y="398"/>
                    </a:moveTo>
                    <a:cubicBezTo>
                      <a:pt x="210" y="399"/>
                      <a:pt x="213" y="399"/>
                      <a:pt x="214" y="401"/>
                    </a:cubicBezTo>
                    <a:cubicBezTo>
                      <a:pt x="206" y="421"/>
                      <a:pt x="186" y="432"/>
                      <a:pt x="168" y="433"/>
                    </a:cubicBezTo>
                    <a:cubicBezTo>
                      <a:pt x="170" y="411"/>
                      <a:pt x="193" y="406"/>
                      <a:pt x="209" y="398"/>
                    </a:cubicBezTo>
                    <a:moveTo>
                      <a:pt x="214" y="362"/>
                    </a:moveTo>
                    <a:cubicBezTo>
                      <a:pt x="223" y="360"/>
                      <a:pt x="232" y="356"/>
                      <a:pt x="239" y="359"/>
                    </a:cubicBezTo>
                    <a:cubicBezTo>
                      <a:pt x="229" y="376"/>
                      <a:pt x="211" y="397"/>
                      <a:pt x="192" y="396"/>
                    </a:cubicBezTo>
                    <a:cubicBezTo>
                      <a:pt x="187" y="379"/>
                      <a:pt x="202" y="365"/>
                      <a:pt x="214" y="362"/>
                    </a:cubicBezTo>
                    <a:moveTo>
                      <a:pt x="227" y="327"/>
                    </a:moveTo>
                    <a:cubicBezTo>
                      <a:pt x="239" y="322"/>
                      <a:pt x="249" y="313"/>
                      <a:pt x="264" y="317"/>
                    </a:cubicBezTo>
                    <a:cubicBezTo>
                      <a:pt x="262" y="331"/>
                      <a:pt x="246" y="341"/>
                      <a:pt x="236" y="345"/>
                    </a:cubicBezTo>
                    <a:cubicBezTo>
                      <a:pt x="220" y="348"/>
                      <a:pt x="220" y="348"/>
                      <a:pt x="220" y="348"/>
                    </a:cubicBezTo>
                    <a:cubicBezTo>
                      <a:pt x="216" y="341"/>
                      <a:pt x="223" y="333"/>
                      <a:pt x="227" y="327"/>
                    </a:cubicBezTo>
                    <a:moveTo>
                      <a:pt x="265" y="279"/>
                    </a:moveTo>
                    <a:cubicBezTo>
                      <a:pt x="271" y="275"/>
                      <a:pt x="279" y="278"/>
                      <a:pt x="285" y="279"/>
                    </a:cubicBezTo>
                    <a:cubicBezTo>
                      <a:pt x="286" y="294"/>
                      <a:pt x="266" y="301"/>
                      <a:pt x="257" y="307"/>
                    </a:cubicBezTo>
                    <a:cubicBezTo>
                      <a:pt x="251" y="308"/>
                      <a:pt x="246" y="309"/>
                      <a:pt x="240" y="308"/>
                    </a:cubicBezTo>
                    <a:cubicBezTo>
                      <a:pt x="242" y="295"/>
                      <a:pt x="253" y="282"/>
                      <a:pt x="265" y="279"/>
                    </a:cubicBezTo>
                    <a:moveTo>
                      <a:pt x="289" y="243"/>
                    </a:moveTo>
                    <a:cubicBezTo>
                      <a:pt x="296" y="243"/>
                      <a:pt x="301" y="238"/>
                      <a:pt x="307" y="240"/>
                    </a:cubicBezTo>
                    <a:cubicBezTo>
                      <a:pt x="310" y="260"/>
                      <a:pt x="285" y="265"/>
                      <a:pt x="272" y="273"/>
                    </a:cubicBezTo>
                    <a:cubicBezTo>
                      <a:pt x="266" y="272"/>
                      <a:pt x="266" y="272"/>
                      <a:pt x="266" y="272"/>
                    </a:cubicBezTo>
                    <a:cubicBezTo>
                      <a:pt x="259" y="258"/>
                      <a:pt x="281" y="249"/>
                      <a:pt x="289" y="243"/>
                    </a:cubicBezTo>
                    <a:moveTo>
                      <a:pt x="334" y="203"/>
                    </a:moveTo>
                    <a:cubicBezTo>
                      <a:pt x="322" y="220"/>
                      <a:pt x="303" y="237"/>
                      <a:pt x="282" y="234"/>
                    </a:cubicBezTo>
                    <a:cubicBezTo>
                      <a:pt x="288" y="212"/>
                      <a:pt x="318" y="194"/>
                      <a:pt x="334" y="203"/>
                    </a:cubicBezTo>
                    <a:moveTo>
                      <a:pt x="349" y="148"/>
                    </a:moveTo>
                    <a:cubicBezTo>
                      <a:pt x="352" y="163"/>
                      <a:pt x="339" y="175"/>
                      <a:pt x="328" y="185"/>
                    </a:cubicBezTo>
                    <a:cubicBezTo>
                      <a:pt x="322" y="188"/>
                      <a:pt x="311" y="195"/>
                      <a:pt x="307" y="189"/>
                    </a:cubicBezTo>
                    <a:cubicBezTo>
                      <a:pt x="308" y="163"/>
                      <a:pt x="334" y="159"/>
                      <a:pt x="349" y="148"/>
                    </a:cubicBezTo>
                    <a:moveTo>
                      <a:pt x="306" y="79"/>
                    </a:moveTo>
                    <a:cubicBezTo>
                      <a:pt x="288" y="72"/>
                      <a:pt x="303" y="41"/>
                      <a:pt x="301" y="26"/>
                    </a:cubicBezTo>
                    <a:cubicBezTo>
                      <a:pt x="314" y="20"/>
                      <a:pt x="316" y="40"/>
                      <a:pt x="319" y="49"/>
                    </a:cubicBezTo>
                    <a:cubicBezTo>
                      <a:pt x="319" y="62"/>
                      <a:pt x="317" y="73"/>
                      <a:pt x="306" y="79"/>
                    </a:cubicBezTo>
                    <a:moveTo>
                      <a:pt x="287" y="57"/>
                    </a:moveTo>
                    <a:cubicBezTo>
                      <a:pt x="270" y="69"/>
                      <a:pt x="264" y="25"/>
                      <a:pt x="255" y="54"/>
                    </a:cubicBezTo>
                    <a:cubicBezTo>
                      <a:pt x="240" y="66"/>
                      <a:pt x="224" y="47"/>
                      <a:pt x="207" y="44"/>
                    </a:cubicBezTo>
                    <a:cubicBezTo>
                      <a:pt x="208" y="37"/>
                      <a:pt x="215" y="32"/>
                      <a:pt x="221" y="29"/>
                    </a:cubicBezTo>
                    <a:cubicBezTo>
                      <a:pt x="249" y="45"/>
                      <a:pt x="254" y="0"/>
                      <a:pt x="281" y="23"/>
                    </a:cubicBezTo>
                    <a:cubicBezTo>
                      <a:pt x="290" y="35"/>
                      <a:pt x="290" y="35"/>
                      <a:pt x="290" y="35"/>
                    </a:cubicBezTo>
                    <a:lnTo>
                      <a:pt x="287" y="57"/>
                    </a:lnTo>
                    <a:close/>
                    <a:moveTo>
                      <a:pt x="171" y="74"/>
                    </a:moveTo>
                    <a:cubicBezTo>
                      <a:pt x="172" y="64"/>
                      <a:pt x="181" y="55"/>
                      <a:pt x="190" y="54"/>
                    </a:cubicBezTo>
                    <a:cubicBezTo>
                      <a:pt x="201" y="55"/>
                      <a:pt x="213" y="55"/>
                      <a:pt x="220" y="63"/>
                    </a:cubicBezTo>
                    <a:cubicBezTo>
                      <a:pt x="212" y="86"/>
                      <a:pt x="189" y="73"/>
                      <a:pt x="171" y="74"/>
                    </a:cubicBezTo>
                    <a:moveTo>
                      <a:pt x="173" y="108"/>
                    </a:moveTo>
                    <a:cubicBezTo>
                      <a:pt x="163" y="110"/>
                      <a:pt x="150" y="111"/>
                      <a:pt x="143" y="102"/>
                    </a:cubicBezTo>
                    <a:cubicBezTo>
                      <a:pt x="152" y="85"/>
                      <a:pt x="171" y="82"/>
                      <a:pt x="187" y="89"/>
                    </a:cubicBezTo>
                    <a:cubicBezTo>
                      <a:pt x="186" y="98"/>
                      <a:pt x="180" y="105"/>
                      <a:pt x="173" y="108"/>
                    </a:cubicBezTo>
                    <a:moveTo>
                      <a:pt x="118" y="150"/>
                    </a:moveTo>
                    <a:cubicBezTo>
                      <a:pt x="115" y="143"/>
                      <a:pt x="116" y="133"/>
                      <a:pt x="122" y="130"/>
                    </a:cubicBezTo>
                    <a:cubicBezTo>
                      <a:pt x="131" y="114"/>
                      <a:pt x="149" y="118"/>
                      <a:pt x="161" y="121"/>
                    </a:cubicBezTo>
                    <a:cubicBezTo>
                      <a:pt x="159" y="141"/>
                      <a:pt x="133" y="145"/>
                      <a:pt x="118" y="150"/>
                    </a:cubicBezTo>
                    <a:moveTo>
                      <a:pt x="98" y="185"/>
                    </a:moveTo>
                    <a:cubicBezTo>
                      <a:pt x="93" y="181"/>
                      <a:pt x="96" y="170"/>
                      <a:pt x="101" y="166"/>
                    </a:cubicBezTo>
                    <a:cubicBezTo>
                      <a:pt x="113" y="158"/>
                      <a:pt x="129" y="148"/>
                      <a:pt x="142" y="158"/>
                    </a:cubicBezTo>
                    <a:cubicBezTo>
                      <a:pt x="135" y="178"/>
                      <a:pt x="114" y="186"/>
                      <a:pt x="98" y="185"/>
                    </a:cubicBezTo>
                    <a:moveTo>
                      <a:pt x="95" y="224"/>
                    </a:moveTo>
                    <a:cubicBezTo>
                      <a:pt x="89" y="224"/>
                      <a:pt x="79" y="228"/>
                      <a:pt x="74" y="226"/>
                    </a:cubicBezTo>
                    <a:cubicBezTo>
                      <a:pt x="75" y="213"/>
                      <a:pt x="86" y="200"/>
                      <a:pt x="98" y="196"/>
                    </a:cubicBezTo>
                    <a:cubicBezTo>
                      <a:pt x="105" y="196"/>
                      <a:pt x="110" y="193"/>
                      <a:pt x="118" y="195"/>
                    </a:cubicBezTo>
                    <a:cubicBezTo>
                      <a:pt x="120" y="210"/>
                      <a:pt x="106" y="220"/>
                      <a:pt x="95" y="224"/>
                    </a:cubicBezTo>
                    <a:moveTo>
                      <a:pt x="67" y="271"/>
                    </a:moveTo>
                    <a:cubicBezTo>
                      <a:pt x="57" y="271"/>
                      <a:pt x="57" y="271"/>
                      <a:pt x="57" y="271"/>
                    </a:cubicBezTo>
                    <a:cubicBezTo>
                      <a:pt x="49" y="255"/>
                      <a:pt x="65" y="247"/>
                      <a:pt x="74" y="238"/>
                    </a:cubicBezTo>
                    <a:cubicBezTo>
                      <a:pt x="82" y="237"/>
                      <a:pt x="89" y="230"/>
                      <a:pt x="96" y="237"/>
                    </a:cubicBezTo>
                    <a:cubicBezTo>
                      <a:pt x="93" y="252"/>
                      <a:pt x="80" y="266"/>
                      <a:pt x="67" y="271"/>
                    </a:cubicBezTo>
                    <a:moveTo>
                      <a:pt x="61" y="310"/>
                    </a:moveTo>
                    <a:cubicBezTo>
                      <a:pt x="54" y="316"/>
                      <a:pt x="48" y="317"/>
                      <a:pt x="40" y="317"/>
                    </a:cubicBezTo>
                    <a:cubicBezTo>
                      <a:pt x="34" y="305"/>
                      <a:pt x="46" y="297"/>
                      <a:pt x="48" y="289"/>
                    </a:cubicBezTo>
                    <a:cubicBezTo>
                      <a:pt x="57" y="277"/>
                      <a:pt x="67" y="277"/>
                      <a:pt x="79" y="276"/>
                    </a:cubicBezTo>
                    <a:cubicBezTo>
                      <a:pt x="82" y="290"/>
                      <a:pt x="70" y="300"/>
                      <a:pt x="61" y="310"/>
                    </a:cubicBezTo>
                    <a:moveTo>
                      <a:pt x="342" y="63"/>
                    </a:moveTo>
                    <a:cubicBezTo>
                      <a:pt x="341" y="81"/>
                      <a:pt x="339" y="100"/>
                      <a:pt x="323" y="109"/>
                    </a:cubicBezTo>
                    <a:cubicBezTo>
                      <a:pt x="312" y="109"/>
                      <a:pt x="313" y="91"/>
                      <a:pt x="318" y="83"/>
                    </a:cubicBezTo>
                    <a:cubicBezTo>
                      <a:pt x="327" y="72"/>
                      <a:pt x="325" y="57"/>
                      <a:pt x="329" y="45"/>
                    </a:cubicBezTo>
                    <a:cubicBezTo>
                      <a:pt x="338" y="46"/>
                      <a:pt x="338" y="57"/>
                      <a:pt x="342" y="63"/>
                    </a:cubicBezTo>
                    <a:moveTo>
                      <a:pt x="343" y="136"/>
                    </a:moveTo>
                    <a:cubicBezTo>
                      <a:pt x="337" y="142"/>
                      <a:pt x="331" y="149"/>
                      <a:pt x="323" y="148"/>
                    </a:cubicBezTo>
                    <a:cubicBezTo>
                      <a:pt x="318" y="120"/>
                      <a:pt x="347" y="107"/>
                      <a:pt x="354" y="84"/>
                    </a:cubicBezTo>
                    <a:cubicBezTo>
                      <a:pt x="361" y="99"/>
                      <a:pt x="353" y="122"/>
                      <a:pt x="343" y="136"/>
                    </a:cubicBezTo>
                    <a:moveTo>
                      <a:pt x="334" y="548"/>
                    </a:moveTo>
                    <a:cubicBezTo>
                      <a:pt x="339" y="543"/>
                      <a:pt x="345" y="541"/>
                      <a:pt x="351" y="539"/>
                    </a:cubicBezTo>
                    <a:cubicBezTo>
                      <a:pt x="351" y="559"/>
                      <a:pt x="345" y="582"/>
                      <a:pt x="325" y="592"/>
                    </a:cubicBezTo>
                    <a:cubicBezTo>
                      <a:pt x="322" y="592"/>
                      <a:pt x="322" y="592"/>
                      <a:pt x="322" y="592"/>
                    </a:cubicBezTo>
                    <a:cubicBezTo>
                      <a:pt x="317" y="575"/>
                      <a:pt x="326" y="561"/>
                      <a:pt x="334" y="548"/>
                    </a:cubicBezTo>
                    <a:moveTo>
                      <a:pt x="338" y="511"/>
                    </a:moveTo>
                    <a:cubicBezTo>
                      <a:pt x="343" y="505"/>
                      <a:pt x="349" y="505"/>
                      <a:pt x="354" y="503"/>
                    </a:cubicBezTo>
                    <a:cubicBezTo>
                      <a:pt x="355" y="524"/>
                      <a:pt x="338" y="540"/>
                      <a:pt x="322" y="547"/>
                    </a:cubicBezTo>
                    <a:cubicBezTo>
                      <a:pt x="316" y="533"/>
                      <a:pt x="329" y="522"/>
                      <a:pt x="338" y="511"/>
                    </a:cubicBezTo>
                    <a:moveTo>
                      <a:pt x="359" y="461"/>
                    </a:moveTo>
                    <a:cubicBezTo>
                      <a:pt x="360" y="480"/>
                      <a:pt x="347" y="495"/>
                      <a:pt x="332" y="506"/>
                    </a:cubicBezTo>
                    <a:cubicBezTo>
                      <a:pt x="326" y="505"/>
                      <a:pt x="326" y="505"/>
                      <a:pt x="326" y="505"/>
                    </a:cubicBezTo>
                    <a:cubicBezTo>
                      <a:pt x="324" y="482"/>
                      <a:pt x="342" y="467"/>
                      <a:pt x="359" y="461"/>
                    </a:cubicBezTo>
                    <a:moveTo>
                      <a:pt x="340" y="442"/>
                    </a:moveTo>
                    <a:cubicBezTo>
                      <a:pt x="350" y="430"/>
                      <a:pt x="362" y="424"/>
                      <a:pt x="375" y="423"/>
                    </a:cubicBezTo>
                    <a:cubicBezTo>
                      <a:pt x="367" y="438"/>
                      <a:pt x="356" y="457"/>
                      <a:pt x="338" y="464"/>
                    </a:cubicBezTo>
                    <a:cubicBezTo>
                      <a:pt x="330" y="457"/>
                      <a:pt x="339" y="449"/>
                      <a:pt x="340" y="442"/>
                    </a:cubicBezTo>
                    <a:moveTo>
                      <a:pt x="371" y="384"/>
                    </a:moveTo>
                    <a:cubicBezTo>
                      <a:pt x="373" y="383"/>
                      <a:pt x="377" y="382"/>
                      <a:pt x="381" y="382"/>
                    </a:cubicBezTo>
                    <a:cubicBezTo>
                      <a:pt x="382" y="392"/>
                      <a:pt x="376" y="403"/>
                      <a:pt x="368" y="411"/>
                    </a:cubicBezTo>
                    <a:cubicBezTo>
                      <a:pt x="361" y="414"/>
                      <a:pt x="356" y="420"/>
                      <a:pt x="349" y="420"/>
                    </a:cubicBezTo>
                    <a:cubicBezTo>
                      <a:pt x="346" y="405"/>
                      <a:pt x="358" y="391"/>
                      <a:pt x="371" y="384"/>
                    </a:cubicBezTo>
                    <a:moveTo>
                      <a:pt x="383" y="342"/>
                    </a:moveTo>
                    <a:cubicBezTo>
                      <a:pt x="389" y="342"/>
                      <a:pt x="395" y="337"/>
                      <a:pt x="401" y="339"/>
                    </a:cubicBezTo>
                    <a:cubicBezTo>
                      <a:pt x="404" y="358"/>
                      <a:pt x="384" y="366"/>
                      <a:pt x="372" y="375"/>
                    </a:cubicBezTo>
                    <a:cubicBezTo>
                      <a:pt x="364" y="374"/>
                      <a:pt x="364" y="374"/>
                      <a:pt x="364" y="374"/>
                    </a:cubicBezTo>
                    <a:cubicBezTo>
                      <a:pt x="362" y="359"/>
                      <a:pt x="372" y="348"/>
                      <a:pt x="383" y="342"/>
                    </a:cubicBezTo>
                    <a:moveTo>
                      <a:pt x="389" y="307"/>
                    </a:moveTo>
                    <a:cubicBezTo>
                      <a:pt x="397" y="300"/>
                      <a:pt x="408" y="296"/>
                      <a:pt x="418" y="296"/>
                    </a:cubicBezTo>
                    <a:cubicBezTo>
                      <a:pt x="422" y="313"/>
                      <a:pt x="405" y="322"/>
                      <a:pt x="394" y="330"/>
                    </a:cubicBezTo>
                    <a:cubicBezTo>
                      <a:pt x="389" y="332"/>
                      <a:pt x="384" y="335"/>
                      <a:pt x="378" y="336"/>
                    </a:cubicBezTo>
                    <a:cubicBezTo>
                      <a:pt x="375" y="325"/>
                      <a:pt x="380" y="315"/>
                      <a:pt x="389" y="307"/>
                    </a:cubicBezTo>
                    <a:moveTo>
                      <a:pt x="396" y="274"/>
                    </a:moveTo>
                    <a:cubicBezTo>
                      <a:pt x="405" y="257"/>
                      <a:pt x="439" y="249"/>
                      <a:pt x="434" y="266"/>
                    </a:cubicBezTo>
                    <a:cubicBezTo>
                      <a:pt x="423" y="282"/>
                      <a:pt x="410" y="291"/>
                      <a:pt x="394" y="294"/>
                    </a:cubicBezTo>
                    <a:cubicBezTo>
                      <a:pt x="385" y="288"/>
                      <a:pt x="395" y="281"/>
                      <a:pt x="396" y="274"/>
                    </a:cubicBezTo>
                    <a:moveTo>
                      <a:pt x="421" y="228"/>
                    </a:moveTo>
                    <a:cubicBezTo>
                      <a:pt x="429" y="221"/>
                      <a:pt x="443" y="210"/>
                      <a:pt x="454" y="220"/>
                    </a:cubicBezTo>
                    <a:cubicBezTo>
                      <a:pt x="450" y="239"/>
                      <a:pt x="429" y="247"/>
                      <a:pt x="413" y="251"/>
                    </a:cubicBezTo>
                    <a:cubicBezTo>
                      <a:pt x="410" y="250"/>
                      <a:pt x="410" y="250"/>
                      <a:pt x="410" y="250"/>
                    </a:cubicBezTo>
                    <a:cubicBezTo>
                      <a:pt x="406" y="241"/>
                      <a:pt x="414" y="233"/>
                      <a:pt x="421" y="228"/>
                    </a:cubicBezTo>
                    <a:moveTo>
                      <a:pt x="437" y="191"/>
                    </a:moveTo>
                    <a:cubicBezTo>
                      <a:pt x="447" y="178"/>
                      <a:pt x="464" y="177"/>
                      <a:pt x="472" y="189"/>
                    </a:cubicBezTo>
                    <a:cubicBezTo>
                      <a:pt x="464" y="203"/>
                      <a:pt x="447" y="209"/>
                      <a:pt x="433" y="208"/>
                    </a:cubicBezTo>
                    <a:cubicBezTo>
                      <a:pt x="426" y="203"/>
                      <a:pt x="433" y="195"/>
                      <a:pt x="437" y="191"/>
                    </a:cubicBezTo>
                    <a:moveTo>
                      <a:pt x="464" y="146"/>
                    </a:moveTo>
                    <a:cubicBezTo>
                      <a:pt x="473" y="144"/>
                      <a:pt x="480" y="150"/>
                      <a:pt x="483" y="159"/>
                    </a:cubicBezTo>
                    <a:cubicBezTo>
                      <a:pt x="485" y="168"/>
                      <a:pt x="476" y="172"/>
                      <a:pt x="471" y="174"/>
                    </a:cubicBezTo>
                    <a:cubicBezTo>
                      <a:pt x="451" y="172"/>
                      <a:pt x="451" y="172"/>
                      <a:pt x="451" y="172"/>
                    </a:cubicBezTo>
                    <a:cubicBezTo>
                      <a:pt x="446" y="162"/>
                      <a:pt x="455" y="153"/>
                      <a:pt x="464" y="146"/>
                    </a:cubicBezTo>
                    <a:moveTo>
                      <a:pt x="474" y="127"/>
                    </a:moveTo>
                    <a:cubicBezTo>
                      <a:pt x="481" y="113"/>
                      <a:pt x="509" y="106"/>
                      <a:pt x="508" y="131"/>
                    </a:cubicBezTo>
                    <a:cubicBezTo>
                      <a:pt x="509" y="139"/>
                      <a:pt x="506" y="146"/>
                      <a:pt x="499" y="152"/>
                    </a:cubicBezTo>
                    <a:cubicBezTo>
                      <a:pt x="490" y="146"/>
                      <a:pt x="471" y="143"/>
                      <a:pt x="474" y="127"/>
                    </a:cubicBezTo>
                    <a:moveTo>
                      <a:pt x="512" y="97"/>
                    </a:moveTo>
                    <a:cubicBezTo>
                      <a:pt x="520" y="91"/>
                      <a:pt x="537" y="95"/>
                      <a:pt x="537" y="108"/>
                    </a:cubicBezTo>
                    <a:cubicBezTo>
                      <a:pt x="537" y="122"/>
                      <a:pt x="532" y="133"/>
                      <a:pt x="525" y="141"/>
                    </a:cubicBezTo>
                    <a:cubicBezTo>
                      <a:pt x="516" y="131"/>
                      <a:pt x="506" y="113"/>
                      <a:pt x="512" y="97"/>
                    </a:cubicBezTo>
                    <a:moveTo>
                      <a:pt x="546" y="96"/>
                    </a:moveTo>
                    <a:cubicBezTo>
                      <a:pt x="550" y="96"/>
                      <a:pt x="560" y="97"/>
                      <a:pt x="562" y="107"/>
                    </a:cubicBezTo>
                    <a:cubicBezTo>
                      <a:pt x="563" y="127"/>
                      <a:pt x="550" y="141"/>
                      <a:pt x="537" y="151"/>
                    </a:cubicBezTo>
                    <a:cubicBezTo>
                      <a:pt x="538" y="135"/>
                      <a:pt x="547" y="117"/>
                      <a:pt x="546" y="96"/>
                    </a:cubicBezTo>
                    <a:moveTo>
                      <a:pt x="530" y="194"/>
                    </a:moveTo>
                    <a:cubicBezTo>
                      <a:pt x="525" y="193"/>
                      <a:pt x="525" y="193"/>
                      <a:pt x="525" y="193"/>
                    </a:cubicBezTo>
                    <a:cubicBezTo>
                      <a:pt x="518" y="169"/>
                      <a:pt x="550" y="157"/>
                      <a:pt x="561" y="145"/>
                    </a:cubicBezTo>
                    <a:cubicBezTo>
                      <a:pt x="558" y="164"/>
                      <a:pt x="549" y="185"/>
                      <a:pt x="530" y="194"/>
                    </a:cubicBezTo>
                    <a:moveTo>
                      <a:pt x="544" y="213"/>
                    </a:moveTo>
                    <a:cubicBezTo>
                      <a:pt x="536" y="217"/>
                      <a:pt x="529" y="226"/>
                      <a:pt x="519" y="226"/>
                    </a:cubicBezTo>
                    <a:cubicBezTo>
                      <a:pt x="513" y="198"/>
                      <a:pt x="545" y="197"/>
                      <a:pt x="557" y="183"/>
                    </a:cubicBezTo>
                    <a:cubicBezTo>
                      <a:pt x="560" y="193"/>
                      <a:pt x="552" y="205"/>
                      <a:pt x="544" y="213"/>
                    </a:cubicBezTo>
                    <a:moveTo>
                      <a:pt x="509" y="263"/>
                    </a:moveTo>
                    <a:cubicBezTo>
                      <a:pt x="505" y="245"/>
                      <a:pt x="524" y="232"/>
                      <a:pt x="537" y="226"/>
                    </a:cubicBezTo>
                    <a:cubicBezTo>
                      <a:pt x="542" y="224"/>
                      <a:pt x="545" y="220"/>
                      <a:pt x="550" y="222"/>
                    </a:cubicBezTo>
                    <a:cubicBezTo>
                      <a:pt x="548" y="244"/>
                      <a:pt x="524" y="254"/>
                      <a:pt x="509" y="263"/>
                    </a:cubicBezTo>
                    <a:moveTo>
                      <a:pt x="510" y="294"/>
                    </a:moveTo>
                    <a:cubicBezTo>
                      <a:pt x="507" y="295"/>
                      <a:pt x="504" y="297"/>
                      <a:pt x="500" y="296"/>
                    </a:cubicBezTo>
                    <a:cubicBezTo>
                      <a:pt x="501" y="278"/>
                      <a:pt x="517" y="270"/>
                      <a:pt x="529" y="262"/>
                    </a:cubicBezTo>
                    <a:cubicBezTo>
                      <a:pt x="536" y="262"/>
                      <a:pt x="536" y="262"/>
                      <a:pt x="536" y="262"/>
                    </a:cubicBezTo>
                    <a:cubicBezTo>
                      <a:pt x="538" y="276"/>
                      <a:pt x="521" y="288"/>
                      <a:pt x="510" y="294"/>
                    </a:cubicBezTo>
                    <a:moveTo>
                      <a:pt x="506" y="330"/>
                    </a:moveTo>
                    <a:cubicBezTo>
                      <a:pt x="501" y="332"/>
                      <a:pt x="495" y="340"/>
                      <a:pt x="488" y="337"/>
                    </a:cubicBezTo>
                    <a:cubicBezTo>
                      <a:pt x="479" y="315"/>
                      <a:pt x="508" y="308"/>
                      <a:pt x="520" y="300"/>
                    </a:cubicBezTo>
                    <a:cubicBezTo>
                      <a:pt x="524" y="298"/>
                      <a:pt x="524" y="298"/>
                      <a:pt x="524" y="298"/>
                    </a:cubicBezTo>
                    <a:cubicBezTo>
                      <a:pt x="527" y="312"/>
                      <a:pt x="513" y="321"/>
                      <a:pt x="506" y="330"/>
                    </a:cubicBezTo>
                    <a:moveTo>
                      <a:pt x="486" y="375"/>
                    </a:moveTo>
                    <a:cubicBezTo>
                      <a:pt x="481" y="377"/>
                      <a:pt x="476" y="378"/>
                      <a:pt x="471" y="379"/>
                    </a:cubicBezTo>
                    <a:cubicBezTo>
                      <a:pt x="468" y="362"/>
                      <a:pt x="486" y="348"/>
                      <a:pt x="499" y="343"/>
                    </a:cubicBezTo>
                    <a:cubicBezTo>
                      <a:pt x="504" y="345"/>
                      <a:pt x="507" y="339"/>
                      <a:pt x="511" y="342"/>
                    </a:cubicBezTo>
                    <a:cubicBezTo>
                      <a:pt x="513" y="355"/>
                      <a:pt x="497" y="368"/>
                      <a:pt x="486" y="375"/>
                    </a:cubicBezTo>
                    <a:moveTo>
                      <a:pt x="483" y="404"/>
                    </a:moveTo>
                    <a:cubicBezTo>
                      <a:pt x="477" y="412"/>
                      <a:pt x="466" y="414"/>
                      <a:pt x="457" y="415"/>
                    </a:cubicBezTo>
                    <a:cubicBezTo>
                      <a:pt x="456" y="406"/>
                      <a:pt x="463" y="390"/>
                      <a:pt x="474" y="390"/>
                    </a:cubicBezTo>
                    <a:cubicBezTo>
                      <a:pt x="481" y="391"/>
                      <a:pt x="485" y="381"/>
                      <a:pt x="493" y="385"/>
                    </a:cubicBezTo>
                    <a:cubicBezTo>
                      <a:pt x="493" y="391"/>
                      <a:pt x="490" y="401"/>
                      <a:pt x="483" y="404"/>
                    </a:cubicBezTo>
                    <a:moveTo>
                      <a:pt x="437" y="458"/>
                    </a:moveTo>
                    <a:cubicBezTo>
                      <a:pt x="427" y="453"/>
                      <a:pt x="438" y="446"/>
                      <a:pt x="439" y="440"/>
                    </a:cubicBezTo>
                    <a:cubicBezTo>
                      <a:pt x="449" y="425"/>
                      <a:pt x="463" y="427"/>
                      <a:pt x="477" y="424"/>
                    </a:cubicBezTo>
                    <a:cubicBezTo>
                      <a:pt x="469" y="441"/>
                      <a:pt x="454" y="457"/>
                      <a:pt x="437" y="458"/>
                    </a:cubicBezTo>
                    <a:moveTo>
                      <a:pt x="431" y="493"/>
                    </a:moveTo>
                    <a:cubicBezTo>
                      <a:pt x="425" y="494"/>
                      <a:pt x="421" y="495"/>
                      <a:pt x="414" y="494"/>
                    </a:cubicBezTo>
                    <a:cubicBezTo>
                      <a:pt x="411" y="481"/>
                      <a:pt x="424" y="474"/>
                      <a:pt x="434" y="468"/>
                    </a:cubicBezTo>
                    <a:cubicBezTo>
                      <a:pt x="441" y="468"/>
                      <a:pt x="447" y="464"/>
                      <a:pt x="454" y="467"/>
                    </a:cubicBezTo>
                    <a:cubicBezTo>
                      <a:pt x="455" y="479"/>
                      <a:pt x="440" y="487"/>
                      <a:pt x="431" y="493"/>
                    </a:cubicBezTo>
                    <a:moveTo>
                      <a:pt x="411" y="530"/>
                    </a:moveTo>
                    <a:cubicBezTo>
                      <a:pt x="407" y="533"/>
                      <a:pt x="400" y="530"/>
                      <a:pt x="395" y="529"/>
                    </a:cubicBezTo>
                    <a:cubicBezTo>
                      <a:pt x="392" y="514"/>
                      <a:pt x="411" y="509"/>
                      <a:pt x="422" y="503"/>
                    </a:cubicBezTo>
                    <a:cubicBezTo>
                      <a:pt x="427" y="505"/>
                      <a:pt x="429" y="499"/>
                      <a:pt x="434" y="502"/>
                    </a:cubicBezTo>
                    <a:cubicBezTo>
                      <a:pt x="435" y="513"/>
                      <a:pt x="422" y="526"/>
                      <a:pt x="411" y="530"/>
                    </a:cubicBezTo>
                    <a:moveTo>
                      <a:pt x="376" y="539"/>
                    </a:moveTo>
                    <a:cubicBezTo>
                      <a:pt x="369" y="536"/>
                      <a:pt x="372" y="526"/>
                      <a:pt x="371" y="518"/>
                    </a:cubicBezTo>
                    <a:cubicBezTo>
                      <a:pt x="381" y="453"/>
                      <a:pt x="399" y="393"/>
                      <a:pt x="426" y="338"/>
                    </a:cubicBezTo>
                    <a:cubicBezTo>
                      <a:pt x="437" y="307"/>
                      <a:pt x="449" y="275"/>
                      <a:pt x="460" y="244"/>
                    </a:cubicBezTo>
                    <a:cubicBezTo>
                      <a:pt x="475" y="218"/>
                      <a:pt x="488" y="187"/>
                      <a:pt x="514" y="171"/>
                    </a:cubicBezTo>
                    <a:cubicBezTo>
                      <a:pt x="516" y="192"/>
                      <a:pt x="516" y="192"/>
                      <a:pt x="516" y="192"/>
                    </a:cubicBezTo>
                    <a:cubicBezTo>
                      <a:pt x="488" y="319"/>
                      <a:pt x="438" y="433"/>
                      <a:pt x="376" y="539"/>
                    </a:cubicBezTo>
                    <a:moveTo>
                      <a:pt x="396" y="563"/>
                    </a:moveTo>
                    <a:cubicBezTo>
                      <a:pt x="390" y="561"/>
                      <a:pt x="382" y="567"/>
                      <a:pt x="379" y="558"/>
                    </a:cubicBezTo>
                    <a:cubicBezTo>
                      <a:pt x="384" y="538"/>
                      <a:pt x="403" y="539"/>
                      <a:pt x="416" y="539"/>
                    </a:cubicBezTo>
                    <a:cubicBezTo>
                      <a:pt x="419" y="551"/>
                      <a:pt x="403" y="558"/>
                      <a:pt x="396" y="563"/>
                    </a:cubicBezTo>
                    <a:moveTo>
                      <a:pt x="2762" y="543"/>
                    </a:moveTo>
                    <a:cubicBezTo>
                      <a:pt x="2766" y="533"/>
                      <a:pt x="2778" y="525"/>
                      <a:pt x="2787" y="520"/>
                    </a:cubicBezTo>
                    <a:cubicBezTo>
                      <a:pt x="2772" y="514"/>
                      <a:pt x="2759" y="543"/>
                      <a:pt x="2742" y="538"/>
                    </a:cubicBezTo>
                    <a:cubicBezTo>
                      <a:pt x="2740" y="524"/>
                      <a:pt x="2755" y="520"/>
                      <a:pt x="2762" y="512"/>
                    </a:cubicBezTo>
                    <a:cubicBezTo>
                      <a:pt x="2746" y="508"/>
                      <a:pt x="2738" y="531"/>
                      <a:pt x="2726" y="538"/>
                    </a:cubicBezTo>
                    <a:cubicBezTo>
                      <a:pt x="2718" y="526"/>
                      <a:pt x="2734" y="516"/>
                      <a:pt x="2742" y="506"/>
                    </a:cubicBezTo>
                    <a:cubicBezTo>
                      <a:pt x="2729" y="510"/>
                      <a:pt x="2719" y="519"/>
                      <a:pt x="2714" y="532"/>
                    </a:cubicBezTo>
                    <a:cubicBezTo>
                      <a:pt x="2675" y="569"/>
                      <a:pt x="2638" y="615"/>
                      <a:pt x="2595" y="646"/>
                    </a:cubicBezTo>
                    <a:cubicBezTo>
                      <a:pt x="2578" y="657"/>
                      <a:pt x="2561" y="666"/>
                      <a:pt x="2542" y="672"/>
                    </a:cubicBezTo>
                    <a:cubicBezTo>
                      <a:pt x="2528" y="677"/>
                      <a:pt x="2514" y="669"/>
                      <a:pt x="2506" y="657"/>
                    </a:cubicBezTo>
                    <a:cubicBezTo>
                      <a:pt x="2507" y="650"/>
                      <a:pt x="2509" y="643"/>
                      <a:pt x="2511" y="637"/>
                    </a:cubicBezTo>
                    <a:cubicBezTo>
                      <a:pt x="2518" y="617"/>
                      <a:pt x="2530" y="601"/>
                      <a:pt x="2539" y="582"/>
                    </a:cubicBezTo>
                    <a:cubicBezTo>
                      <a:pt x="2564" y="567"/>
                      <a:pt x="2560" y="534"/>
                      <a:pt x="2586" y="519"/>
                    </a:cubicBezTo>
                    <a:cubicBezTo>
                      <a:pt x="2585" y="503"/>
                      <a:pt x="2603" y="481"/>
                      <a:pt x="2584" y="469"/>
                    </a:cubicBezTo>
                    <a:cubicBezTo>
                      <a:pt x="2563" y="467"/>
                      <a:pt x="2545" y="448"/>
                      <a:pt x="2524" y="452"/>
                    </a:cubicBezTo>
                    <a:cubicBezTo>
                      <a:pt x="2515" y="442"/>
                      <a:pt x="2523" y="429"/>
                      <a:pt x="2528" y="421"/>
                    </a:cubicBezTo>
                    <a:cubicBezTo>
                      <a:pt x="2528" y="389"/>
                      <a:pt x="2541" y="343"/>
                      <a:pt x="2506" y="320"/>
                    </a:cubicBezTo>
                    <a:cubicBezTo>
                      <a:pt x="2476" y="309"/>
                      <a:pt x="2442" y="319"/>
                      <a:pt x="2418" y="348"/>
                    </a:cubicBezTo>
                    <a:cubicBezTo>
                      <a:pt x="2400" y="372"/>
                      <a:pt x="2393" y="404"/>
                      <a:pt x="2393" y="435"/>
                    </a:cubicBezTo>
                    <a:cubicBezTo>
                      <a:pt x="2406" y="451"/>
                      <a:pt x="2415" y="472"/>
                      <a:pt x="2435" y="482"/>
                    </a:cubicBezTo>
                    <a:cubicBezTo>
                      <a:pt x="2413" y="537"/>
                      <a:pt x="2370" y="580"/>
                      <a:pt x="2327" y="619"/>
                    </a:cubicBezTo>
                    <a:cubicBezTo>
                      <a:pt x="2322" y="623"/>
                      <a:pt x="2317" y="627"/>
                      <a:pt x="2312" y="631"/>
                    </a:cubicBezTo>
                    <a:cubicBezTo>
                      <a:pt x="2283" y="637"/>
                      <a:pt x="2261" y="677"/>
                      <a:pt x="2228" y="658"/>
                    </a:cubicBezTo>
                    <a:cubicBezTo>
                      <a:pt x="2243" y="642"/>
                      <a:pt x="2257" y="628"/>
                      <a:pt x="2270" y="613"/>
                    </a:cubicBezTo>
                    <a:cubicBezTo>
                      <a:pt x="2280" y="602"/>
                      <a:pt x="2291" y="590"/>
                      <a:pt x="2301" y="578"/>
                    </a:cubicBezTo>
                    <a:cubicBezTo>
                      <a:pt x="2327" y="537"/>
                      <a:pt x="2359" y="499"/>
                      <a:pt x="2365" y="446"/>
                    </a:cubicBezTo>
                    <a:cubicBezTo>
                      <a:pt x="2361" y="418"/>
                      <a:pt x="2356" y="383"/>
                      <a:pt x="2328" y="370"/>
                    </a:cubicBezTo>
                    <a:cubicBezTo>
                      <a:pt x="2276" y="347"/>
                      <a:pt x="2229" y="397"/>
                      <a:pt x="2195" y="435"/>
                    </a:cubicBezTo>
                    <a:cubicBezTo>
                      <a:pt x="2187" y="459"/>
                      <a:pt x="2165" y="476"/>
                      <a:pt x="2165" y="504"/>
                    </a:cubicBezTo>
                    <a:cubicBezTo>
                      <a:pt x="2145" y="530"/>
                      <a:pt x="2144" y="566"/>
                      <a:pt x="2142" y="600"/>
                    </a:cubicBezTo>
                    <a:cubicBezTo>
                      <a:pt x="2142" y="615"/>
                      <a:pt x="2141" y="629"/>
                      <a:pt x="2138" y="643"/>
                    </a:cubicBezTo>
                    <a:cubicBezTo>
                      <a:pt x="2126" y="663"/>
                      <a:pt x="2103" y="642"/>
                      <a:pt x="2089" y="655"/>
                    </a:cubicBezTo>
                    <a:cubicBezTo>
                      <a:pt x="2058" y="644"/>
                      <a:pt x="2028" y="656"/>
                      <a:pt x="2001" y="643"/>
                    </a:cubicBezTo>
                    <a:cubicBezTo>
                      <a:pt x="1974" y="615"/>
                      <a:pt x="1997" y="603"/>
                      <a:pt x="2017" y="587"/>
                    </a:cubicBezTo>
                    <a:cubicBezTo>
                      <a:pt x="2027" y="580"/>
                      <a:pt x="2037" y="572"/>
                      <a:pt x="2040" y="560"/>
                    </a:cubicBezTo>
                    <a:cubicBezTo>
                      <a:pt x="2071" y="531"/>
                      <a:pt x="2089" y="493"/>
                      <a:pt x="2117" y="461"/>
                    </a:cubicBezTo>
                    <a:cubicBezTo>
                      <a:pt x="2134" y="429"/>
                      <a:pt x="2157" y="401"/>
                      <a:pt x="2173" y="371"/>
                    </a:cubicBezTo>
                    <a:cubicBezTo>
                      <a:pt x="2200" y="322"/>
                      <a:pt x="2229" y="270"/>
                      <a:pt x="2222" y="208"/>
                    </a:cubicBezTo>
                    <a:cubicBezTo>
                      <a:pt x="2207" y="189"/>
                      <a:pt x="2193" y="163"/>
                      <a:pt x="2168" y="172"/>
                    </a:cubicBezTo>
                    <a:cubicBezTo>
                      <a:pt x="2135" y="167"/>
                      <a:pt x="2101" y="190"/>
                      <a:pt x="2083" y="217"/>
                    </a:cubicBezTo>
                    <a:cubicBezTo>
                      <a:pt x="2055" y="233"/>
                      <a:pt x="2049" y="264"/>
                      <a:pt x="2029" y="286"/>
                    </a:cubicBezTo>
                    <a:cubicBezTo>
                      <a:pt x="2024" y="317"/>
                      <a:pt x="1998" y="337"/>
                      <a:pt x="1988" y="364"/>
                    </a:cubicBezTo>
                    <a:cubicBezTo>
                      <a:pt x="1971" y="407"/>
                      <a:pt x="1953" y="449"/>
                      <a:pt x="1940" y="494"/>
                    </a:cubicBezTo>
                    <a:cubicBezTo>
                      <a:pt x="1929" y="521"/>
                      <a:pt x="1924" y="549"/>
                      <a:pt x="1922" y="578"/>
                    </a:cubicBezTo>
                    <a:cubicBezTo>
                      <a:pt x="1922" y="586"/>
                      <a:pt x="1922" y="595"/>
                      <a:pt x="1921" y="603"/>
                    </a:cubicBezTo>
                    <a:cubicBezTo>
                      <a:pt x="1886" y="623"/>
                      <a:pt x="1851" y="651"/>
                      <a:pt x="1815" y="671"/>
                    </a:cubicBezTo>
                    <a:cubicBezTo>
                      <a:pt x="1810" y="671"/>
                      <a:pt x="1810" y="671"/>
                      <a:pt x="1810" y="671"/>
                    </a:cubicBezTo>
                    <a:cubicBezTo>
                      <a:pt x="1813" y="632"/>
                      <a:pt x="1838" y="603"/>
                      <a:pt x="1858" y="571"/>
                    </a:cubicBezTo>
                    <a:cubicBezTo>
                      <a:pt x="1864" y="561"/>
                      <a:pt x="1870" y="551"/>
                      <a:pt x="1875" y="540"/>
                    </a:cubicBezTo>
                    <a:cubicBezTo>
                      <a:pt x="1891" y="500"/>
                      <a:pt x="1929" y="459"/>
                      <a:pt x="1907" y="412"/>
                    </a:cubicBezTo>
                    <a:cubicBezTo>
                      <a:pt x="1890" y="407"/>
                      <a:pt x="1872" y="408"/>
                      <a:pt x="1857" y="415"/>
                    </a:cubicBezTo>
                    <a:cubicBezTo>
                      <a:pt x="1841" y="388"/>
                      <a:pt x="1841" y="388"/>
                      <a:pt x="1841" y="388"/>
                    </a:cubicBezTo>
                    <a:cubicBezTo>
                      <a:pt x="1809" y="370"/>
                      <a:pt x="1773" y="384"/>
                      <a:pt x="1743" y="401"/>
                    </a:cubicBezTo>
                    <a:cubicBezTo>
                      <a:pt x="1731" y="420"/>
                      <a:pt x="1712" y="420"/>
                      <a:pt x="1704" y="442"/>
                    </a:cubicBezTo>
                    <a:cubicBezTo>
                      <a:pt x="1679" y="462"/>
                      <a:pt x="1670" y="489"/>
                      <a:pt x="1656" y="515"/>
                    </a:cubicBezTo>
                    <a:cubicBezTo>
                      <a:pt x="1650" y="527"/>
                      <a:pt x="1644" y="538"/>
                      <a:pt x="1640" y="549"/>
                    </a:cubicBezTo>
                    <a:cubicBezTo>
                      <a:pt x="1637" y="558"/>
                      <a:pt x="1634" y="566"/>
                      <a:pt x="1631" y="575"/>
                    </a:cubicBezTo>
                    <a:cubicBezTo>
                      <a:pt x="1632" y="614"/>
                      <a:pt x="1594" y="612"/>
                      <a:pt x="1579" y="640"/>
                    </a:cubicBezTo>
                    <a:cubicBezTo>
                      <a:pt x="1559" y="635"/>
                      <a:pt x="1547" y="664"/>
                      <a:pt x="1526" y="655"/>
                    </a:cubicBezTo>
                    <a:cubicBezTo>
                      <a:pt x="1508" y="634"/>
                      <a:pt x="1541" y="625"/>
                      <a:pt x="1535" y="602"/>
                    </a:cubicBezTo>
                    <a:cubicBezTo>
                      <a:pt x="1547" y="582"/>
                      <a:pt x="1559" y="562"/>
                      <a:pt x="1571" y="542"/>
                    </a:cubicBezTo>
                    <a:cubicBezTo>
                      <a:pt x="1583" y="522"/>
                      <a:pt x="1596" y="502"/>
                      <a:pt x="1608" y="482"/>
                    </a:cubicBezTo>
                    <a:cubicBezTo>
                      <a:pt x="1618" y="453"/>
                      <a:pt x="1613" y="424"/>
                      <a:pt x="1596" y="403"/>
                    </a:cubicBezTo>
                    <a:cubicBezTo>
                      <a:pt x="1572" y="401"/>
                      <a:pt x="1548" y="379"/>
                      <a:pt x="1525" y="396"/>
                    </a:cubicBezTo>
                    <a:cubicBezTo>
                      <a:pt x="1499" y="396"/>
                      <a:pt x="1482" y="423"/>
                      <a:pt x="1457" y="428"/>
                    </a:cubicBezTo>
                    <a:cubicBezTo>
                      <a:pt x="1441" y="398"/>
                      <a:pt x="1419" y="386"/>
                      <a:pt x="1388" y="388"/>
                    </a:cubicBezTo>
                    <a:cubicBezTo>
                      <a:pt x="1354" y="402"/>
                      <a:pt x="1325" y="433"/>
                      <a:pt x="1309" y="467"/>
                    </a:cubicBezTo>
                    <a:cubicBezTo>
                      <a:pt x="1297" y="482"/>
                      <a:pt x="1285" y="497"/>
                      <a:pt x="1275" y="513"/>
                    </a:cubicBezTo>
                    <a:cubicBezTo>
                      <a:pt x="1268" y="524"/>
                      <a:pt x="1262" y="535"/>
                      <a:pt x="1258" y="548"/>
                    </a:cubicBezTo>
                    <a:cubicBezTo>
                      <a:pt x="1236" y="562"/>
                      <a:pt x="1239" y="591"/>
                      <a:pt x="1214" y="603"/>
                    </a:cubicBezTo>
                    <a:cubicBezTo>
                      <a:pt x="1205" y="632"/>
                      <a:pt x="1175" y="652"/>
                      <a:pt x="1150" y="653"/>
                    </a:cubicBezTo>
                    <a:cubicBezTo>
                      <a:pt x="1139" y="614"/>
                      <a:pt x="1172" y="584"/>
                      <a:pt x="1196" y="556"/>
                    </a:cubicBezTo>
                    <a:cubicBezTo>
                      <a:pt x="1203" y="542"/>
                      <a:pt x="1212" y="525"/>
                      <a:pt x="1219" y="507"/>
                    </a:cubicBezTo>
                    <a:cubicBezTo>
                      <a:pt x="1227" y="484"/>
                      <a:pt x="1231" y="461"/>
                      <a:pt x="1222" y="441"/>
                    </a:cubicBezTo>
                    <a:cubicBezTo>
                      <a:pt x="1215" y="434"/>
                      <a:pt x="1207" y="432"/>
                      <a:pt x="1198" y="431"/>
                    </a:cubicBezTo>
                    <a:cubicBezTo>
                      <a:pt x="1175" y="453"/>
                      <a:pt x="1179" y="419"/>
                      <a:pt x="1164" y="410"/>
                    </a:cubicBezTo>
                    <a:cubicBezTo>
                      <a:pt x="1137" y="403"/>
                      <a:pt x="1113" y="401"/>
                      <a:pt x="1088" y="413"/>
                    </a:cubicBezTo>
                    <a:cubicBezTo>
                      <a:pt x="1057" y="433"/>
                      <a:pt x="1030" y="457"/>
                      <a:pt x="1009" y="486"/>
                    </a:cubicBezTo>
                    <a:cubicBezTo>
                      <a:pt x="999" y="500"/>
                      <a:pt x="990" y="516"/>
                      <a:pt x="982" y="532"/>
                    </a:cubicBezTo>
                    <a:cubicBezTo>
                      <a:pt x="948" y="583"/>
                      <a:pt x="945" y="667"/>
                      <a:pt x="878" y="682"/>
                    </a:cubicBezTo>
                    <a:cubicBezTo>
                      <a:pt x="874" y="681"/>
                      <a:pt x="874" y="681"/>
                      <a:pt x="874" y="681"/>
                    </a:cubicBezTo>
                    <a:cubicBezTo>
                      <a:pt x="862" y="686"/>
                      <a:pt x="863" y="671"/>
                      <a:pt x="859" y="666"/>
                    </a:cubicBezTo>
                    <a:cubicBezTo>
                      <a:pt x="866" y="617"/>
                      <a:pt x="905" y="586"/>
                      <a:pt x="925" y="543"/>
                    </a:cubicBezTo>
                    <a:cubicBezTo>
                      <a:pt x="932" y="530"/>
                      <a:pt x="925" y="517"/>
                      <a:pt x="922" y="504"/>
                    </a:cubicBezTo>
                    <a:cubicBezTo>
                      <a:pt x="901" y="500"/>
                      <a:pt x="892" y="488"/>
                      <a:pt x="889" y="474"/>
                    </a:cubicBezTo>
                    <a:cubicBezTo>
                      <a:pt x="883" y="442"/>
                      <a:pt x="903" y="394"/>
                      <a:pt x="874" y="369"/>
                    </a:cubicBezTo>
                    <a:cubicBezTo>
                      <a:pt x="868" y="344"/>
                      <a:pt x="841" y="350"/>
                      <a:pt x="822" y="347"/>
                    </a:cubicBezTo>
                    <a:cubicBezTo>
                      <a:pt x="797" y="354"/>
                      <a:pt x="784" y="380"/>
                      <a:pt x="778" y="405"/>
                    </a:cubicBezTo>
                    <a:cubicBezTo>
                      <a:pt x="770" y="425"/>
                      <a:pt x="772" y="445"/>
                      <a:pt x="780" y="463"/>
                    </a:cubicBezTo>
                    <a:cubicBezTo>
                      <a:pt x="785" y="476"/>
                      <a:pt x="793" y="488"/>
                      <a:pt x="802" y="499"/>
                    </a:cubicBezTo>
                    <a:cubicBezTo>
                      <a:pt x="796" y="521"/>
                      <a:pt x="777" y="538"/>
                      <a:pt x="763" y="554"/>
                    </a:cubicBezTo>
                    <a:cubicBezTo>
                      <a:pt x="741" y="568"/>
                      <a:pt x="719" y="581"/>
                      <a:pt x="694" y="585"/>
                    </a:cubicBezTo>
                    <a:cubicBezTo>
                      <a:pt x="681" y="581"/>
                      <a:pt x="661" y="584"/>
                      <a:pt x="649" y="571"/>
                    </a:cubicBezTo>
                    <a:cubicBezTo>
                      <a:pt x="662" y="545"/>
                      <a:pt x="682" y="521"/>
                      <a:pt x="688" y="490"/>
                    </a:cubicBezTo>
                    <a:cubicBezTo>
                      <a:pt x="695" y="480"/>
                      <a:pt x="700" y="468"/>
                      <a:pt x="704" y="455"/>
                    </a:cubicBezTo>
                    <a:cubicBezTo>
                      <a:pt x="709" y="439"/>
                      <a:pt x="713" y="422"/>
                      <a:pt x="717" y="407"/>
                    </a:cubicBezTo>
                    <a:cubicBezTo>
                      <a:pt x="730" y="391"/>
                      <a:pt x="730" y="367"/>
                      <a:pt x="741" y="350"/>
                    </a:cubicBezTo>
                    <a:cubicBezTo>
                      <a:pt x="751" y="278"/>
                      <a:pt x="801" y="174"/>
                      <a:pt x="745" y="109"/>
                    </a:cubicBezTo>
                    <a:cubicBezTo>
                      <a:pt x="731" y="97"/>
                      <a:pt x="716" y="110"/>
                      <a:pt x="702" y="108"/>
                    </a:cubicBezTo>
                    <a:cubicBezTo>
                      <a:pt x="672" y="125"/>
                      <a:pt x="650" y="155"/>
                      <a:pt x="638" y="186"/>
                    </a:cubicBezTo>
                    <a:cubicBezTo>
                      <a:pt x="606" y="236"/>
                      <a:pt x="591" y="297"/>
                      <a:pt x="575" y="357"/>
                    </a:cubicBezTo>
                    <a:cubicBezTo>
                      <a:pt x="571" y="385"/>
                      <a:pt x="566" y="413"/>
                      <a:pt x="562" y="441"/>
                    </a:cubicBezTo>
                    <a:cubicBezTo>
                      <a:pt x="556" y="489"/>
                      <a:pt x="554" y="536"/>
                      <a:pt x="573" y="580"/>
                    </a:cubicBezTo>
                    <a:cubicBezTo>
                      <a:pt x="555" y="612"/>
                      <a:pt x="526" y="641"/>
                      <a:pt x="499" y="663"/>
                    </a:cubicBezTo>
                    <a:cubicBezTo>
                      <a:pt x="474" y="676"/>
                      <a:pt x="452" y="700"/>
                      <a:pt x="421" y="692"/>
                    </a:cubicBezTo>
                    <a:cubicBezTo>
                      <a:pt x="398" y="684"/>
                      <a:pt x="378" y="657"/>
                      <a:pt x="377" y="631"/>
                    </a:cubicBezTo>
                    <a:cubicBezTo>
                      <a:pt x="428" y="573"/>
                      <a:pt x="462" y="503"/>
                      <a:pt x="495" y="434"/>
                    </a:cubicBezTo>
                    <a:cubicBezTo>
                      <a:pt x="500" y="424"/>
                      <a:pt x="504" y="415"/>
                      <a:pt x="509" y="405"/>
                    </a:cubicBezTo>
                    <a:cubicBezTo>
                      <a:pt x="512" y="375"/>
                      <a:pt x="530" y="356"/>
                      <a:pt x="537" y="329"/>
                    </a:cubicBezTo>
                    <a:cubicBezTo>
                      <a:pt x="545" y="314"/>
                      <a:pt x="543" y="292"/>
                      <a:pt x="555" y="279"/>
                    </a:cubicBezTo>
                    <a:cubicBezTo>
                      <a:pt x="554" y="250"/>
                      <a:pt x="574" y="233"/>
                      <a:pt x="570" y="202"/>
                    </a:cubicBezTo>
                    <a:cubicBezTo>
                      <a:pt x="577" y="175"/>
                      <a:pt x="588" y="139"/>
                      <a:pt x="574" y="110"/>
                    </a:cubicBezTo>
                    <a:cubicBezTo>
                      <a:pt x="566" y="83"/>
                      <a:pt x="538" y="91"/>
                      <a:pt x="518" y="87"/>
                    </a:cubicBezTo>
                    <a:cubicBezTo>
                      <a:pt x="475" y="116"/>
                      <a:pt x="475" y="116"/>
                      <a:pt x="475" y="116"/>
                    </a:cubicBezTo>
                    <a:cubicBezTo>
                      <a:pt x="467" y="138"/>
                      <a:pt x="443" y="149"/>
                      <a:pt x="438" y="173"/>
                    </a:cubicBezTo>
                    <a:cubicBezTo>
                      <a:pt x="407" y="226"/>
                      <a:pt x="381" y="284"/>
                      <a:pt x="367" y="347"/>
                    </a:cubicBezTo>
                    <a:cubicBezTo>
                      <a:pt x="357" y="370"/>
                      <a:pt x="348" y="394"/>
                      <a:pt x="341" y="419"/>
                    </a:cubicBezTo>
                    <a:cubicBezTo>
                      <a:pt x="321" y="482"/>
                      <a:pt x="310" y="552"/>
                      <a:pt x="315" y="616"/>
                    </a:cubicBezTo>
                    <a:cubicBezTo>
                      <a:pt x="288" y="655"/>
                      <a:pt x="246" y="688"/>
                      <a:pt x="205" y="695"/>
                    </a:cubicBezTo>
                    <a:cubicBezTo>
                      <a:pt x="187" y="696"/>
                      <a:pt x="168" y="689"/>
                      <a:pt x="156" y="673"/>
                    </a:cubicBezTo>
                    <a:cubicBezTo>
                      <a:pt x="136" y="638"/>
                      <a:pt x="149" y="599"/>
                      <a:pt x="160" y="562"/>
                    </a:cubicBezTo>
                    <a:cubicBezTo>
                      <a:pt x="174" y="545"/>
                      <a:pt x="174" y="518"/>
                      <a:pt x="189" y="500"/>
                    </a:cubicBezTo>
                    <a:cubicBezTo>
                      <a:pt x="199" y="467"/>
                      <a:pt x="215" y="437"/>
                      <a:pt x="232" y="408"/>
                    </a:cubicBezTo>
                    <a:cubicBezTo>
                      <a:pt x="252" y="375"/>
                      <a:pt x="273" y="344"/>
                      <a:pt x="289" y="311"/>
                    </a:cubicBezTo>
                    <a:cubicBezTo>
                      <a:pt x="307" y="299"/>
                      <a:pt x="303" y="273"/>
                      <a:pt x="320" y="260"/>
                    </a:cubicBezTo>
                    <a:cubicBezTo>
                      <a:pt x="327" y="237"/>
                      <a:pt x="348" y="219"/>
                      <a:pt x="349" y="196"/>
                    </a:cubicBezTo>
                    <a:cubicBezTo>
                      <a:pt x="368" y="163"/>
                      <a:pt x="372" y="128"/>
                      <a:pt x="372" y="88"/>
                    </a:cubicBezTo>
                    <a:cubicBezTo>
                      <a:pt x="338" y="35"/>
                      <a:pt x="338" y="35"/>
                      <a:pt x="338" y="35"/>
                    </a:cubicBezTo>
                    <a:cubicBezTo>
                      <a:pt x="331" y="32"/>
                      <a:pt x="322" y="31"/>
                      <a:pt x="316" y="24"/>
                    </a:cubicBezTo>
                    <a:cubicBezTo>
                      <a:pt x="275" y="0"/>
                      <a:pt x="229" y="19"/>
                      <a:pt x="195" y="43"/>
                    </a:cubicBezTo>
                    <a:cubicBezTo>
                      <a:pt x="141" y="82"/>
                      <a:pt x="103" y="145"/>
                      <a:pt x="76" y="205"/>
                    </a:cubicBezTo>
                    <a:cubicBezTo>
                      <a:pt x="45" y="253"/>
                      <a:pt x="41" y="319"/>
                      <a:pt x="0" y="360"/>
                    </a:cubicBezTo>
                    <a:cubicBezTo>
                      <a:pt x="13" y="364"/>
                      <a:pt x="21" y="346"/>
                      <a:pt x="31" y="343"/>
                    </a:cubicBezTo>
                    <a:cubicBezTo>
                      <a:pt x="38" y="353"/>
                      <a:pt x="22" y="360"/>
                      <a:pt x="29" y="368"/>
                    </a:cubicBezTo>
                    <a:cubicBezTo>
                      <a:pt x="52" y="338"/>
                      <a:pt x="52" y="338"/>
                      <a:pt x="52" y="338"/>
                    </a:cubicBezTo>
                    <a:cubicBezTo>
                      <a:pt x="61" y="350"/>
                      <a:pt x="45" y="362"/>
                      <a:pt x="50" y="371"/>
                    </a:cubicBezTo>
                    <a:cubicBezTo>
                      <a:pt x="58" y="363"/>
                      <a:pt x="57" y="349"/>
                      <a:pt x="65" y="344"/>
                    </a:cubicBezTo>
                    <a:cubicBezTo>
                      <a:pt x="73" y="354"/>
                      <a:pt x="63" y="370"/>
                      <a:pt x="66" y="378"/>
                    </a:cubicBezTo>
                    <a:cubicBezTo>
                      <a:pt x="79" y="350"/>
                      <a:pt x="66" y="314"/>
                      <a:pt x="95" y="296"/>
                    </a:cubicBezTo>
                    <a:cubicBezTo>
                      <a:pt x="97" y="271"/>
                      <a:pt x="115" y="254"/>
                      <a:pt x="117" y="231"/>
                    </a:cubicBezTo>
                    <a:cubicBezTo>
                      <a:pt x="134" y="206"/>
                      <a:pt x="149" y="180"/>
                      <a:pt x="162" y="154"/>
                    </a:cubicBezTo>
                    <a:cubicBezTo>
                      <a:pt x="193" y="126"/>
                      <a:pt x="210" y="81"/>
                      <a:pt x="253" y="74"/>
                    </a:cubicBezTo>
                    <a:cubicBezTo>
                      <a:pt x="275" y="63"/>
                      <a:pt x="287" y="87"/>
                      <a:pt x="302" y="93"/>
                    </a:cubicBezTo>
                    <a:cubicBezTo>
                      <a:pt x="316" y="112"/>
                      <a:pt x="316" y="139"/>
                      <a:pt x="310" y="162"/>
                    </a:cubicBezTo>
                    <a:cubicBezTo>
                      <a:pt x="288" y="214"/>
                      <a:pt x="257" y="259"/>
                      <a:pt x="229" y="307"/>
                    </a:cubicBezTo>
                    <a:cubicBezTo>
                      <a:pt x="213" y="339"/>
                      <a:pt x="193" y="370"/>
                      <a:pt x="174" y="402"/>
                    </a:cubicBezTo>
                    <a:cubicBezTo>
                      <a:pt x="171" y="407"/>
                      <a:pt x="167" y="413"/>
                      <a:pt x="164" y="419"/>
                    </a:cubicBezTo>
                    <a:cubicBezTo>
                      <a:pt x="160" y="446"/>
                      <a:pt x="136" y="462"/>
                      <a:pt x="134" y="491"/>
                    </a:cubicBezTo>
                    <a:cubicBezTo>
                      <a:pt x="113" y="504"/>
                      <a:pt x="115" y="527"/>
                      <a:pt x="115" y="527"/>
                    </a:cubicBezTo>
                    <a:cubicBezTo>
                      <a:pt x="92" y="551"/>
                      <a:pt x="104" y="573"/>
                      <a:pt x="104" y="573"/>
                    </a:cubicBezTo>
                    <a:cubicBezTo>
                      <a:pt x="85" y="597"/>
                      <a:pt x="97" y="612"/>
                      <a:pt x="97" y="612"/>
                    </a:cubicBezTo>
                    <a:cubicBezTo>
                      <a:pt x="90" y="622"/>
                      <a:pt x="95" y="636"/>
                      <a:pt x="95" y="636"/>
                    </a:cubicBezTo>
                    <a:cubicBezTo>
                      <a:pt x="87" y="679"/>
                      <a:pt x="106" y="709"/>
                      <a:pt x="132" y="739"/>
                    </a:cubicBezTo>
                    <a:cubicBezTo>
                      <a:pt x="143" y="741"/>
                      <a:pt x="152" y="747"/>
                      <a:pt x="161" y="755"/>
                    </a:cubicBezTo>
                    <a:cubicBezTo>
                      <a:pt x="214" y="776"/>
                      <a:pt x="266" y="746"/>
                      <a:pt x="308" y="708"/>
                    </a:cubicBezTo>
                    <a:cubicBezTo>
                      <a:pt x="322" y="705"/>
                      <a:pt x="338" y="686"/>
                      <a:pt x="348" y="712"/>
                    </a:cubicBezTo>
                    <a:cubicBezTo>
                      <a:pt x="368" y="735"/>
                      <a:pt x="394" y="748"/>
                      <a:pt x="423" y="756"/>
                    </a:cubicBezTo>
                    <a:cubicBezTo>
                      <a:pt x="449" y="754"/>
                      <a:pt x="478" y="750"/>
                      <a:pt x="502" y="736"/>
                    </a:cubicBezTo>
                    <a:cubicBezTo>
                      <a:pt x="543" y="708"/>
                      <a:pt x="574" y="673"/>
                      <a:pt x="606" y="637"/>
                    </a:cubicBezTo>
                    <a:cubicBezTo>
                      <a:pt x="619" y="646"/>
                      <a:pt x="636" y="636"/>
                      <a:pt x="648" y="639"/>
                    </a:cubicBezTo>
                    <a:cubicBezTo>
                      <a:pt x="730" y="652"/>
                      <a:pt x="811" y="607"/>
                      <a:pt x="855" y="530"/>
                    </a:cubicBezTo>
                    <a:cubicBezTo>
                      <a:pt x="862" y="527"/>
                      <a:pt x="863" y="535"/>
                      <a:pt x="867" y="540"/>
                    </a:cubicBezTo>
                    <a:cubicBezTo>
                      <a:pt x="841" y="586"/>
                      <a:pt x="841" y="586"/>
                      <a:pt x="841" y="586"/>
                    </a:cubicBezTo>
                    <a:cubicBezTo>
                      <a:pt x="816" y="622"/>
                      <a:pt x="795" y="674"/>
                      <a:pt x="809" y="717"/>
                    </a:cubicBezTo>
                    <a:cubicBezTo>
                      <a:pt x="813" y="740"/>
                      <a:pt x="836" y="738"/>
                      <a:pt x="851" y="746"/>
                    </a:cubicBezTo>
                    <a:cubicBezTo>
                      <a:pt x="889" y="744"/>
                      <a:pt x="924" y="727"/>
                      <a:pt x="953" y="697"/>
                    </a:cubicBezTo>
                    <a:cubicBezTo>
                      <a:pt x="963" y="703"/>
                      <a:pt x="966" y="714"/>
                      <a:pt x="971" y="722"/>
                    </a:cubicBezTo>
                    <a:cubicBezTo>
                      <a:pt x="1012" y="747"/>
                      <a:pt x="1057" y="721"/>
                      <a:pt x="1093" y="694"/>
                    </a:cubicBezTo>
                    <a:cubicBezTo>
                      <a:pt x="1113" y="714"/>
                      <a:pt x="1138" y="731"/>
                      <a:pt x="1167" y="719"/>
                    </a:cubicBezTo>
                    <a:cubicBezTo>
                      <a:pt x="1199" y="700"/>
                      <a:pt x="1226" y="674"/>
                      <a:pt x="1254" y="643"/>
                    </a:cubicBezTo>
                    <a:cubicBezTo>
                      <a:pt x="1266" y="615"/>
                      <a:pt x="1290" y="595"/>
                      <a:pt x="1304" y="567"/>
                    </a:cubicBezTo>
                    <a:cubicBezTo>
                      <a:pt x="1312" y="551"/>
                      <a:pt x="1321" y="534"/>
                      <a:pt x="1333" y="518"/>
                    </a:cubicBezTo>
                    <a:cubicBezTo>
                      <a:pt x="1349" y="495"/>
                      <a:pt x="1369" y="475"/>
                      <a:pt x="1393" y="464"/>
                    </a:cubicBezTo>
                    <a:cubicBezTo>
                      <a:pt x="1412" y="483"/>
                      <a:pt x="1390" y="499"/>
                      <a:pt x="1388" y="520"/>
                    </a:cubicBezTo>
                    <a:cubicBezTo>
                      <a:pt x="1387" y="521"/>
                      <a:pt x="1386" y="522"/>
                      <a:pt x="1385" y="524"/>
                    </a:cubicBezTo>
                    <a:cubicBezTo>
                      <a:pt x="1349" y="573"/>
                      <a:pt x="1299" y="616"/>
                      <a:pt x="1299" y="684"/>
                    </a:cubicBezTo>
                    <a:cubicBezTo>
                      <a:pt x="1309" y="699"/>
                      <a:pt x="1321" y="716"/>
                      <a:pt x="1339" y="708"/>
                    </a:cubicBezTo>
                    <a:cubicBezTo>
                      <a:pt x="1358" y="705"/>
                      <a:pt x="1364" y="683"/>
                      <a:pt x="1380" y="672"/>
                    </a:cubicBezTo>
                    <a:cubicBezTo>
                      <a:pt x="1389" y="641"/>
                      <a:pt x="1409" y="617"/>
                      <a:pt x="1422" y="588"/>
                    </a:cubicBezTo>
                    <a:cubicBezTo>
                      <a:pt x="1426" y="567"/>
                      <a:pt x="1434" y="547"/>
                      <a:pt x="1444" y="530"/>
                    </a:cubicBezTo>
                    <a:cubicBezTo>
                      <a:pt x="1458" y="507"/>
                      <a:pt x="1476" y="488"/>
                      <a:pt x="1497" y="471"/>
                    </a:cubicBezTo>
                    <a:cubicBezTo>
                      <a:pt x="1514" y="464"/>
                      <a:pt x="1536" y="458"/>
                      <a:pt x="1551" y="465"/>
                    </a:cubicBezTo>
                    <a:cubicBezTo>
                      <a:pt x="1545" y="491"/>
                      <a:pt x="1534" y="515"/>
                      <a:pt x="1518" y="537"/>
                    </a:cubicBezTo>
                    <a:cubicBezTo>
                      <a:pt x="1515" y="542"/>
                      <a:pt x="1511" y="546"/>
                      <a:pt x="1507" y="550"/>
                    </a:cubicBezTo>
                    <a:cubicBezTo>
                      <a:pt x="1503" y="582"/>
                      <a:pt x="1473" y="598"/>
                      <a:pt x="1471" y="632"/>
                    </a:cubicBezTo>
                    <a:cubicBezTo>
                      <a:pt x="1464" y="653"/>
                      <a:pt x="1457" y="680"/>
                      <a:pt x="1468" y="701"/>
                    </a:cubicBezTo>
                    <a:cubicBezTo>
                      <a:pt x="1482" y="708"/>
                      <a:pt x="1499" y="722"/>
                      <a:pt x="1516" y="712"/>
                    </a:cubicBezTo>
                    <a:cubicBezTo>
                      <a:pt x="1550" y="714"/>
                      <a:pt x="1578" y="698"/>
                      <a:pt x="1605" y="676"/>
                    </a:cubicBezTo>
                    <a:cubicBezTo>
                      <a:pt x="1618" y="669"/>
                      <a:pt x="1632" y="673"/>
                      <a:pt x="1638" y="688"/>
                    </a:cubicBezTo>
                    <a:cubicBezTo>
                      <a:pt x="1654" y="704"/>
                      <a:pt x="1672" y="722"/>
                      <a:pt x="1696" y="717"/>
                    </a:cubicBezTo>
                    <a:cubicBezTo>
                      <a:pt x="1709" y="714"/>
                      <a:pt x="1723" y="708"/>
                      <a:pt x="1735" y="712"/>
                    </a:cubicBezTo>
                    <a:cubicBezTo>
                      <a:pt x="1687" y="741"/>
                      <a:pt x="1633" y="770"/>
                      <a:pt x="1586" y="805"/>
                    </a:cubicBezTo>
                    <a:cubicBezTo>
                      <a:pt x="1550" y="832"/>
                      <a:pt x="1543" y="878"/>
                      <a:pt x="1541" y="922"/>
                    </a:cubicBezTo>
                    <a:cubicBezTo>
                      <a:pt x="1551" y="955"/>
                      <a:pt x="1580" y="972"/>
                      <a:pt x="1609" y="977"/>
                    </a:cubicBezTo>
                    <a:cubicBezTo>
                      <a:pt x="1683" y="981"/>
                      <a:pt x="1719" y="897"/>
                      <a:pt x="1745" y="836"/>
                    </a:cubicBezTo>
                    <a:cubicBezTo>
                      <a:pt x="1775" y="812"/>
                      <a:pt x="1758" y="758"/>
                      <a:pt x="1798" y="741"/>
                    </a:cubicBezTo>
                    <a:cubicBezTo>
                      <a:pt x="1847" y="722"/>
                      <a:pt x="1885" y="677"/>
                      <a:pt x="1936" y="665"/>
                    </a:cubicBezTo>
                    <a:cubicBezTo>
                      <a:pt x="1965" y="700"/>
                      <a:pt x="2005" y="720"/>
                      <a:pt x="2050" y="719"/>
                    </a:cubicBezTo>
                    <a:cubicBezTo>
                      <a:pt x="2071" y="706"/>
                      <a:pt x="2093" y="727"/>
                      <a:pt x="2112" y="710"/>
                    </a:cubicBezTo>
                    <a:cubicBezTo>
                      <a:pt x="2133" y="717"/>
                      <a:pt x="2146" y="696"/>
                      <a:pt x="2166" y="699"/>
                    </a:cubicBezTo>
                    <a:cubicBezTo>
                      <a:pt x="2207" y="736"/>
                      <a:pt x="2266" y="718"/>
                      <a:pt x="2309" y="700"/>
                    </a:cubicBezTo>
                    <a:cubicBezTo>
                      <a:pt x="2328" y="687"/>
                      <a:pt x="2349" y="674"/>
                      <a:pt x="2366" y="659"/>
                    </a:cubicBezTo>
                    <a:cubicBezTo>
                      <a:pt x="2379" y="651"/>
                      <a:pt x="2388" y="638"/>
                      <a:pt x="2397" y="626"/>
                    </a:cubicBezTo>
                    <a:cubicBezTo>
                      <a:pt x="2405" y="616"/>
                      <a:pt x="2412" y="607"/>
                      <a:pt x="2423" y="599"/>
                    </a:cubicBezTo>
                    <a:cubicBezTo>
                      <a:pt x="2445" y="569"/>
                      <a:pt x="2463" y="536"/>
                      <a:pt x="2489" y="507"/>
                    </a:cubicBezTo>
                    <a:cubicBezTo>
                      <a:pt x="2499" y="507"/>
                      <a:pt x="2515" y="502"/>
                      <a:pt x="2521" y="515"/>
                    </a:cubicBezTo>
                    <a:cubicBezTo>
                      <a:pt x="2511" y="530"/>
                      <a:pt x="2510" y="553"/>
                      <a:pt x="2492" y="563"/>
                    </a:cubicBezTo>
                    <a:cubicBezTo>
                      <a:pt x="2481" y="585"/>
                      <a:pt x="2465" y="608"/>
                      <a:pt x="2456" y="632"/>
                    </a:cubicBezTo>
                    <a:cubicBezTo>
                      <a:pt x="2449" y="651"/>
                      <a:pt x="2445" y="671"/>
                      <a:pt x="2452" y="692"/>
                    </a:cubicBezTo>
                    <a:cubicBezTo>
                      <a:pt x="2455" y="718"/>
                      <a:pt x="2479" y="722"/>
                      <a:pt x="2495" y="735"/>
                    </a:cubicBezTo>
                    <a:cubicBezTo>
                      <a:pt x="2525" y="744"/>
                      <a:pt x="2554" y="733"/>
                      <a:pt x="2581" y="723"/>
                    </a:cubicBezTo>
                    <a:cubicBezTo>
                      <a:pt x="2607" y="700"/>
                      <a:pt x="2632" y="692"/>
                      <a:pt x="2657" y="672"/>
                    </a:cubicBezTo>
                    <a:cubicBezTo>
                      <a:pt x="2664" y="666"/>
                      <a:pt x="2670" y="660"/>
                      <a:pt x="2676" y="654"/>
                    </a:cubicBezTo>
                    <a:cubicBezTo>
                      <a:pt x="2715" y="614"/>
                      <a:pt x="2751" y="569"/>
                      <a:pt x="2795" y="543"/>
                    </a:cubicBezTo>
                    <a:cubicBezTo>
                      <a:pt x="2787" y="535"/>
                      <a:pt x="2771" y="554"/>
                      <a:pt x="2762"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3" name="Freeform 543"/>
              <p:cNvSpPr>
                <a:spLocks noEditPoints="1"/>
              </p:cNvSpPr>
              <p:nvPr/>
            </p:nvSpPr>
            <p:spPr bwMode="auto">
              <a:xfrm>
                <a:off x="3681413" y="3589338"/>
                <a:ext cx="36512" cy="38100"/>
              </a:xfrm>
              <a:custGeom>
                <a:avLst/>
                <a:gdLst>
                  <a:gd name="T0" fmla="*/ 35 w 69"/>
                  <a:gd name="T1" fmla="*/ 61 h 68"/>
                  <a:gd name="T2" fmla="*/ 8 w 69"/>
                  <a:gd name="T3" fmla="*/ 34 h 68"/>
                  <a:gd name="T4" fmla="*/ 34 w 69"/>
                  <a:gd name="T5" fmla="*/ 7 h 68"/>
                  <a:gd name="T6" fmla="*/ 60 w 69"/>
                  <a:gd name="T7" fmla="*/ 34 h 68"/>
                  <a:gd name="T8" fmla="*/ 35 w 69"/>
                  <a:gd name="T9" fmla="*/ 61 h 68"/>
                  <a:gd name="T10" fmla="*/ 35 w 69"/>
                  <a:gd name="T11" fmla="*/ 0 h 68"/>
                  <a:gd name="T12" fmla="*/ 0 w 69"/>
                  <a:gd name="T13" fmla="*/ 34 h 68"/>
                  <a:gd name="T14" fmla="*/ 34 w 69"/>
                  <a:gd name="T15" fmla="*/ 68 h 68"/>
                  <a:gd name="T16" fmla="*/ 69 w 69"/>
                  <a:gd name="T17" fmla="*/ 34 h 68"/>
                  <a:gd name="T18" fmla="*/ 35 w 69"/>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8">
                    <a:moveTo>
                      <a:pt x="35" y="61"/>
                    </a:moveTo>
                    <a:cubicBezTo>
                      <a:pt x="20" y="61"/>
                      <a:pt x="8" y="49"/>
                      <a:pt x="8" y="34"/>
                    </a:cubicBezTo>
                    <a:cubicBezTo>
                      <a:pt x="8" y="19"/>
                      <a:pt x="20" y="7"/>
                      <a:pt x="34" y="7"/>
                    </a:cubicBezTo>
                    <a:cubicBezTo>
                      <a:pt x="49" y="7"/>
                      <a:pt x="60" y="19"/>
                      <a:pt x="60" y="34"/>
                    </a:cubicBezTo>
                    <a:cubicBezTo>
                      <a:pt x="60" y="49"/>
                      <a:pt x="49" y="61"/>
                      <a:pt x="35" y="61"/>
                    </a:cubicBezTo>
                    <a:moveTo>
                      <a:pt x="35" y="0"/>
                    </a:moveTo>
                    <a:cubicBezTo>
                      <a:pt x="15" y="0"/>
                      <a:pt x="0" y="15"/>
                      <a:pt x="0" y="34"/>
                    </a:cubicBezTo>
                    <a:cubicBezTo>
                      <a:pt x="0" y="53"/>
                      <a:pt x="15" y="68"/>
                      <a:pt x="34" y="68"/>
                    </a:cubicBezTo>
                    <a:cubicBezTo>
                      <a:pt x="54" y="68"/>
                      <a:pt x="69" y="53"/>
                      <a:pt x="69" y="34"/>
                    </a:cubicBezTo>
                    <a:cubicBezTo>
                      <a:pt x="69" y="15"/>
                      <a:pt x="54" y="0"/>
                      <a:pt x="35"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94" name="Freeform 544"/>
              <p:cNvSpPr>
                <a:spLocks noEditPoints="1"/>
              </p:cNvSpPr>
              <p:nvPr/>
            </p:nvSpPr>
            <p:spPr bwMode="auto">
              <a:xfrm>
                <a:off x="3692525" y="3598863"/>
                <a:ext cx="15875" cy="19050"/>
              </a:xfrm>
              <a:custGeom>
                <a:avLst/>
                <a:gdLst>
                  <a:gd name="T0" fmla="*/ 12 w 30"/>
                  <a:gd name="T1" fmla="*/ 16 h 34"/>
                  <a:gd name="T2" fmla="*/ 8 w 30"/>
                  <a:gd name="T3" fmla="*/ 16 h 34"/>
                  <a:gd name="T4" fmla="*/ 8 w 30"/>
                  <a:gd name="T5" fmla="*/ 6 h 34"/>
                  <a:gd name="T6" fmla="*/ 13 w 30"/>
                  <a:gd name="T7" fmla="*/ 5 h 34"/>
                  <a:gd name="T8" fmla="*/ 20 w 30"/>
                  <a:gd name="T9" fmla="*/ 11 h 34"/>
                  <a:gd name="T10" fmla="*/ 12 w 30"/>
                  <a:gd name="T11" fmla="*/ 16 h 34"/>
                  <a:gd name="T12" fmla="*/ 21 w 30"/>
                  <a:gd name="T13" fmla="*/ 18 h 34"/>
                  <a:gd name="T14" fmla="*/ 21 w 30"/>
                  <a:gd name="T15" fmla="*/ 18 h 34"/>
                  <a:gd name="T16" fmla="*/ 28 w 30"/>
                  <a:gd name="T17" fmla="*/ 10 h 34"/>
                  <a:gd name="T18" fmla="*/ 25 w 30"/>
                  <a:gd name="T19" fmla="*/ 2 h 34"/>
                  <a:gd name="T20" fmla="*/ 13 w 30"/>
                  <a:gd name="T21" fmla="*/ 0 h 34"/>
                  <a:gd name="T22" fmla="*/ 0 w 30"/>
                  <a:gd name="T23" fmla="*/ 1 h 34"/>
                  <a:gd name="T24" fmla="*/ 0 w 30"/>
                  <a:gd name="T25" fmla="*/ 34 h 34"/>
                  <a:gd name="T26" fmla="*/ 8 w 30"/>
                  <a:gd name="T27" fmla="*/ 34 h 34"/>
                  <a:gd name="T28" fmla="*/ 8 w 30"/>
                  <a:gd name="T29" fmla="*/ 21 h 34"/>
                  <a:gd name="T30" fmla="*/ 12 w 30"/>
                  <a:gd name="T31" fmla="*/ 21 h 34"/>
                  <a:gd name="T32" fmla="*/ 19 w 30"/>
                  <a:gd name="T33" fmla="*/ 26 h 34"/>
                  <a:gd name="T34" fmla="*/ 22 w 30"/>
                  <a:gd name="T35" fmla="*/ 34 h 34"/>
                  <a:gd name="T36" fmla="*/ 30 w 30"/>
                  <a:gd name="T37" fmla="*/ 34 h 34"/>
                  <a:gd name="T38" fmla="*/ 27 w 30"/>
                  <a:gd name="T39" fmla="*/ 26 h 34"/>
                  <a:gd name="T40" fmla="*/ 21 w 30"/>
                  <a:gd name="T41"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12" y="16"/>
                    </a:moveTo>
                    <a:cubicBezTo>
                      <a:pt x="8" y="16"/>
                      <a:pt x="8" y="16"/>
                      <a:pt x="8" y="16"/>
                    </a:cubicBezTo>
                    <a:cubicBezTo>
                      <a:pt x="8" y="6"/>
                      <a:pt x="8" y="6"/>
                      <a:pt x="8" y="6"/>
                    </a:cubicBezTo>
                    <a:cubicBezTo>
                      <a:pt x="9" y="6"/>
                      <a:pt x="11" y="5"/>
                      <a:pt x="13" y="5"/>
                    </a:cubicBezTo>
                    <a:cubicBezTo>
                      <a:pt x="18" y="5"/>
                      <a:pt x="20" y="8"/>
                      <a:pt x="20" y="11"/>
                    </a:cubicBezTo>
                    <a:cubicBezTo>
                      <a:pt x="20" y="14"/>
                      <a:pt x="16" y="16"/>
                      <a:pt x="12" y="16"/>
                    </a:cubicBezTo>
                    <a:moveTo>
                      <a:pt x="21" y="18"/>
                    </a:moveTo>
                    <a:cubicBezTo>
                      <a:pt x="21" y="18"/>
                      <a:pt x="21" y="18"/>
                      <a:pt x="21" y="18"/>
                    </a:cubicBezTo>
                    <a:cubicBezTo>
                      <a:pt x="25" y="16"/>
                      <a:pt x="28" y="14"/>
                      <a:pt x="28" y="10"/>
                    </a:cubicBezTo>
                    <a:cubicBezTo>
                      <a:pt x="28" y="6"/>
                      <a:pt x="27" y="4"/>
                      <a:pt x="25" y="2"/>
                    </a:cubicBezTo>
                    <a:cubicBezTo>
                      <a:pt x="23" y="1"/>
                      <a:pt x="20" y="0"/>
                      <a:pt x="13" y="0"/>
                    </a:cubicBezTo>
                    <a:cubicBezTo>
                      <a:pt x="8" y="0"/>
                      <a:pt x="3" y="0"/>
                      <a:pt x="0" y="1"/>
                    </a:cubicBezTo>
                    <a:cubicBezTo>
                      <a:pt x="0" y="34"/>
                      <a:pt x="0" y="34"/>
                      <a:pt x="0" y="34"/>
                    </a:cubicBezTo>
                    <a:cubicBezTo>
                      <a:pt x="8" y="34"/>
                      <a:pt x="8" y="34"/>
                      <a:pt x="8" y="34"/>
                    </a:cubicBezTo>
                    <a:cubicBezTo>
                      <a:pt x="8" y="21"/>
                      <a:pt x="8" y="21"/>
                      <a:pt x="8" y="21"/>
                    </a:cubicBezTo>
                    <a:cubicBezTo>
                      <a:pt x="12" y="21"/>
                      <a:pt x="12" y="21"/>
                      <a:pt x="12" y="21"/>
                    </a:cubicBezTo>
                    <a:cubicBezTo>
                      <a:pt x="16" y="21"/>
                      <a:pt x="18" y="23"/>
                      <a:pt x="19" y="26"/>
                    </a:cubicBezTo>
                    <a:cubicBezTo>
                      <a:pt x="20" y="30"/>
                      <a:pt x="20" y="33"/>
                      <a:pt x="22" y="34"/>
                    </a:cubicBezTo>
                    <a:cubicBezTo>
                      <a:pt x="30" y="34"/>
                      <a:pt x="30" y="34"/>
                      <a:pt x="30" y="34"/>
                    </a:cubicBezTo>
                    <a:cubicBezTo>
                      <a:pt x="29" y="33"/>
                      <a:pt x="28" y="31"/>
                      <a:pt x="27" y="26"/>
                    </a:cubicBezTo>
                    <a:cubicBezTo>
                      <a:pt x="26" y="22"/>
                      <a:pt x="25" y="19"/>
                      <a:pt x="21"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grpSp>
          <p:nvGrpSpPr>
            <p:cNvPr id="376" name="Group 375"/>
            <p:cNvGrpSpPr/>
            <p:nvPr/>
          </p:nvGrpSpPr>
          <p:grpSpPr>
            <a:xfrm>
              <a:off x="1898121" y="6064798"/>
              <a:ext cx="598186" cy="225982"/>
              <a:chOff x="5748338" y="4337050"/>
              <a:chExt cx="1357312" cy="512763"/>
            </a:xfrm>
            <a:solidFill>
              <a:schemeClr val="tx1"/>
            </a:solidFill>
          </p:grpSpPr>
          <p:sp>
            <p:nvSpPr>
              <p:cNvPr id="378" name="Freeform 545"/>
              <p:cNvSpPr>
                <a:spLocks/>
              </p:cNvSpPr>
              <p:nvPr/>
            </p:nvSpPr>
            <p:spPr bwMode="auto">
              <a:xfrm>
                <a:off x="5748338" y="4337050"/>
                <a:ext cx="1357312" cy="512763"/>
              </a:xfrm>
              <a:custGeom>
                <a:avLst/>
                <a:gdLst>
                  <a:gd name="T0" fmla="*/ 2342 w 2487"/>
                  <a:gd name="T1" fmla="*/ 617 h 939"/>
                  <a:gd name="T2" fmla="*/ 2277 w 2487"/>
                  <a:gd name="T3" fmla="*/ 566 h 939"/>
                  <a:gd name="T4" fmla="*/ 2268 w 2487"/>
                  <a:gd name="T5" fmla="*/ 452 h 939"/>
                  <a:gd name="T6" fmla="*/ 2136 w 2487"/>
                  <a:gd name="T7" fmla="*/ 410 h 939"/>
                  <a:gd name="T8" fmla="*/ 2069 w 2487"/>
                  <a:gd name="T9" fmla="*/ 620 h 939"/>
                  <a:gd name="T10" fmla="*/ 2119 w 2487"/>
                  <a:gd name="T11" fmla="*/ 434 h 939"/>
                  <a:gd name="T12" fmla="*/ 1922 w 2487"/>
                  <a:gd name="T13" fmla="*/ 557 h 939"/>
                  <a:gd name="T14" fmla="*/ 1777 w 2487"/>
                  <a:gd name="T15" fmla="*/ 607 h 939"/>
                  <a:gd name="T16" fmla="*/ 1929 w 2487"/>
                  <a:gd name="T17" fmla="*/ 206 h 939"/>
                  <a:gd name="T18" fmla="*/ 1727 w 2487"/>
                  <a:gd name="T19" fmla="*/ 599 h 939"/>
                  <a:gd name="T20" fmla="*/ 1641 w 2487"/>
                  <a:gd name="T21" fmla="*/ 599 h 939"/>
                  <a:gd name="T22" fmla="*/ 1663 w 2487"/>
                  <a:gd name="T23" fmla="*/ 421 h 939"/>
                  <a:gd name="T24" fmla="*/ 1517 w 2487"/>
                  <a:gd name="T25" fmla="*/ 615 h 939"/>
                  <a:gd name="T26" fmla="*/ 1649 w 2487"/>
                  <a:gd name="T27" fmla="*/ 423 h 939"/>
                  <a:gd name="T28" fmla="*/ 1473 w 2487"/>
                  <a:gd name="T29" fmla="*/ 573 h 939"/>
                  <a:gd name="T30" fmla="*/ 1388 w 2487"/>
                  <a:gd name="T31" fmla="*/ 597 h 939"/>
                  <a:gd name="T32" fmla="*/ 1358 w 2487"/>
                  <a:gd name="T33" fmla="*/ 399 h 939"/>
                  <a:gd name="T34" fmla="*/ 1288 w 2487"/>
                  <a:gd name="T35" fmla="*/ 385 h 939"/>
                  <a:gd name="T36" fmla="*/ 1094 w 2487"/>
                  <a:gd name="T37" fmla="*/ 618 h 939"/>
                  <a:gd name="T38" fmla="*/ 1101 w 2487"/>
                  <a:gd name="T39" fmla="*/ 537 h 939"/>
                  <a:gd name="T40" fmla="*/ 1073 w 2487"/>
                  <a:gd name="T41" fmla="*/ 454 h 939"/>
                  <a:gd name="T42" fmla="*/ 934 w 2487"/>
                  <a:gd name="T43" fmla="*/ 626 h 939"/>
                  <a:gd name="T44" fmla="*/ 1044 w 2487"/>
                  <a:gd name="T45" fmla="*/ 434 h 939"/>
                  <a:gd name="T46" fmla="*/ 994 w 2487"/>
                  <a:gd name="T47" fmla="*/ 397 h 939"/>
                  <a:gd name="T48" fmla="*/ 788 w 2487"/>
                  <a:gd name="T49" fmla="*/ 633 h 939"/>
                  <a:gd name="T50" fmla="*/ 832 w 2487"/>
                  <a:gd name="T51" fmla="*/ 469 h 939"/>
                  <a:gd name="T52" fmla="*/ 780 w 2487"/>
                  <a:gd name="T53" fmla="*/ 340 h 939"/>
                  <a:gd name="T54" fmla="*/ 750 w 2487"/>
                  <a:gd name="T55" fmla="*/ 463 h 939"/>
                  <a:gd name="T56" fmla="*/ 615 w 2487"/>
                  <a:gd name="T57" fmla="*/ 546 h 939"/>
                  <a:gd name="T58" fmla="*/ 628 w 2487"/>
                  <a:gd name="T59" fmla="*/ 160 h 939"/>
                  <a:gd name="T60" fmla="*/ 372 w 2487"/>
                  <a:gd name="T61" fmla="*/ 603 h 939"/>
                  <a:gd name="T62" fmla="*/ 549 w 2487"/>
                  <a:gd name="T63" fmla="*/ 141 h 939"/>
                  <a:gd name="T64" fmla="*/ 320 w 2487"/>
                  <a:gd name="T65" fmla="*/ 563 h 939"/>
                  <a:gd name="T66" fmla="*/ 247 w 2487"/>
                  <a:gd name="T67" fmla="*/ 364 h 939"/>
                  <a:gd name="T68" fmla="*/ 201 w 2487"/>
                  <a:gd name="T69" fmla="*/ 78 h 939"/>
                  <a:gd name="T70" fmla="*/ 110 w 2487"/>
                  <a:gd name="T71" fmla="*/ 320 h 939"/>
                  <a:gd name="T72" fmla="*/ 327 w 2487"/>
                  <a:gd name="T73" fmla="*/ 159 h 939"/>
                  <a:gd name="T74" fmla="*/ 156 w 2487"/>
                  <a:gd name="T75" fmla="*/ 673 h 939"/>
                  <a:gd name="T76" fmla="*/ 439 w 2487"/>
                  <a:gd name="T77" fmla="*/ 694 h 939"/>
                  <a:gd name="T78" fmla="*/ 601 w 2487"/>
                  <a:gd name="T79" fmla="*/ 595 h 939"/>
                  <a:gd name="T80" fmla="*/ 793 w 2487"/>
                  <a:gd name="T81" fmla="*/ 527 h 939"/>
                  <a:gd name="T82" fmla="*/ 831 w 2487"/>
                  <a:gd name="T83" fmla="*/ 686 h 939"/>
                  <a:gd name="T84" fmla="*/ 970 w 2487"/>
                  <a:gd name="T85" fmla="*/ 692 h 939"/>
                  <a:gd name="T86" fmla="*/ 1026 w 2487"/>
                  <a:gd name="T87" fmla="*/ 673 h 939"/>
                  <a:gd name="T88" fmla="*/ 1238 w 2487"/>
                  <a:gd name="T89" fmla="*/ 468 h 939"/>
                  <a:gd name="T90" fmla="*/ 1217 w 2487"/>
                  <a:gd name="T91" fmla="*/ 575 h 939"/>
                  <a:gd name="T92" fmla="*/ 1315 w 2487"/>
                  <a:gd name="T93" fmla="*/ 546 h 939"/>
                  <a:gd name="T94" fmla="*/ 1405 w 2487"/>
                  <a:gd name="T95" fmla="*/ 437 h 939"/>
                  <a:gd name="T96" fmla="*/ 1330 w 2487"/>
                  <a:gd name="T97" fmla="*/ 593 h 939"/>
                  <a:gd name="T98" fmla="*/ 1457 w 2487"/>
                  <a:gd name="T99" fmla="*/ 654 h 939"/>
                  <a:gd name="T100" fmla="*/ 1577 w 2487"/>
                  <a:gd name="T101" fmla="*/ 673 h 939"/>
                  <a:gd name="T102" fmla="*/ 1404 w 2487"/>
                  <a:gd name="T103" fmla="*/ 803 h 939"/>
                  <a:gd name="T104" fmla="*/ 1553 w 2487"/>
                  <a:gd name="T105" fmla="*/ 859 h 939"/>
                  <a:gd name="T106" fmla="*/ 1736 w 2487"/>
                  <a:gd name="T107" fmla="*/ 637 h 939"/>
                  <a:gd name="T108" fmla="*/ 1939 w 2487"/>
                  <a:gd name="T109" fmla="*/ 653 h 939"/>
                  <a:gd name="T110" fmla="*/ 2234 w 2487"/>
                  <a:gd name="T111" fmla="*/ 506 h 939"/>
                  <a:gd name="T112" fmla="*/ 2222 w 2487"/>
                  <a:gd name="T113" fmla="*/ 559 h 939"/>
                  <a:gd name="T114" fmla="*/ 2450 w 2487"/>
                  <a:gd name="T115" fmla="*/ 568 h 939"/>
                  <a:gd name="T116" fmla="*/ 2445 w 2487"/>
                  <a:gd name="T117" fmla="*/ 481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7" h="939">
                    <a:moveTo>
                      <a:pt x="2445" y="481"/>
                    </a:moveTo>
                    <a:cubicBezTo>
                      <a:pt x="2445" y="481"/>
                      <a:pt x="2385" y="574"/>
                      <a:pt x="2342" y="617"/>
                    </a:cubicBezTo>
                    <a:cubicBezTo>
                      <a:pt x="2342" y="617"/>
                      <a:pt x="2267" y="679"/>
                      <a:pt x="2256" y="607"/>
                    </a:cubicBezTo>
                    <a:cubicBezTo>
                      <a:pt x="2256" y="607"/>
                      <a:pt x="2251" y="603"/>
                      <a:pt x="2277" y="566"/>
                    </a:cubicBezTo>
                    <a:cubicBezTo>
                      <a:pt x="2277" y="566"/>
                      <a:pt x="2339" y="497"/>
                      <a:pt x="2294" y="463"/>
                    </a:cubicBezTo>
                    <a:cubicBezTo>
                      <a:pt x="2294" y="463"/>
                      <a:pt x="2279" y="452"/>
                      <a:pt x="2268" y="452"/>
                    </a:cubicBezTo>
                    <a:cubicBezTo>
                      <a:pt x="2268" y="452"/>
                      <a:pt x="2297" y="350"/>
                      <a:pt x="2218" y="331"/>
                    </a:cubicBezTo>
                    <a:cubicBezTo>
                      <a:pt x="2218" y="331"/>
                      <a:pt x="2147" y="318"/>
                      <a:pt x="2136" y="410"/>
                    </a:cubicBezTo>
                    <a:cubicBezTo>
                      <a:pt x="2136" y="410"/>
                      <a:pt x="2128" y="462"/>
                      <a:pt x="2190" y="482"/>
                    </a:cubicBezTo>
                    <a:cubicBezTo>
                      <a:pt x="2190" y="482"/>
                      <a:pt x="2132" y="586"/>
                      <a:pt x="2069" y="620"/>
                    </a:cubicBezTo>
                    <a:cubicBezTo>
                      <a:pt x="2069" y="620"/>
                      <a:pt x="2020" y="655"/>
                      <a:pt x="1991" y="622"/>
                    </a:cubicBezTo>
                    <a:cubicBezTo>
                      <a:pt x="1991" y="622"/>
                      <a:pt x="2119" y="551"/>
                      <a:pt x="2119" y="434"/>
                    </a:cubicBezTo>
                    <a:cubicBezTo>
                      <a:pt x="2119" y="434"/>
                      <a:pt x="2114" y="338"/>
                      <a:pt x="2026" y="385"/>
                    </a:cubicBezTo>
                    <a:cubicBezTo>
                      <a:pt x="2026" y="385"/>
                      <a:pt x="1912" y="455"/>
                      <a:pt x="1922" y="557"/>
                    </a:cubicBezTo>
                    <a:cubicBezTo>
                      <a:pt x="1922" y="557"/>
                      <a:pt x="1932" y="608"/>
                      <a:pt x="1924" y="608"/>
                    </a:cubicBezTo>
                    <a:cubicBezTo>
                      <a:pt x="1924" y="608"/>
                      <a:pt x="1836" y="682"/>
                      <a:pt x="1777" y="607"/>
                    </a:cubicBezTo>
                    <a:cubicBezTo>
                      <a:pt x="1777" y="607"/>
                      <a:pt x="1925" y="490"/>
                      <a:pt x="1967" y="331"/>
                    </a:cubicBezTo>
                    <a:cubicBezTo>
                      <a:pt x="1967" y="331"/>
                      <a:pt x="1999" y="206"/>
                      <a:pt x="1929" y="206"/>
                    </a:cubicBezTo>
                    <a:cubicBezTo>
                      <a:pt x="1929" y="206"/>
                      <a:pt x="1836" y="182"/>
                      <a:pt x="1738" y="453"/>
                    </a:cubicBezTo>
                    <a:cubicBezTo>
                      <a:pt x="1738" y="453"/>
                      <a:pt x="1712" y="548"/>
                      <a:pt x="1727" y="599"/>
                    </a:cubicBezTo>
                    <a:cubicBezTo>
                      <a:pt x="1727" y="599"/>
                      <a:pt x="1638" y="660"/>
                      <a:pt x="1624" y="653"/>
                    </a:cubicBezTo>
                    <a:cubicBezTo>
                      <a:pt x="1624" y="653"/>
                      <a:pt x="1623" y="623"/>
                      <a:pt x="1641" y="599"/>
                    </a:cubicBezTo>
                    <a:cubicBezTo>
                      <a:pt x="1641" y="599"/>
                      <a:pt x="1721" y="465"/>
                      <a:pt x="1715" y="412"/>
                    </a:cubicBezTo>
                    <a:cubicBezTo>
                      <a:pt x="1715" y="412"/>
                      <a:pt x="1699" y="368"/>
                      <a:pt x="1663" y="421"/>
                    </a:cubicBezTo>
                    <a:cubicBezTo>
                      <a:pt x="1663" y="421"/>
                      <a:pt x="1618" y="490"/>
                      <a:pt x="1580" y="628"/>
                    </a:cubicBezTo>
                    <a:cubicBezTo>
                      <a:pt x="1580" y="628"/>
                      <a:pt x="1546" y="659"/>
                      <a:pt x="1517" y="615"/>
                    </a:cubicBezTo>
                    <a:cubicBezTo>
                      <a:pt x="1517" y="615"/>
                      <a:pt x="1483" y="575"/>
                      <a:pt x="1568" y="468"/>
                    </a:cubicBezTo>
                    <a:cubicBezTo>
                      <a:pt x="1568" y="468"/>
                      <a:pt x="1617" y="423"/>
                      <a:pt x="1649" y="423"/>
                    </a:cubicBezTo>
                    <a:cubicBezTo>
                      <a:pt x="1649" y="423"/>
                      <a:pt x="1686" y="376"/>
                      <a:pt x="1618" y="379"/>
                    </a:cubicBezTo>
                    <a:cubicBezTo>
                      <a:pt x="1618" y="379"/>
                      <a:pt x="1490" y="407"/>
                      <a:pt x="1473" y="573"/>
                    </a:cubicBezTo>
                    <a:cubicBezTo>
                      <a:pt x="1473" y="573"/>
                      <a:pt x="1421" y="640"/>
                      <a:pt x="1389" y="633"/>
                    </a:cubicBezTo>
                    <a:cubicBezTo>
                      <a:pt x="1389" y="633"/>
                      <a:pt x="1357" y="635"/>
                      <a:pt x="1388" y="597"/>
                    </a:cubicBezTo>
                    <a:cubicBezTo>
                      <a:pt x="1388" y="597"/>
                      <a:pt x="1501" y="459"/>
                      <a:pt x="1448" y="405"/>
                    </a:cubicBezTo>
                    <a:cubicBezTo>
                      <a:pt x="1448" y="405"/>
                      <a:pt x="1407" y="363"/>
                      <a:pt x="1358" y="399"/>
                    </a:cubicBezTo>
                    <a:cubicBezTo>
                      <a:pt x="1358" y="399"/>
                      <a:pt x="1329" y="421"/>
                      <a:pt x="1325" y="426"/>
                    </a:cubicBezTo>
                    <a:cubicBezTo>
                      <a:pt x="1325" y="426"/>
                      <a:pt x="1316" y="383"/>
                      <a:pt x="1288" y="385"/>
                    </a:cubicBezTo>
                    <a:cubicBezTo>
                      <a:pt x="1288" y="385"/>
                      <a:pt x="1246" y="378"/>
                      <a:pt x="1219" y="415"/>
                    </a:cubicBezTo>
                    <a:cubicBezTo>
                      <a:pt x="1219" y="415"/>
                      <a:pt x="1109" y="603"/>
                      <a:pt x="1094" y="618"/>
                    </a:cubicBezTo>
                    <a:cubicBezTo>
                      <a:pt x="1094" y="618"/>
                      <a:pt x="1056" y="661"/>
                      <a:pt x="1063" y="603"/>
                    </a:cubicBezTo>
                    <a:cubicBezTo>
                      <a:pt x="1063" y="603"/>
                      <a:pt x="1080" y="558"/>
                      <a:pt x="1101" y="537"/>
                    </a:cubicBezTo>
                    <a:cubicBezTo>
                      <a:pt x="1101" y="537"/>
                      <a:pt x="1159" y="456"/>
                      <a:pt x="1136" y="419"/>
                    </a:cubicBezTo>
                    <a:cubicBezTo>
                      <a:pt x="1136" y="419"/>
                      <a:pt x="1100" y="395"/>
                      <a:pt x="1073" y="454"/>
                    </a:cubicBezTo>
                    <a:cubicBezTo>
                      <a:pt x="1073" y="454"/>
                      <a:pt x="1023" y="564"/>
                      <a:pt x="1014" y="608"/>
                    </a:cubicBezTo>
                    <a:cubicBezTo>
                      <a:pt x="1014" y="608"/>
                      <a:pt x="976" y="675"/>
                      <a:pt x="934" y="626"/>
                    </a:cubicBezTo>
                    <a:cubicBezTo>
                      <a:pt x="934" y="626"/>
                      <a:pt x="896" y="596"/>
                      <a:pt x="960" y="490"/>
                    </a:cubicBezTo>
                    <a:cubicBezTo>
                      <a:pt x="960" y="490"/>
                      <a:pt x="990" y="434"/>
                      <a:pt x="1044" y="434"/>
                    </a:cubicBezTo>
                    <a:cubicBezTo>
                      <a:pt x="1044" y="434"/>
                      <a:pt x="1089" y="420"/>
                      <a:pt x="1077" y="401"/>
                    </a:cubicBezTo>
                    <a:cubicBezTo>
                      <a:pt x="1077" y="401"/>
                      <a:pt x="1083" y="367"/>
                      <a:pt x="994" y="397"/>
                    </a:cubicBezTo>
                    <a:cubicBezTo>
                      <a:pt x="994" y="397"/>
                      <a:pt x="900" y="430"/>
                      <a:pt x="882" y="571"/>
                    </a:cubicBezTo>
                    <a:cubicBezTo>
                      <a:pt x="882" y="571"/>
                      <a:pt x="838" y="672"/>
                      <a:pt x="788" y="633"/>
                    </a:cubicBezTo>
                    <a:cubicBezTo>
                      <a:pt x="788" y="633"/>
                      <a:pt x="776" y="619"/>
                      <a:pt x="796" y="591"/>
                    </a:cubicBezTo>
                    <a:cubicBezTo>
                      <a:pt x="796" y="591"/>
                      <a:pt x="871" y="500"/>
                      <a:pt x="832" y="469"/>
                    </a:cubicBezTo>
                    <a:cubicBezTo>
                      <a:pt x="832" y="469"/>
                      <a:pt x="819" y="469"/>
                      <a:pt x="826" y="446"/>
                    </a:cubicBezTo>
                    <a:cubicBezTo>
                      <a:pt x="826" y="446"/>
                      <a:pt x="867" y="360"/>
                      <a:pt x="780" y="340"/>
                    </a:cubicBezTo>
                    <a:cubicBezTo>
                      <a:pt x="780" y="340"/>
                      <a:pt x="696" y="339"/>
                      <a:pt x="720" y="437"/>
                    </a:cubicBezTo>
                    <a:cubicBezTo>
                      <a:pt x="720" y="437"/>
                      <a:pt x="732" y="463"/>
                      <a:pt x="750" y="463"/>
                    </a:cubicBezTo>
                    <a:cubicBezTo>
                      <a:pt x="750" y="463"/>
                      <a:pt x="760" y="472"/>
                      <a:pt x="749" y="483"/>
                    </a:cubicBezTo>
                    <a:cubicBezTo>
                      <a:pt x="749" y="483"/>
                      <a:pt x="692" y="574"/>
                      <a:pt x="615" y="546"/>
                    </a:cubicBezTo>
                    <a:cubicBezTo>
                      <a:pt x="615" y="546"/>
                      <a:pt x="771" y="260"/>
                      <a:pt x="702" y="142"/>
                    </a:cubicBezTo>
                    <a:cubicBezTo>
                      <a:pt x="702" y="142"/>
                      <a:pt x="678" y="95"/>
                      <a:pt x="628" y="160"/>
                    </a:cubicBezTo>
                    <a:cubicBezTo>
                      <a:pt x="628" y="160"/>
                      <a:pt x="503" y="323"/>
                      <a:pt x="546" y="556"/>
                    </a:cubicBezTo>
                    <a:cubicBezTo>
                      <a:pt x="546" y="556"/>
                      <a:pt x="447" y="718"/>
                      <a:pt x="372" y="603"/>
                    </a:cubicBezTo>
                    <a:cubicBezTo>
                      <a:pt x="372" y="603"/>
                      <a:pt x="364" y="593"/>
                      <a:pt x="380" y="576"/>
                    </a:cubicBezTo>
                    <a:cubicBezTo>
                      <a:pt x="380" y="576"/>
                      <a:pt x="573" y="349"/>
                      <a:pt x="549" y="141"/>
                    </a:cubicBezTo>
                    <a:cubicBezTo>
                      <a:pt x="549" y="141"/>
                      <a:pt x="513" y="59"/>
                      <a:pt x="425" y="186"/>
                    </a:cubicBezTo>
                    <a:cubicBezTo>
                      <a:pt x="425" y="186"/>
                      <a:pt x="301" y="403"/>
                      <a:pt x="320" y="563"/>
                    </a:cubicBezTo>
                    <a:cubicBezTo>
                      <a:pt x="320" y="563"/>
                      <a:pt x="178" y="691"/>
                      <a:pt x="151" y="578"/>
                    </a:cubicBezTo>
                    <a:cubicBezTo>
                      <a:pt x="151" y="578"/>
                      <a:pt x="125" y="502"/>
                      <a:pt x="247" y="364"/>
                    </a:cubicBezTo>
                    <a:cubicBezTo>
                      <a:pt x="247" y="364"/>
                      <a:pt x="421" y="178"/>
                      <a:pt x="357" y="72"/>
                    </a:cubicBezTo>
                    <a:cubicBezTo>
                      <a:pt x="357" y="72"/>
                      <a:pt x="310" y="0"/>
                      <a:pt x="201" y="78"/>
                    </a:cubicBezTo>
                    <a:cubicBezTo>
                      <a:pt x="201" y="78"/>
                      <a:pt x="102" y="163"/>
                      <a:pt x="65" y="309"/>
                    </a:cubicBezTo>
                    <a:cubicBezTo>
                      <a:pt x="65" y="309"/>
                      <a:pt x="71" y="345"/>
                      <a:pt x="110" y="320"/>
                    </a:cubicBezTo>
                    <a:cubicBezTo>
                      <a:pt x="110" y="320"/>
                      <a:pt x="165" y="107"/>
                      <a:pt x="302" y="91"/>
                    </a:cubicBezTo>
                    <a:cubicBezTo>
                      <a:pt x="302" y="91"/>
                      <a:pt x="348" y="98"/>
                      <a:pt x="327" y="159"/>
                    </a:cubicBezTo>
                    <a:cubicBezTo>
                      <a:pt x="327" y="159"/>
                      <a:pt x="283" y="254"/>
                      <a:pt x="202" y="343"/>
                    </a:cubicBezTo>
                    <a:cubicBezTo>
                      <a:pt x="202" y="343"/>
                      <a:pt x="0" y="576"/>
                      <a:pt x="156" y="673"/>
                    </a:cubicBezTo>
                    <a:cubicBezTo>
                      <a:pt x="156" y="673"/>
                      <a:pt x="228" y="705"/>
                      <a:pt x="326" y="619"/>
                    </a:cubicBezTo>
                    <a:cubicBezTo>
                      <a:pt x="326" y="619"/>
                      <a:pt x="371" y="701"/>
                      <a:pt x="439" y="694"/>
                    </a:cubicBezTo>
                    <a:cubicBezTo>
                      <a:pt x="439" y="694"/>
                      <a:pt x="513" y="684"/>
                      <a:pt x="574" y="592"/>
                    </a:cubicBezTo>
                    <a:cubicBezTo>
                      <a:pt x="574" y="592"/>
                      <a:pt x="585" y="588"/>
                      <a:pt x="601" y="595"/>
                    </a:cubicBezTo>
                    <a:cubicBezTo>
                      <a:pt x="601" y="595"/>
                      <a:pt x="686" y="639"/>
                      <a:pt x="793" y="513"/>
                    </a:cubicBezTo>
                    <a:cubicBezTo>
                      <a:pt x="793" y="513"/>
                      <a:pt x="803" y="488"/>
                      <a:pt x="793" y="527"/>
                    </a:cubicBezTo>
                    <a:cubicBezTo>
                      <a:pt x="793" y="527"/>
                      <a:pt x="724" y="599"/>
                      <a:pt x="742" y="662"/>
                    </a:cubicBezTo>
                    <a:cubicBezTo>
                      <a:pt x="742" y="662"/>
                      <a:pt x="767" y="710"/>
                      <a:pt x="831" y="686"/>
                    </a:cubicBezTo>
                    <a:cubicBezTo>
                      <a:pt x="831" y="686"/>
                      <a:pt x="865" y="671"/>
                      <a:pt x="881" y="645"/>
                    </a:cubicBezTo>
                    <a:cubicBezTo>
                      <a:pt x="881" y="645"/>
                      <a:pt x="901" y="707"/>
                      <a:pt x="970" y="692"/>
                    </a:cubicBezTo>
                    <a:cubicBezTo>
                      <a:pt x="970" y="692"/>
                      <a:pt x="985" y="687"/>
                      <a:pt x="1008" y="664"/>
                    </a:cubicBezTo>
                    <a:cubicBezTo>
                      <a:pt x="1008" y="664"/>
                      <a:pt x="1026" y="653"/>
                      <a:pt x="1026" y="673"/>
                    </a:cubicBezTo>
                    <a:cubicBezTo>
                      <a:pt x="1026" y="673"/>
                      <a:pt x="1041" y="722"/>
                      <a:pt x="1098" y="686"/>
                    </a:cubicBezTo>
                    <a:cubicBezTo>
                      <a:pt x="1098" y="686"/>
                      <a:pt x="1167" y="619"/>
                      <a:pt x="1238" y="468"/>
                    </a:cubicBezTo>
                    <a:cubicBezTo>
                      <a:pt x="1238" y="468"/>
                      <a:pt x="1256" y="423"/>
                      <a:pt x="1277" y="446"/>
                    </a:cubicBezTo>
                    <a:cubicBezTo>
                      <a:pt x="1277" y="446"/>
                      <a:pt x="1305" y="471"/>
                      <a:pt x="1217" y="575"/>
                    </a:cubicBezTo>
                    <a:cubicBezTo>
                      <a:pt x="1217" y="575"/>
                      <a:pt x="1138" y="666"/>
                      <a:pt x="1200" y="693"/>
                    </a:cubicBezTo>
                    <a:cubicBezTo>
                      <a:pt x="1200" y="693"/>
                      <a:pt x="1230" y="725"/>
                      <a:pt x="1315" y="546"/>
                    </a:cubicBezTo>
                    <a:cubicBezTo>
                      <a:pt x="1315" y="546"/>
                      <a:pt x="1322" y="513"/>
                      <a:pt x="1348" y="470"/>
                    </a:cubicBezTo>
                    <a:cubicBezTo>
                      <a:pt x="1348" y="470"/>
                      <a:pt x="1376" y="422"/>
                      <a:pt x="1405" y="437"/>
                    </a:cubicBezTo>
                    <a:cubicBezTo>
                      <a:pt x="1405" y="437"/>
                      <a:pt x="1416" y="436"/>
                      <a:pt x="1406" y="472"/>
                    </a:cubicBezTo>
                    <a:cubicBezTo>
                      <a:pt x="1406" y="472"/>
                      <a:pt x="1384" y="527"/>
                      <a:pt x="1330" y="593"/>
                    </a:cubicBezTo>
                    <a:cubicBezTo>
                      <a:pt x="1330" y="593"/>
                      <a:pt x="1284" y="662"/>
                      <a:pt x="1361" y="691"/>
                    </a:cubicBezTo>
                    <a:cubicBezTo>
                      <a:pt x="1361" y="691"/>
                      <a:pt x="1391" y="706"/>
                      <a:pt x="1457" y="654"/>
                    </a:cubicBezTo>
                    <a:cubicBezTo>
                      <a:pt x="1457" y="654"/>
                      <a:pt x="1472" y="636"/>
                      <a:pt x="1483" y="669"/>
                    </a:cubicBezTo>
                    <a:cubicBezTo>
                      <a:pt x="1483" y="669"/>
                      <a:pt x="1503" y="706"/>
                      <a:pt x="1577" y="673"/>
                    </a:cubicBezTo>
                    <a:cubicBezTo>
                      <a:pt x="1577" y="673"/>
                      <a:pt x="1580" y="674"/>
                      <a:pt x="1567" y="688"/>
                    </a:cubicBezTo>
                    <a:cubicBezTo>
                      <a:pt x="1567" y="688"/>
                      <a:pt x="1450" y="718"/>
                      <a:pt x="1404" y="803"/>
                    </a:cubicBezTo>
                    <a:cubicBezTo>
                      <a:pt x="1404" y="803"/>
                      <a:pt x="1350" y="885"/>
                      <a:pt x="1427" y="926"/>
                    </a:cubicBezTo>
                    <a:cubicBezTo>
                      <a:pt x="1427" y="926"/>
                      <a:pt x="1518" y="939"/>
                      <a:pt x="1553" y="859"/>
                    </a:cubicBezTo>
                    <a:cubicBezTo>
                      <a:pt x="1553" y="859"/>
                      <a:pt x="1589" y="777"/>
                      <a:pt x="1603" y="717"/>
                    </a:cubicBezTo>
                    <a:cubicBezTo>
                      <a:pt x="1603" y="717"/>
                      <a:pt x="1719" y="662"/>
                      <a:pt x="1736" y="637"/>
                    </a:cubicBezTo>
                    <a:cubicBezTo>
                      <a:pt x="1736" y="637"/>
                      <a:pt x="1753" y="702"/>
                      <a:pt x="1846" y="694"/>
                    </a:cubicBezTo>
                    <a:cubicBezTo>
                      <a:pt x="1846" y="694"/>
                      <a:pt x="1911" y="681"/>
                      <a:pt x="1939" y="653"/>
                    </a:cubicBezTo>
                    <a:cubicBezTo>
                      <a:pt x="1939" y="653"/>
                      <a:pt x="1996" y="719"/>
                      <a:pt x="2088" y="662"/>
                    </a:cubicBezTo>
                    <a:cubicBezTo>
                      <a:pt x="2088" y="662"/>
                      <a:pt x="2184" y="589"/>
                      <a:pt x="2234" y="506"/>
                    </a:cubicBezTo>
                    <a:cubicBezTo>
                      <a:pt x="2234" y="506"/>
                      <a:pt x="2259" y="484"/>
                      <a:pt x="2254" y="520"/>
                    </a:cubicBezTo>
                    <a:cubicBezTo>
                      <a:pt x="2254" y="520"/>
                      <a:pt x="2241" y="539"/>
                      <a:pt x="2222" y="559"/>
                    </a:cubicBezTo>
                    <a:cubicBezTo>
                      <a:pt x="2222" y="559"/>
                      <a:pt x="2140" y="658"/>
                      <a:pt x="2279" y="690"/>
                    </a:cubicBezTo>
                    <a:cubicBezTo>
                      <a:pt x="2279" y="690"/>
                      <a:pt x="2343" y="704"/>
                      <a:pt x="2450" y="568"/>
                    </a:cubicBezTo>
                    <a:cubicBezTo>
                      <a:pt x="2450" y="568"/>
                      <a:pt x="2487" y="522"/>
                      <a:pt x="2487" y="500"/>
                    </a:cubicBezTo>
                    <a:cubicBezTo>
                      <a:pt x="2487" y="500"/>
                      <a:pt x="2484" y="460"/>
                      <a:pt x="2445" y="48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79" name="Freeform 546"/>
              <p:cNvSpPr>
                <a:spLocks/>
              </p:cNvSpPr>
              <p:nvPr/>
            </p:nvSpPr>
            <p:spPr bwMode="auto">
              <a:xfrm>
                <a:off x="5748338" y="4337050"/>
                <a:ext cx="1357312" cy="512763"/>
              </a:xfrm>
              <a:custGeom>
                <a:avLst/>
                <a:gdLst>
                  <a:gd name="T0" fmla="*/ 2342 w 2487"/>
                  <a:gd name="T1" fmla="*/ 617 h 939"/>
                  <a:gd name="T2" fmla="*/ 2277 w 2487"/>
                  <a:gd name="T3" fmla="*/ 566 h 939"/>
                  <a:gd name="T4" fmla="*/ 2268 w 2487"/>
                  <a:gd name="T5" fmla="*/ 452 h 939"/>
                  <a:gd name="T6" fmla="*/ 2136 w 2487"/>
                  <a:gd name="T7" fmla="*/ 410 h 939"/>
                  <a:gd name="T8" fmla="*/ 2069 w 2487"/>
                  <a:gd name="T9" fmla="*/ 620 h 939"/>
                  <a:gd name="T10" fmla="*/ 2119 w 2487"/>
                  <a:gd name="T11" fmla="*/ 434 h 939"/>
                  <a:gd name="T12" fmla="*/ 1922 w 2487"/>
                  <a:gd name="T13" fmla="*/ 557 h 939"/>
                  <a:gd name="T14" fmla="*/ 1777 w 2487"/>
                  <a:gd name="T15" fmla="*/ 607 h 939"/>
                  <a:gd name="T16" fmla="*/ 1929 w 2487"/>
                  <a:gd name="T17" fmla="*/ 206 h 939"/>
                  <a:gd name="T18" fmla="*/ 1727 w 2487"/>
                  <a:gd name="T19" fmla="*/ 599 h 939"/>
                  <a:gd name="T20" fmla="*/ 1641 w 2487"/>
                  <a:gd name="T21" fmla="*/ 599 h 939"/>
                  <a:gd name="T22" fmla="*/ 1663 w 2487"/>
                  <a:gd name="T23" fmla="*/ 421 h 939"/>
                  <a:gd name="T24" fmla="*/ 1517 w 2487"/>
                  <a:gd name="T25" fmla="*/ 615 h 939"/>
                  <a:gd name="T26" fmla="*/ 1649 w 2487"/>
                  <a:gd name="T27" fmla="*/ 423 h 939"/>
                  <a:gd name="T28" fmla="*/ 1473 w 2487"/>
                  <a:gd name="T29" fmla="*/ 573 h 939"/>
                  <a:gd name="T30" fmla="*/ 1388 w 2487"/>
                  <a:gd name="T31" fmla="*/ 597 h 939"/>
                  <a:gd name="T32" fmla="*/ 1358 w 2487"/>
                  <a:gd name="T33" fmla="*/ 399 h 939"/>
                  <a:gd name="T34" fmla="*/ 1288 w 2487"/>
                  <a:gd name="T35" fmla="*/ 385 h 939"/>
                  <a:gd name="T36" fmla="*/ 1094 w 2487"/>
                  <a:gd name="T37" fmla="*/ 618 h 939"/>
                  <a:gd name="T38" fmla="*/ 1101 w 2487"/>
                  <a:gd name="T39" fmla="*/ 537 h 939"/>
                  <a:gd name="T40" fmla="*/ 1073 w 2487"/>
                  <a:gd name="T41" fmla="*/ 454 h 939"/>
                  <a:gd name="T42" fmla="*/ 934 w 2487"/>
                  <a:gd name="T43" fmla="*/ 626 h 939"/>
                  <a:gd name="T44" fmla="*/ 1044 w 2487"/>
                  <a:gd name="T45" fmla="*/ 434 h 939"/>
                  <a:gd name="T46" fmla="*/ 994 w 2487"/>
                  <a:gd name="T47" fmla="*/ 397 h 939"/>
                  <a:gd name="T48" fmla="*/ 788 w 2487"/>
                  <a:gd name="T49" fmla="*/ 633 h 939"/>
                  <a:gd name="T50" fmla="*/ 832 w 2487"/>
                  <a:gd name="T51" fmla="*/ 469 h 939"/>
                  <a:gd name="T52" fmla="*/ 780 w 2487"/>
                  <a:gd name="T53" fmla="*/ 340 h 939"/>
                  <a:gd name="T54" fmla="*/ 750 w 2487"/>
                  <a:gd name="T55" fmla="*/ 463 h 939"/>
                  <a:gd name="T56" fmla="*/ 615 w 2487"/>
                  <a:gd name="T57" fmla="*/ 546 h 939"/>
                  <a:gd name="T58" fmla="*/ 628 w 2487"/>
                  <a:gd name="T59" fmla="*/ 160 h 939"/>
                  <a:gd name="T60" fmla="*/ 372 w 2487"/>
                  <a:gd name="T61" fmla="*/ 603 h 939"/>
                  <a:gd name="T62" fmla="*/ 549 w 2487"/>
                  <a:gd name="T63" fmla="*/ 141 h 939"/>
                  <a:gd name="T64" fmla="*/ 320 w 2487"/>
                  <a:gd name="T65" fmla="*/ 563 h 939"/>
                  <a:gd name="T66" fmla="*/ 247 w 2487"/>
                  <a:gd name="T67" fmla="*/ 364 h 939"/>
                  <a:gd name="T68" fmla="*/ 201 w 2487"/>
                  <a:gd name="T69" fmla="*/ 78 h 939"/>
                  <a:gd name="T70" fmla="*/ 110 w 2487"/>
                  <a:gd name="T71" fmla="*/ 320 h 939"/>
                  <a:gd name="T72" fmla="*/ 327 w 2487"/>
                  <a:gd name="T73" fmla="*/ 159 h 939"/>
                  <a:gd name="T74" fmla="*/ 156 w 2487"/>
                  <a:gd name="T75" fmla="*/ 673 h 939"/>
                  <a:gd name="T76" fmla="*/ 439 w 2487"/>
                  <a:gd name="T77" fmla="*/ 694 h 939"/>
                  <a:gd name="T78" fmla="*/ 601 w 2487"/>
                  <a:gd name="T79" fmla="*/ 595 h 939"/>
                  <a:gd name="T80" fmla="*/ 793 w 2487"/>
                  <a:gd name="T81" fmla="*/ 527 h 939"/>
                  <a:gd name="T82" fmla="*/ 831 w 2487"/>
                  <a:gd name="T83" fmla="*/ 686 h 939"/>
                  <a:gd name="T84" fmla="*/ 970 w 2487"/>
                  <a:gd name="T85" fmla="*/ 692 h 939"/>
                  <a:gd name="T86" fmla="*/ 1026 w 2487"/>
                  <a:gd name="T87" fmla="*/ 673 h 939"/>
                  <a:gd name="T88" fmla="*/ 1238 w 2487"/>
                  <a:gd name="T89" fmla="*/ 468 h 939"/>
                  <a:gd name="T90" fmla="*/ 1217 w 2487"/>
                  <a:gd name="T91" fmla="*/ 575 h 939"/>
                  <a:gd name="T92" fmla="*/ 1315 w 2487"/>
                  <a:gd name="T93" fmla="*/ 546 h 939"/>
                  <a:gd name="T94" fmla="*/ 1405 w 2487"/>
                  <a:gd name="T95" fmla="*/ 437 h 939"/>
                  <a:gd name="T96" fmla="*/ 1330 w 2487"/>
                  <a:gd name="T97" fmla="*/ 593 h 939"/>
                  <a:gd name="T98" fmla="*/ 1457 w 2487"/>
                  <a:gd name="T99" fmla="*/ 654 h 939"/>
                  <a:gd name="T100" fmla="*/ 1577 w 2487"/>
                  <a:gd name="T101" fmla="*/ 673 h 939"/>
                  <a:gd name="T102" fmla="*/ 1404 w 2487"/>
                  <a:gd name="T103" fmla="*/ 803 h 939"/>
                  <a:gd name="T104" fmla="*/ 1553 w 2487"/>
                  <a:gd name="T105" fmla="*/ 859 h 939"/>
                  <a:gd name="T106" fmla="*/ 1736 w 2487"/>
                  <a:gd name="T107" fmla="*/ 637 h 939"/>
                  <a:gd name="T108" fmla="*/ 1939 w 2487"/>
                  <a:gd name="T109" fmla="*/ 653 h 939"/>
                  <a:gd name="T110" fmla="*/ 2234 w 2487"/>
                  <a:gd name="T111" fmla="*/ 506 h 939"/>
                  <a:gd name="T112" fmla="*/ 2222 w 2487"/>
                  <a:gd name="T113" fmla="*/ 559 h 939"/>
                  <a:gd name="T114" fmla="*/ 2450 w 2487"/>
                  <a:gd name="T115" fmla="*/ 568 h 939"/>
                  <a:gd name="T116" fmla="*/ 2445 w 2487"/>
                  <a:gd name="T117" fmla="*/ 481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7" h="939">
                    <a:moveTo>
                      <a:pt x="2445" y="481"/>
                    </a:moveTo>
                    <a:cubicBezTo>
                      <a:pt x="2445" y="481"/>
                      <a:pt x="2385" y="574"/>
                      <a:pt x="2342" y="617"/>
                    </a:cubicBezTo>
                    <a:cubicBezTo>
                      <a:pt x="2342" y="617"/>
                      <a:pt x="2267" y="679"/>
                      <a:pt x="2256" y="607"/>
                    </a:cubicBezTo>
                    <a:cubicBezTo>
                      <a:pt x="2256" y="607"/>
                      <a:pt x="2251" y="603"/>
                      <a:pt x="2277" y="566"/>
                    </a:cubicBezTo>
                    <a:cubicBezTo>
                      <a:pt x="2277" y="566"/>
                      <a:pt x="2339" y="497"/>
                      <a:pt x="2294" y="463"/>
                    </a:cubicBezTo>
                    <a:cubicBezTo>
                      <a:pt x="2294" y="463"/>
                      <a:pt x="2279" y="452"/>
                      <a:pt x="2268" y="452"/>
                    </a:cubicBezTo>
                    <a:cubicBezTo>
                      <a:pt x="2268" y="452"/>
                      <a:pt x="2297" y="350"/>
                      <a:pt x="2218" y="331"/>
                    </a:cubicBezTo>
                    <a:cubicBezTo>
                      <a:pt x="2218" y="331"/>
                      <a:pt x="2147" y="318"/>
                      <a:pt x="2136" y="410"/>
                    </a:cubicBezTo>
                    <a:cubicBezTo>
                      <a:pt x="2136" y="410"/>
                      <a:pt x="2128" y="462"/>
                      <a:pt x="2190" y="482"/>
                    </a:cubicBezTo>
                    <a:cubicBezTo>
                      <a:pt x="2190" y="482"/>
                      <a:pt x="2132" y="586"/>
                      <a:pt x="2069" y="620"/>
                    </a:cubicBezTo>
                    <a:cubicBezTo>
                      <a:pt x="2069" y="620"/>
                      <a:pt x="2020" y="655"/>
                      <a:pt x="1991" y="622"/>
                    </a:cubicBezTo>
                    <a:cubicBezTo>
                      <a:pt x="1991" y="622"/>
                      <a:pt x="2119" y="551"/>
                      <a:pt x="2119" y="434"/>
                    </a:cubicBezTo>
                    <a:cubicBezTo>
                      <a:pt x="2119" y="434"/>
                      <a:pt x="2114" y="338"/>
                      <a:pt x="2026" y="385"/>
                    </a:cubicBezTo>
                    <a:cubicBezTo>
                      <a:pt x="2026" y="385"/>
                      <a:pt x="1912" y="455"/>
                      <a:pt x="1922" y="557"/>
                    </a:cubicBezTo>
                    <a:cubicBezTo>
                      <a:pt x="1922" y="557"/>
                      <a:pt x="1932" y="608"/>
                      <a:pt x="1924" y="608"/>
                    </a:cubicBezTo>
                    <a:cubicBezTo>
                      <a:pt x="1924" y="608"/>
                      <a:pt x="1836" y="682"/>
                      <a:pt x="1777" y="607"/>
                    </a:cubicBezTo>
                    <a:cubicBezTo>
                      <a:pt x="1777" y="607"/>
                      <a:pt x="1925" y="490"/>
                      <a:pt x="1967" y="331"/>
                    </a:cubicBezTo>
                    <a:cubicBezTo>
                      <a:pt x="1967" y="331"/>
                      <a:pt x="1999" y="206"/>
                      <a:pt x="1929" y="206"/>
                    </a:cubicBezTo>
                    <a:cubicBezTo>
                      <a:pt x="1929" y="206"/>
                      <a:pt x="1836" y="182"/>
                      <a:pt x="1738" y="453"/>
                    </a:cubicBezTo>
                    <a:cubicBezTo>
                      <a:pt x="1738" y="453"/>
                      <a:pt x="1712" y="548"/>
                      <a:pt x="1727" y="599"/>
                    </a:cubicBezTo>
                    <a:cubicBezTo>
                      <a:pt x="1727" y="599"/>
                      <a:pt x="1638" y="660"/>
                      <a:pt x="1624" y="653"/>
                    </a:cubicBezTo>
                    <a:cubicBezTo>
                      <a:pt x="1624" y="653"/>
                      <a:pt x="1623" y="623"/>
                      <a:pt x="1641" y="599"/>
                    </a:cubicBezTo>
                    <a:cubicBezTo>
                      <a:pt x="1641" y="599"/>
                      <a:pt x="1721" y="465"/>
                      <a:pt x="1715" y="412"/>
                    </a:cubicBezTo>
                    <a:cubicBezTo>
                      <a:pt x="1715" y="412"/>
                      <a:pt x="1699" y="368"/>
                      <a:pt x="1663" y="421"/>
                    </a:cubicBezTo>
                    <a:cubicBezTo>
                      <a:pt x="1663" y="421"/>
                      <a:pt x="1618" y="490"/>
                      <a:pt x="1580" y="628"/>
                    </a:cubicBezTo>
                    <a:cubicBezTo>
                      <a:pt x="1580" y="628"/>
                      <a:pt x="1546" y="659"/>
                      <a:pt x="1517" y="615"/>
                    </a:cubicBezTo>
                    <a:cubicBezTo>
                      <a:pt x="1517" y="615"/>
                      <a:pt x="1483" y="575"/>
                      <a:pt x="1568" y="468"/>
                    </a:cubicBezTo>
                    <a:cubicBezTo>
                      <a:pt x="1568" y="468"/>
                      <a:pt x="1617" y="423"/>
                      <a:pt x="1649" y="423"/>
                    </a:cubicBezTo>
                    <a:cubicBezTo>
                      <a:pt x="1649" y="423"/>
                      <a:pt x="1686" y="376"/>
                      <a:pt x="1618" y="379"/>
                    </a:cubicBezTo>
                    <a:cubicBezTo>
                      <a:pt x="1618" y="379"/>
                      <a:pt x="1490" y="407"/>
                      <a:pt x="1473" y="573"/>
                    </a:cubicBezTo>
                    <a:cubicBezTo>
                      <a:pt x="1473" y="573"/>
                      <a:pt x="1421" y="640"/>
                      <a:pt x="1389" y="633"/>
                    </a:cubicBezTo>
                    <a:cubicBezTo>
                      <a:pt x="1389" y="633"/>
                      <a:pt x="1357" y="635"/>
                      <a:pt x="1388" y="597"/>
                    </a:cubicBezTo>
                    <a:cubicBezTo>
                      <a:pt x="1388" y="597"/>
                      <a:pt x="1501" y="459"/>
                      <a:pt x="1448" y="405"/>
                    </a:cubicBezTo>
                    <a:cubicBezTo>
                      <a:pt x="1448" y="405"/>
                      <a:pt x="1407" y="363"/>
                      <a:pt x="1358" y="399"/>
                    </a:cubicBezTo>
                    <a:cubicBezTo>
                      <a:pt x="1358" y="399"/>
                      <a:pt x="1329" y="421"/>
                      <a:pt x="1325" y="426"/>
                    </a:cubicBezTo>
                    <a:cubicBezTo>
                      <a:pt x="1325" y="426"/>
                      <a:pt x="1316" y="383"/>
                      <a:pt x="1288" y="385"/>
                    </a:cubicBezTo>
                    <a:cubicBezTo>
                      <a:pt x="1288" y="385"/>
                      <a:pt x="1246" y="378"/>
                      <a:pt x="1219" y="415"/>
                    </a:cubicBezTo>
                    <a:cubicBezTo>
                      <a:pt x="1219" y="415"/>
                      <a:pt x="1109" y="603"/>
                      <a:pt x="1094" y="618"/>
                    </a:cubicBezTo>
                    <a:cubicBezTo>
                      <a:pt x="1094" y="618"/>
                      <a:pt x="1056" y="661"/>
                      <a:pt x="1063" y="603"/>
                    </a:cubicBezTo>
                    <a:cubicBezTo>
                      <a:pt x="1063" y="603"/>
                      <a:pt x="1080" y="558"/>
                      <a:pt x="1101" y="537"/>
                    </a:cubicBezTo>
                    <a:cubicBezTo>
                      <a:pt x="1101" y="537"/>
                      <a:pt x="1159" y="456"/>
                      <a:pt x="1136" y="419"/>
                    </a:cubicBezTo>
                    <a:cubicBezTo>
                      <a:pt x="1136" y="419"/>
                      <a:pt x="1100" y="395"/>
                      <a:pt x="1073" y="454"/>
                    </a:cubicBezTo>
                    <a:cubicBezTo>
                      <a:pt x="1073" y="454"/>
                      <a:pt x="1023" y="564"/>
                      <a:pt x="1014" y="608"/>
                    </a:cubicBezTo>
                    <a:cubicBezTo>
                      <a:pt x="1014" y="608"/>
                      <a:pt x="976" y="675"/>
                      <a:pt x="934" y="626"/>
                    </a:cubicBezTo>
                    <a:cubicBezTo>
                      <a:pt x="934" y="626"/>
                      <a:pt x="896" y="596"/>
                      <a:pt x="960" y="490"/>
                    </a:cubicBezTo>
                    <a:cubicBezTo>
                      <a:pt x="960" y="490"/>
                      <a:pt x="990" y="434"/>
                      <a:pt x="1044" y="434"/>
                    </a:cubicBezTo>
                    <a:cubicBezTo>
                      <a:pt x="1044" y="434"/>
                      <a:pt x="1089" y="420"/>
                      <a:pt x="1077" y="401"/>
                    </a:cubicBezTo>
                    <a:cubicBezTo>
                      <a:pt x="1077" y="401"/>
                      <a:pt x="1083" y="367"/>
                      <a:pt x="994" y="397"/>
                    </a:cubicBezTo>
                    <a:cubicBezTo>
                      <a:pt x="994" y="397"/>
                      <a:pt x="900" y="430"/>
                      <a:pt x="882" y="571"/>
                    </a:cubicBezTo>
                    <a:cubicBezTo>
                      <a:pt x="882" y="571"/>
                      <a:pt x="838" y="672"/>
                      <a:pt x="788" y="633"/>
                    </a:cubicBezTo>
                    <a:cubicBezTo>
                      <a:pt x="788" y="633"/>
                      <a:pt x="776" y="619"/>
                      <a:pt x="796" y="591"/>
                    </a:cubicBezTo>
                    <a:cubicBezTo>
                      <a:pt x="796" y="591"/>
                      <a:pt x="871" y="500"/>
                      <a:pt x="832" y="469"/>
                    </a:cubicBezTo>
                    <a:cubicBezTo>
                      <a:pt x="832" y="469"/>
                      <a:pt x="819" y="469"/>
                      <a:pt x="826" y="446"/>
                    </a:cubicBezTo>
                    <a:cubicBezTo>
                      <a:pt x="826" y="446"/>
                      <a:pt x="867" y="360"/>
                      <a:pt x="780" y="340"/>
                    </a:cubicBezTo>
                    <a:cubicBezTo>
                      <a:pt x="780" y="340"/>
                      <a:pt x="696" y="339"/>
                      <a:pt x="720" y="437"/>
                    </a:cubicBezTo>
                    <a:cubicBezTo>
                      <a:pt x="720" y="437"/>
                      <a:pt x="732" y="463"/>
                      <a:pt x="750" y="463"/>
                    </a:cubicBezTo>
                    <a:cubicBezTo>
                      <a:pt x="750" y="463"/>
                      <a:pt x="760" y="472"/>
                      <a:pt x="749" y="483"/>
                    </a:cubicBezTo>
                    <a:cubicBezTo>
                      <a:pt x="749" y="483"/>
                      <a:pt x="692" y="574"/>
                      <a:pt x="615" y="546"/>
                    </a:cubicBezTo>
                    <a:cubicBezTo>
                      <a:pt x="615" y="546"/>
                      <a:pt x="771" y="260"/>
                      <a:pt x="702" y="142"/>
                    </a:cubicBezTo>
                    <a:cubicBezTo>
                      <a:pt x="702" y="142"/>
                      <a:pt x="678" y="95"/>
                      <a:pt x="628" y="160"/>
                    </a:cubicBezTo>
                    <a:cubicBezTo>
                      <a:pt x="628" y="160"/>
                      <a:pt x="503" y="323"/>
                      <a:pt x="546" y="556"/>
                    </a:cubicBezTo>
                    <a:cubicBezTo>
                      <a:pt x="546" y="556"/>
                      <a:pt x="447" y="718"/>
                      <a:pt x="372" y="603"/>
                    </a:cubicBezTo>
                    <a:cubicBezTo>
                      <a:pt x="372" y="603"/>
                      <a:pt x="364" y="593"/>
                      <a:pt x="380" y="576"/>
                    </a:cubicBezTo>
                    <a:cubicBezTo>
                      <a:pt x="380" y="576"/>
                      <a:pt x="573" y="349"/>
                      <a:pt x="549" y="141"/>
                    </a:cubicBezTo>
                    <a:cubicBezTo>
                      <a:pt x="549" y="141"/>
                      <a:pt x="513" y="59"/>
                      <a:pt x="425" y="186"/>
                    </a:cubicBezTo>
                    <a:cubicBezTo>
                      <a:pt x="425" y="186"/>
                      <a:pt x="301" y="403"/>
                      <a:pt x="320" y="563"/>
                    </a:cubicBezTo>
                    <a:cubicBezTo>
                      <a:pt x="320" y="563"/>
                      <a:pt x="178" y="691"/>
                      <a:pt x="151" y="578"/>
                    </a:cubicBezTo>
                    <a:cubicBezTo>
                      <a:pt x="151" y="578"/>
                      <a:pt x="125" y="502"/>
                      <a:pt x="247" y="364"/>
                    </a:cubicBezTo>
                    <a:cubicBezTo>
                      <a:pt x="247" y="364"/>
                      <a:pt x="421" y="178"/>
                      <a:pt x="357" y="72"/>
                    </a:cubicBezTo>
                    <a:cubicBezTo>
                      <a:pt x="357" y="72"/>
                      <a:pt x="310" y="0"/>
                      <a:pt x="201" y="78"/>
                    </a:cubicBezTo>
                    <a:cubicBezTo>
                      <a:pt x="201" y="78"/>
                      <a:pt x="102" y="163"/>
                      <a:pt x="65" y="309"/>
                    </a:cubicBezTo>
                    <a:cubicBezTo>
                      <a:pt x="65" y="309"/>
                      <a:pt x="71" y="345"/>
                      <a:pt x="110" y="320"/>
                    </a:cubicBezTo>
                    <a:cubicBezTo>
                      <a:pt x="110" y="320"/>
                      <a:pt x="165" y="107"/>
                      <a:pt x="302" y="91"/>
                    </a:cubicBezTo>
                    <a:cubicBezTo>
                      <a:pt x="302" y="91"/>
                      <a:pt x="348" y="98"/>
                      <a:pt x="327" y="159"/>
                    </a:cubicBezTo>
                    <a:cubicBezTo>
                      <a:pt x="327" y="159"/>
                      <a:pt x="283" y="254"/>
                      <a:pt x="202" y="343"/>
                    </a:cubicBezTo>
                    <a:cubicBezTo>
                      <a:pt x="202" y="343"/>
                      <a:pt x="0" y="576"/>
                      <a:pt x="156" y="673"/>
                    </a:cubicBezTo>
                    <a:cubicBezTo>
                      <a:pt x="156" y="673"/>
                      <a:pt x="228" y="705"/>
                      <a:pt x="326" y="619"/>
                    </a:cubicBezTo>
                    <a:cubicBezTo>
                      <a:pt x="326" y="619"/>
                      <a:pt x="371" y="701"/>
                      <a:pt x="439" y="694"/>
                    </a:cubicBezTo>
                    <a:cubicBezTo>
                      <a:pt x="439" y="694"/>
                      <a:pt x="513" y="684"/>
                      <a:pt x="574" y="592"/>
                    </a:cubicBezTo>
                    <a:cubicBezTo>
                      <a:pt x="574" y="592"/>
                      <a:pt x="585" y="588"/>
                      <a:pt x="601" y="595"/>
                    </a:cubicBezTo>
                    <a:cubicBezTo>
                      <a:pt x="601" y="595"/>
                      <a:pt x="686" y="639"/>
                      <a:pt x="793" y="513"/>
                    </a:cubicBezTo>
                    <a:cubicBezTo>
                      <a:pt x="793" y="513"/>
                      <a:pt x="803" y="488"/>
                      <a:pt x="793" y="527"/>
                    </a:cubicBezTo>
                    <a:cubicBezTo>
                      <a:pt x="793" y="527"/>
                      <a:pt x="724" y="599"/>
                      <a:pt x="742" y="662"/>
                    </a:cubicBezTo>
                    <a:cubicBezTo>
                      <a:pt x="742" y="662"/>
                      <a:pt x="767" y="710"/>
                      <a:pt x="831" y="686"/>
                    </a:cubicBezTo>
                    <a:cubicBezTo>
                      <a:pt x="831" y="686"/>
                      <a:pt x="865" y="671"/>
                      <a:pt x="881" y="645"/>
                    </a:cubicBezTo>
                    <a:cubicBezTo>
                      <a:pt x="881" y="645"/>
                      <a:pt x="901" y="707"/>
                      <a:pt x="970" y="692"/>
                    </a:cubicBezTo>
                    <a:cubicBezTo>
                      <a:pt x="970" y="692"/>
                      <a:pt x="985" y="687"/>
                      <a:pt x="1008" y="664"/>
                    </a:cubicBezTo>
                    <a:cubicBezTo>
                      <a:pt x="1008" y="664"/>
                      <a:pt x="1026" y="653"/>
                      <a:pt x="1026" y="673"/>
                    </a:cubicBezTo>
                    <a:cubicBezTo>
                      <a:pt x="1026" y="673"/>
                      <a:pt x="1041" y="722"/>
                      <a:pt x="1098" y="686"/>
                    </a:cubicBezTo>
                    <a:cubicBezTo>
                      <a:pt x="1098" y="686"/>
                      <a:pt x="1167" y="619"/>
                      <a:pt x="1238" y="468"/>
                    </a:cubicBezTo>
                    <a:cubicBezTo>
                      <a:pt x="1238" y="468"/>
                      <a:pt x="1256" y="423"/>
                      <a:pt x="1277" y="446"/>
                    </a:cubicBezTo>
                    <a:cubicBezTo>
                      <a:pt x="1277" y="446"/>
                      <a:pt x="1305" y="471"/>
                      <a:pt x="1217" y="575"/>
                    </a:cubicBezTo>
                    <a:cubicBezTo>
                      <a:pt x="1217" y="575"/>
                      <a:pt x="1138" y="666"/>
                      <a:pt x="1200" y="693"/>
                    </a:cubicBezTo>
                    <a:cubicBezTo>
                      <a:pt x="1200" y="693"/>
                      <a:pt x="1230" y="725"/>
                      <a:pt x="1315" y="546"/>
                    </a:cubicBezTo>
                    <a:cubicBezTo>
                      <a:pt x="1315" y="546"/>
                      <a:pt x="1322" y="513"/>
                      <a:pt x="1348" y="470"/>
                    </a:cubicBezTo>
                    <a:cubicBezTo>
                      <a:pt x="1348" y="470"/>
                      <a:pt x="1376" y="422"/>
                      <a:pt x="1405" y="437"/>
                    </a:cubicBezTo>
                    <a:cubicBezTo>
                      <a:pt x="1405" y="437"/>
                      <a:pt x="1416" y="436"/>
                      <a:pt x="1406" y="472"/>
                    </a:cubicBezTo>
                    <a:cubicBezTo>
                      <a:pt x="1406" y="472"/>
                      <a:pt x="1384" y="527"/>
                      <a:pt x="1330" y="593"/>
                    </a:cubicBezTo>
                    <a:cubicBezTo>
                      <a:pt x="1330" y="593"/>
                      <a:pt x="1284" y="662"/>
                      <a:pt x="1361" y="691"/>
                    </a:cubicBezTo>
                    <a:cubicBezTo>
                      <a:pt x="1361" y="691"/>
                      <a:pt x="1391" y="706"/>
                      <a:pt x="1457" y="654"/>
                    </a:cubicBezTo>
                    <a:cubicBezTo>
                      <a:pt x="1457" y="654"/>
                      <a:pt x="1472" y="636"/>
                      <a:pt x="1483" y="669"/>
                    </a:cubicBezTo>
                    <a:cubicBezTo>
                      <a:pt x="1483" y="669"/>
                      <a:pt x="1503" y="706"/>
                      <a:pt x="1577" y="673"/>
                    </a:cubicBezTo>
                    <a:cubicBezTo>
                      <a:pt x="1577" y="673"/>
                      <a:pt x="1580" y="674"/>
                      <a:pt x="1567" y="688"/>
                    </a:cubicBezTo>
                    <a:cubicBezTo>
                      <a:pt x="1567" y="688"/>
                      <a:pt x="1450" y="718"/>
                      <a:pt x="1404" y="803"/>
                    </a:cubicBezTo>
                    <a:cubicBezTo>
                      <a:pt x="1404" y="803"/>
                      <a:pt x="1350" y="885"/>
                      <a:pt x="1427" y="926"/>
                    </a:cubicBezTo>
                    <a:cubicBezTo>
                      <a:pt x="1427" y="926"/>
                      <a:pt x="1518" y="939"/>
                      <a:pt x="1553" y="859"/>
                    </a:cubicBezTo>
                    <a:cubicBezTo>
                      <a:pt x="1553" y="859"/>
                      <a:pt x="1589" y="777"/>
                      <a:pt x="1603" y="717"/>
                    </a:cubicBezTo>
                    <a:cubicBezTo>
                      <a:pt x="1603" y="717"/>
                      <a:pt x="1719" y="662"/>
                      <a:pt x="1736" y="637"/>
                    </a:cubicBezTo>
                    <a:cubicBezTo>
                      <a:pt x="1736" y="637"/>
                      <a:pt x="1753" y="702"/>
                      <a:pt x="1846" y="694"/>
                    </a:cubicBezTo>
                    <a:cubicBezTo>
                      <a:pt x="1846" y="694"/>
                      <a:pt x="1911" y="681"/>
                      <a:pt x="1939" y="653"/>
                    </a:cubicBezTo>
                    <a:cubicBezTo>
                      <a:pt x="1939" y="653"/>
                      <a:pt x="1996" y="719"/>
                      <a:pt x="2088" y="662"/>
                    </a:cubicBezTo>
                    <a:cubicBezTo>
                      <a:pt x="2088" y="662"/>
                      <a:pt x="2184" y="589"/>
                      <a:pt x="2234" y="506"/>
                    </a:cubicBezTo>
                    <a:cubicBezTo>
                      <a:pt x="2234" y="506"/>
                      <a:pt x="2259" y="484"/>
                      <a:pt x="2254" y="520"/>
                    </a:cubicBezTo>
                    <a:cubicBezTo>
                      <a:pt x="2254" y="520"/>
                      <a:pt x="2241" y="539"/>
                      <a:pt x="2222" y="559"/>
                    </a:cubicBezTo>
                    <a:cubicBezTo>
                      <a:pt x="2222" y="559"/>
                      <a:pt x="2140" y="658"/>
                      <a:pt x="2279" y="690"/>
                    </a:cubicBezTo>
                    <a:cubicBezTo>
                      <a:pt x="2279" y="690"/>
                      <a:pt x="2343" y="704"/>
                      <a:pt x="2450" y="568"/>
                    </a:cubicBezTo>
                    <a:cubicBezTo>
                      <a:pt x="2450" y="568"/>
                      <a:pt x="2487" y="522"/>
                      <a:pt x="2487" y="500"/>
                    </a:cubicBezTo>
                    <a:cubicBezTo>
                      <a:pt x="2487" y="500"/>
                      <a:pt x="2484" y="460"/>
                      <a:pt x="2445" y="48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0" name="Freeform 547"/>
              <p:cNvSpPr>
                <a:spLocks noEditPoints="1"/>
              </p:cNvSpPr>
              <p:nvPr/>
            </p:nvSpPr>
            <p:spPr bwMode="auto">
              <a:xfrm>
                <a:off x="7019925" y="4505325"/>
                <a:ext cx="20637" cy="28575"/>
              </a:xfrm>
              <a:custGeom>
                <a:avLst/>
                <a:gdLst>
                  <a:gd name="T0" fmla="*/ 37 w 39"/>
                  <a:gd name="T1" fmla="*/ 14 h 50"/>
                  <a:gd name="T2" fmla="*/ 20 w 39"/>
                  <a:gd name="T3" fmla="*/ 0 h 50"/>
                  <a:gd name="T4" fmla="*/ 0 w 39"/>
                  <a:gd name="T5" fmla="*/ 0 h 50"/>
                  <a:gd name="T6" fmla="*/ 0 w 39"/>
                  <a:gd name="T7" fmla="*/ 50 h 50"/>
                  <a:gd name="T8" fmla="*/ 8 w 39"/>
                  <a:gd name="T9" fmla="*/ 50 h 50"/>
                  <a:gd name="T10" fmla="*/ 8 w 39"/>
                  <a:gd name="T11" fmla="*/ 28 h 50"/>
                  <a:gd name="T12" fmla="*/ 17 w 39"/>
                  <a:gd name="T13" fmla="*/ 28 h 50"/>
                  <a:gd name="T14" fmla="*/ 30 w 39"/>
                  <a:gd name="T15" fmla="*/ 50 h 50"/>
                  <a:gd name="T16" fmla="*/ 39 w 39"/>
                  <a:gd name="T17" fmla="*/ 50 h 50"/>
                  <a:gd name="T18" fmla="*/ 24 w 39"/>
                  <a:gd name="T19" fmla="*/ 28 h 50"/>
                  <a:gd name="T20" fmla="*/ 37 w 39"/>
                  <a:gd name="T21" fmla="*/ 14 h 50"/>
                  <a:gd name="T22" fmla="*/ 8 w 39"/>
                  <a:gd name="T23" fmla="*/ 22 h 50"/>
                  <a:gd name="T24" fmla="*/ 8 w 39"/>
                  <a:gd name="T25" fmla="*/ 6 h 50"/>
                  <a:gd name="T26" fmla="*/ 18 w 39"/>
                  <a:gd name="T27" fmla="*/ 6 h 50"/>
                  <a:gd name="T28" fmla="*/ 29 w 39"/>
                  <a:gd name="T29" fmla="*/ 14 h 50"/>
                  <a:gd name="T30" fmla="*/ 17 w 39"/>
                  <a:gd name="T31" fmla="*/ 22 h 50"/>
                  <a:gd name="T32" fmla="*/ 8 w 39"/>
                  <a:gd name="T33" fmla="*/ 2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0">
                    <a:moveTo>
                      <a:pt x="37" y="14"/>
                    </a:moveTo>
                    <a:cubicBezTo>
                      <a:pt x="37" y="4"/>
                      <a:pt x="31" y="0"/>
                      <a:pt x="20" y="0"/>
                    </a:cubicBezTo>
                    <a:cubicBezTo>
                      <a:pt x="0" y="0"/>
                      <a:pt x="0" y="0"/>
                      <a:pt x="0" y="0"/>
                    </a:cubicBezTo>
                    <a:cubicBezTo>
                      <a:pt x="0" y="50"/>
                      <a:pt x="0" y="50"/>
                      <a:pt x="0" y="50"/>
                    </a:cubicBezTo>
                    <a:cubicBezTo>
                      <a:pt x="8" y="50"/>
                      <a:pt x="8" y="50"/>
                      <a:pt x="8" y="50"/>
                    </a:cubicBezTo>
                    <a:cubicBezTo>
                      <a:pt x="8" y="28"/>
                      <a:pt x="8" y="28"/>
                      <a:pt x="8" y="28"/>
                    </a:cubicBezTo>
                    <a:cubicBezTo>
                      <a:pt x="17" y="28"/>
                      <a:pt x="17" y="28"/>
                      <a:pt x="17" y="28"/>
                    </a:cubicBezTo>
                    <a:cubicBezTo>
                      <a:pt x="30" y="50"/>
                      <a:pt x="30" y="50"/>
                      <a:pt x="30" y="50"/>
                    </a:cubicBezTo>
                    <a:cubicBezTo>
                      <a:pt x="39" y="50"/>
                      <a:pt x="39" y="50"/>
                      <a:pt x="39" y="50"/>
                    </a:cubicBezTo>
                    <a:cubicBezTo>
                      <a:pt x="24" y="28"/>
                      <a:pt x="24" y="28"/>
                      <a:pt x="24" y="28"/>
                    </a:cubicBezTo>
                    <a:cubicBezTo>
                      <a:pt x="32" y="27"/>
                      <a:pt x="37" y="23"/>
                      <a:pt x="37" y="14"/>
                    </a:cubicBezTo>
                    <a:close/>
                    <a:moveTo>
                      <a:pt x="8" y="22"/>
                    </a:moveTo>
                    <a:cubicBezTo>
                      <a:pt x="8" y="6"/>
                      <a:pt x="8" y="6"/>
                      <a:pt x="8" y="6"/>
                    </a:cubicBezTo>
                    <a:cubicBezTo>
                      <a:pt x="18" y="6"/>
                      <a:pt x="18" y="6"/>
                      <a:pt x="18" y="6"/>
                    </a:cubicBezTo>
                    <a:cubicBezTo>
                      <a:pt x="24" y="6"/>
                      <a:pt x="29" y="7"/>
                      <a:pt x="29" y="14"/>
                    </a:cubicBezTo>
                    <a:cubicBezTo>
                      <a:pt x="29" y="21"/>
                      <a:pt x="24" y="22"/>
                      <a:pt x="17" y="22"/>
                    </a:cubicBezTo>
                    <a:lnTo>
                      <a:pt x="8" y="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1" name="Freeform 548"/>
              <p:cNvSpPr>
                <a:spLocks noEditPoints="1"/>
              </p:cNvSpPr>
              <p:nvPr/>
            </p:nvSpPr>
            <p:spPr bwMode="auto">
              <a:xfrm>
                <a:off x="7004050" y="4495800"/>
                <a:ext cx="49212" cy="47625"/>
              </a:xfrm>
              <a:custGeom>
                <a:avLst/>
                <a:gdLst>
                  <a:gd name="T0" fmla="*/ 44 w 88"/>
                  <a:gd name="T1" fmla="*/ 0 h 86"/>
                  <a:gd name="T2" fmla="*/ 0 w 88"/>
                  <a:gd name="T3" fmla="*/ 43 h 86"/>
                  <a:gd name="T4" fmla="*/ 44 w 88"/>
                  <a:gd name="T5" fmla="*/ 86 h 86"/>
                  <a:gd name="T6" fmla="*/ 88 w 88"/>
                  <a:gd name="T7" fmla="*/ 43 h 86"/>
                  <a:gd name="T8" fmla="*/ 44 w 88"/>
                  <a:gd name="T9" fmla="*/ 0 h 86"/>
                  <a:gd name="T10" fmla="*/ 44 w 88"/>
                  <a:gd name="T11" fmla="*/ 79 h 86"/>
                  <a:gd name="T12" fmla="*/ 9 w 88"/>
                  <a:gd name="T13" fmla="*/ 43 h 86"/>
                  <a:gd name="T14" fmla="*/ 44 w 88"/>
                  <a:gd name="T15" fmla="*/ 7 h 86"/>
                  <a:gd name="T16" fmla="*/ 79 w 88"/>
                  <a:gd name="T17" fmla="*/ 43 h 86"/>
                  <a:gd name="T18" fmla="*/ 44 w 88"/>
                  <a:gd name="T19" fmla="*/ 7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6">
                    <a:moveTo>
                      <a:pt x="44" y="0"/>
                    </a:moveTo>
                    <a:cubicBezTo>
                      <a:pt x="20" y="0"/>
                      <a:pt x="0" y="18"/>
                      <a:pt x="0" y="43"/>
                    </a:cubicBezTo>
                    <a:cubicBezTo>
                      <a:pt x="0" y="68"/>
                      <a:pt x="20" y="86"/>
                      <a:pt x="44" y="86"/>
                    </a:cubicBezTo>
                    <a:cubicBezTo>
                      <a:pt x="68" y="86"/>
                      <a:pt x="88" y="68"/>
                      <a:pt x="88" y="43"/>
                    </a:cubicBezTo>
                    <a:cubicBezTo>
                      <a:pt x="88" y="18"/>
                      <a:pt x="68" y="0"/>
                      <a:pt x="44" y="0"/>
                    </a:cubicBezTo>
                    <a:close/>
                    <a:moveTo>
                      <a:pt x="44" y="79"/>
                    </a:moveTo>
                    <a:cubicBezTo>
                      <a:pt x="24" y="79"/>
                      <a:pt x="9" y="64"/>
                      <a:pt x="9" y="43"/>
                    </a:cubicBezTo>
                    <a:cubicBezTo>
                      <a:pt x="9" y="22"/>
                      <a:pt x="24" y="7"/>
                      <a:pt x="44" y="7"/>
                    </a:cubicBezTo>
                    <a:cubicBezTo>
                      <a:pt x="64" y="7"/>
                      <a:pt x="79" y="22"/>
                      <a:pt x="79" y="43"/>
                    </a:cubicBezTo>
                    <a:cubicBezTo>
                      <a:pt x="79" y="64"/>
                      <a:pt x="64" y="79"/>
                      <a:pt x="44" y="7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2" name="Freeform 549"/>
              <p:cNvSpPr>
                <a:spLocks/>
              </p:cNvSpPr>
              <p:nvPr/>
            </p:nvSpPr>
            <p:spPr bwMode="auto">
              <a:xfrm>
                <a:off x="6935788" y="4535488"/>
                <a:ext cx="33337" cy="39688"/>
              </a:xfrm>
              <a:custGeom>
                <a:avLst/>
                <a:gdLst>
                  <a:gd name="T0" fmla="*/ 48 w 61"/>
                  <a:gd name="T1" fmla="*/ 31 h 72"/>
                  <a:gd name="T2" fmla="*/ 16 w 61"/>
                  <a:gd name="T3" fmla="*/ 28 h 72"/>
                  <a:gd name="T4" fmla="*/ 38 w 61"/>
                  <a:gd name="T5" fmla="*/ 72 h 72"/>
                  <a:gd name="T6" fmla="*/ 48 w 61"/>
                  <a:gd name="T7" fmla="*/ 31 h 72"/>
                </a:gdLst>
                <a:ahLst/>
                <a:cxnLst>
                  <a:cxn ang="0">
                    <a:pos x="T0" y="T1"/>
                  </a:cxn>
                  <a:cxn ang="0">
                    <a:pos x="T2" y="T3"/>
                  </a:cxn>
                  <a:cxn ang="0">
                    <a:pos x="T4" y="T5"/>
                  </a:cxn>
                  <a:cxn ang="0">
                    <a:pos x="T6" y="T7"/>
                  </a:cxn>
                </a:cxnLst>
                <a:rect l="0" t="0" r="r" b="b"/>
                <a:pathLst>
                  <a:path w="61" h="72">
                    <a:moveTo>
                      <a:pt x="48" y="31"/>
                    </a:moveTo>
                    <a:cubicBezTo>
                      <a:pt x="48" y="31"/>
                      <a:pt x="37" y="0"/>
                      <a:pt x="16" y="28"/>
                    </a:cubicBezTo>
                    <a:cubicBezTo>
                      <a:pt x="16" y="28"/>
                      <a:pt x="0" y="58"/>
                      <a:pt x="38" y="72"/>
                    </a:cubicBezTo>
                    <a:cubicBezTo>
                      <a:pt x="38" y="72"/>
                      <a:pt x="61" y="72"/>
                      <a:pt x="48" y="3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3" name="Freeform 550"/>
              <p:cNvSpPr>
                <a:spLocks/>
              </p:cNvSpPr>
              <p:nvPr/>
            </p:nvSpPr>
            <p:spPr bwMode="auto">
              <a:xfrm>
                <a:off x="6819900" y="4557713"/>
                <a:ext cx="65087" cy="93663"/>
              </a:xfrm>
              <a:custGeom>
                <a:avLst/>
                <a:gdLst>
                  <a:gd name="T0" fmla="*/ 70 w 117"/>
                  <a:gd name="T1" fmla="*/ 37 h 171"/>
                  <a:gd name="T2" fmla="*/ 7 w 117"/>
                  <a:gd name="T3" fmla="*/ 171 h 171"/>
                  <a:gd name="T4" fmla="*/ 109 w 117"/>
                  <a:gd name="T5" fmla="*/ 52 h 171"/>
                  <a:gd name="T6" fmla="*/ 70 w 117"/>
                  <a:gd name="T7" fmla="*/ 37 h 171"/>
                </a:gdLst>
                <a:ahLst/>
                <a:cxnLst>
                  <a:cxn ang="0">
                    <a:pos x="T0" y="T1"/>
                  </a:cxn>
                  <a:cxn ang="0">
                    <a:pos x="T2" y="T3"/>
                  </a:cxn>
                  <a:cxn ang="0">
                    <a:pos x="T4" y="T5"/>
                  </a:cxn>
                  <a:cxn ang="0">
                    <a:pos x="T6" y="T7"/>
                  </a:cxn>
                </a:cxnLst>
                <a:rect l="0" t="0" r="r" b="b"/>
                <a:pathLst>
                  <a:path w="117" h="171">
                    <a:moveTo>
                      <a:pt x="70" y="37"/>
                    </a:moveTo>
                    <a:cubicBezTo>
                      <a:pt x="70" y="37"/>
                      <a:pt x="0" y="86"/>
                      <a:pt x="7" y="171"/>
                    </a:cubicBezTo>
                    <a:cubicBezTo>
                      <a:pt x="7" y="171"/>
                      <a:pt x="64" y="169"/>
                      <a:pt x="109" y="52"/>
                    </a:cubicBezTo>
                    <a:cubicBezTo>
                      <a:pt x="109" y="52"/>
                      <a:pt x="117" y="0"/>
                      <a:pt x="70" y="37"/>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4" name="Freeform 551"/>
              <p:cNvSpPr>
                <a:spLocks/>
              </p:cNvSpPr>
              <p:nvPr/>
            </p:nvSpPr>
            <p:spPr bwMode="auto">
              <a:xfrm>
                <a:off x="6715125" y="4464050"/>
                <a:ext cx="90487" cy="169863"/>
              </a:xfrm>
              <a:custGeom>
                <a:avLst/>
                <a:gdLst>
                  <a:gd name="T0" fmla="*/ 107 w 165"/>
                  <a:gd name="T1" fmla="*/ 59 h 312"/>
                  <a:gd name="T2" fmla="*/ 0 w 165"/>
                  <a:gd name="T3" fmla="*/ 312 h 312"/>
                  <a:gd name="T4" fmla="*/ 156 w 165"/>
                  <a:gd name="T5" fmla="*/ 76 h 312"/>
                  <a:gd name="T6" fmla="*/ 107 w 165"/>
                  <a:gd name="T7" fmla="*/ 59 h 312"/>
                </a:gdLst>
                <a:ahLst/>
                <a:cxnLst>
                  <a:cxn ang="0">
                    <a:pos x="T0" y="T1"/>
                  </a:cxn>
                  <a:cxn ang="0">
                    <a:pos x="T2" y="T3"/>
                  </a:cxn>
                  <a:cxn ang="0">
                    <a:pos x="T4" y="T5"/>
                  </a:cxn>
                  <a:cxn ang="0">
                    <a:pos x="T6" y="T7"/>
                  </a:cxn>
                </a:cxnLst>
                <a:rect l="0" t="0" r="r" b="b"/>
                <a:pathLst>
                  <a:path w="165" h="312">
                    <a:moveTo>
                      <a:pt x="107" y="59"/>
                    </a:moveTo>
                    <a:cubicBezTo>
                      <a:pt x="107" y="59"/>
                      <a:pt x="11" y="155"/>
                      <a:pt x="0" y="312"/>
                    </a:cubicBezTo>
                    <a:cubicBezTo>
                      <a:pt x="0" y="312"/>
                      <a:pt x="122" y="217"/>
                      <a:pt x="156" y="76"/>
                    </a:cubicBezTo>
                    <a:cubicBezTo>
                      <a:pt x="156" y="76"/>
                      <a:pt x="165" y="0"/>
                      <a:pt x="107" y="59"/>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5" name="Freeform 552"/>
              <p:cNvSpPr>
                <a:spLocks/>
              </p:cNvSpPr>
              <p:nvPr/>
            </p:nvSpPr>
            <p:spPr bwMode="auto">
              <a:xfrm>
                <a:off x="6526213" y="4740275"/>
                <a:ext cx="66675" cy="95250"/>
              </a:xfrm>
              <a:custGeom>
                <a:avLst/>
                <a:gdLst>
                  <a:gd name="T0" fmla="*/ 4 w 121"/>
                  <a:gd name="T1" fmla="*/ 106 h 174"/>
                  <a:gd name="T2" fmla="*/ 58 w 121"/>
                  <a:gd name="T3" fmla="*/ 129 h 174"/>
                  <a:gd name="T4" fmla="*/ 121 w 121"/>
                  <a:gd name="T5" fmla="*/ 0 h 174"/>
                  <a:gd name="T6" fmla="*/ 4 w 121"/>
                  <a:gd name="T7" fmla="*/ 106 h 174"/>
                </a:gdLst>
                <a:ahLst/>
                <a:cxnLst>
                  <a:cxn ang="0">
                    <a:pos x="T0" y="T1"/>
                  </a:cxn>
                  <a:cxn ang="0">
                    <a:pos x="T2" y="T3"/>
                  </a:cxn>
                  <a:cxn ang="0">
                    <a:pos x="T4" y="T5"/>
                  </a:cxn>
                  <a:cxn ang="0">
                    <a:pos x="T6" y="T7"/>
                  </a:cxn>
                </a:cxnLst>
                <a:rect l="0" t="0" r="r" b="b"/>
                <a:pathLst>
                  <a:path w="121" h="174">
                    <a:moveTo>
                      <a:pt x="4" y="106"/>
                    </a:moveTo>
                    <a:cubicBezTo>
                      <a:pt x="4" y="106"/>
                      <a:pt x="0" y="174"/>
                      <a:pt x="58" y="129"/>
                    </a:cubicBezTo>
                    <a:cubicBezTo>
                      <a:pt x="58" y="129"/>
                      <a:pt x="121" y="72"/>
                      <a:pt x="121" y="0"/>
                    </a:cubicBezTo>
                    <a:cubicBezTo>
                      <a:pt x="121" y="0"/>
                      <a:pt x="28" y="34"/>
                      <a:pt x="4" y="106"/>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6" name="Freeform 553"/>
              <p:cNvSpPr>
                <a:spLocks/>
              </p:cNvSpPr>
              <p:nvPr/>
            </p:nvSpPr>
            <p:spPr bwMode="auto">
              <a:xfrm>
                <a:off x="6161088" y="4545013"/>
                <a:ext cx="31750" cy="28575"/>
              </a:xfrm>
              <a:custGeom>
                <a:avLst/>
                <a:gdLst>
                  <a:gd name="T0" fmla="*/ 5 w 60"/>
                  <a:gd name="T1" fmla="*/ 28 h 54"/>
                  <a:gd name="T2" fmla="*/ 24 w 60"/>
                  <a:gd name="T3" fmla="*/ 54 h 54"/>
                  <a:gd name="T4" fmla="*/ 28 w 60"/>
                  <a:gd name="T5" fmla="*/ 8 h 54"/>
                  <a:gd name="T6" fmla="*/ 5 w 60"/>
                  <a:gd name="T7" fmla="*/ 28 h 54"/>
                </a:gdLst>
                <a:ahLst/>
                <a:cxnLst>
                  <a:cxn ang="0">
                    <a:pos x="T0" y="T1"/>
                  </a:cxn>
                  <a:cxn ang="0">
                    <a:pos x="T2" y="T3"/>
                  </a:cxn>
                  <a:cxn ang="0">
                    <a:pos x="T4" y="T5"/>
                  </a:cxn>
                  <a:cxn ang="0">
                    <a:pos x="T6" y="T7"/>
                  </a:cxn>
                </a:cxnLst>
                <a:rect l="0" t="0" r="r" b="b"/>
                <a:pathLst>
                  <a:path w="60" h="54">
                    <a:moveTo>
                      <a:pt x="5" y="28"/>
                    </a:moveTo>
                    <a:cubicBezTo>
                      <a:pt x="5" y="28"/>
                      <a:pt x="0" y="45"/>
                      <a:pt x="24" y="54"/>
                    </a:cubicBezTo>
                    <a:cubicBezTo>
                      <a:pt x="24" y="54"/>
                      <a:pt x="60" y="48"/>
                      <a:pt x="28" y="8"/>
                    </a:cubicBezTo>
                    <a:cubicBezTo>
                      <a:pt x="28" y="8"/>
                      <a:pt x="3" y="0"/>
                      <a:pt x="5" y="28"/>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7" name="Freeform 554"/>
              <p:cNvSpPr>
                <a:spLocks/>
              </p:cNvSpPr>
              <p:nvPr/>
            </p:nvSpPr>
            <p:spPr bwMode="auto">
              <a:xfrm>
                <a:off x="6051550" y="4424363"/>
                <a:ext cx="71437" cy="185738"/>
              </a:xfrm>
              <a:custGeom>
                <a:avLst/>
                <a:gdLst>
                  <a:gd name="T0" fmla="*/ 91 w 130"/>
                  <a:gd name="T1" fmla="*/ 59 h 340"/>
                  <a:gd name="T2" fmla="*/ 29 w 130"/>
                  <a:gd name="T3" fmla="*/ 340 h 340"/>
                  <a:gd name="T4" fmla="*/ 123 w 130"/>
                  <a:gd name="T5" fmla="*/ 65 h 340"/>
                  <a:gd name="T6" fmla="*/ 91 w 130"/>
                  <a:gd name="T7" fmla="*/ 59 h 340"/>
                </a:gdLst>
                <a:ahLst/>
                <a:cxnLst>
                  <a:cxn ang="0">
                    <a:pos x="T0" y="T1"/>
                  </a:cxn>
                  <a:cxn ang="0">
                    <a:pos x="T2" y="T3"/>
                  </a:cxn>
                  <a:cxn ang="0">
                    <a:pos x="T4" y="T5"/>
                  </a:cxn>
                  <a:cxn ang="0">
                    <a:pos x="T6" y="T7"/>
                  </a:cxn>
                </a:cxnLst>
                <a:rect l="0" t="0" r="r" b="b"/>
                <a:pathLst>
                  <a:path w="130" h="340">
                    <a:moveTo>
                      <a:pt x="91" y="59"/>
                    </a:moveTo>
                    <a:cubicBezTo>
                      <a:pt x="91" y="59"/>
                      <a:pt x="0" y="217"/>
                      <a:pt x="29" y="340"/>
                    </a:cubicBezTo>
                    <a:cubicBezTo>
                      <a:pt x="29" y="340"/>
                      <a:pt x="115" y="183"/>
                      <a:pt x="123" y="65"/>
                    </a:cubicBezTo>
                    <a:cubicBezTo>
                      <a:pt x="123" y="65"/>
                      <a:pt x="130" y="0"/>
                      <a:pt x="91" y="59"/>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sp>
            <p:nvSpPr>
              <p:cNvPr id="388" name="Freeform 555"/>
              <p:cNvSpPr>
                <a:spLocks/>
              </p:cNvSpPr>
              <p:nvPr/>
            </p:nvSpPr>
            <p:spPr bwMode="auto">
              <a:xfrm>
                <a:off x="5948363" y="4433888"/>
                <a:ext cx="80962" cy="184150"/>
              </a:xfrm>
              <a:custGeom>
                <a:avLst/>
                <a:gdLst>
                  <a:gd name="T0" fmla="*/ 54 w 149"/>
                  <a:gd name="T1" fmla="*/ 124 h 337"/>
                  <a:gd name="T2" fmla="*/ 0 w 149"/>
                  <a:gd name="T3" fmla="*/ 337 h 337"/>
                  <a:gd name="T4" fmla="*/ 129 w 149"/>
                  <a:gd name="T5" fmla="*/ 81 h 337"/>
                  <a:gd name="T6" fmla="*/ 139 w 149"/>
                  <a:gd name="T7" fmla="*/ 0 h 337"/>
                  <a:gd name="T8" fmla="*/ 54 w 149"/>
                  <a:gd name="T9" fmla="*/ 124 h 337"/>
                </a:gdLst>
                <a:ahLst/>
                <a:cxnLst>
                  <a:cxn ang="0">
                    <a:pos x="T0" y="T1"/>
                  </a:cxn>
                  <a:cxn ang="0">
                    <a:pos x="T2" y="T3"/>
                  </a:cxn>
                  <a:cxn ang="0">
                    <a:pos x="T4" y="T5"/>
                  </a:cxn>
                  <a:cxn ang="0">
                    <a:pos x="T6" y="T7"/>
                  </a:cxn>
                  <a:cxn ang="0">
                    <a:pos x="T8" y="T9"/>
                  </a:cxn>
                </a:cxnLst>
                <a:rect l="0" t="0" r="r" b="b"/>
                <a:pathLst>
                  <a:path w="149" h="337">
                    <a:moveTo>
                      <a:pt x="54" y="124"/>
                    </a:moveTo>
                    <a:cubicBezTo>
                      <a:pt x="54" y="124"/>
                      <a:pt x="0" y="265"/>
                      <a:pt x="0" y="337"/>
                    </a:cubicBezTo>
                    <a:cubicBezTo>
                      <a:pt x="0" y="337"/>
                      <a:pt x="74" y="272"/>
                      <a:pt x="129" y="81"/>
                    </a:cubicBezTo>
                    <a:cubicBezTo>
                      <a:pt x="129" y="81"/>
                      <a:pt x="149" y="11"/>
                      <a:pt x="139" y="0"/>
                    </a:cubicBezTo>
                    <a:cubicBezTo>
                      <a:pt x="139" y="0"/>
                      <a:pt x="113" y="1"/>
                      <a:pt x="54" y="124"/>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kern="1200" dirty="0">
                  <a:ea typeface="+mn-ea"/>
                </a:endParaRPr>
              </a:p>
            </p:txBody>
          </p:sp>
        </p:grpSp>
        <p:pic>
          <p:nvPicPr>
            <p:cNvPr id="377" name="Picture 37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600" y="2626432"/>
              <a:ext cx="624853" cy="421568"/>
            </a:xfrm>
            <a:prstGeom prst="rect">
              <a:avLst/>
            </a:prstGeom>
          </p:spPr>
        </p:pic>
      </p:grpSp>
      <p:sp>
        <p:nvSpPr>
          <p:cNvPr id="337" name="Title 1"/>
          <p:cNvSpPr txBox="1">
            <a:spLocks/>
          </p:cNvSpPr>
          <p:nvPr/>
        </p:nvSpPr>
        <p:spPr bwMode="auto">
          <a:xfrm>
            <a:off x="1319725" y="224609"/>
            <a:ext cx="6390085" cy="22502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23" rIns="0" bIns="34223" numCol="1" anchor="ctr" anchorCtr="0" compatLnSpc="1">
            <a:prstTxWarp prst="textNoShape">
              <a:avLst/>
            </a:prstTxWarp>
          </a:bodyPr>
          <a:lstStyle>
            <a:lvl1pPr algn="l" defTabSz="456294" rtl="0" eaLnBrk="0" fontAlgn="base" hangingPunct="0">
              <a:lnSpc>
                <a:spcPct val="90000"/>
              </a:lnSpc>
              <a:spcBef>
                <a:spcPct val="0"/>
              </a:spcBef>
              <a:spcAft>
                <a:spcPct val="0"/>
              </a:spcAft>
              <a:defRPr sz="2700" i="1">
                <a:solidFill>
                  <a:srgbClr val="FFFFFF"/>
                </a:solidFill>
                <a:effectLst>
                  <a:outerShdw blurRad="50800" dist="38100" dir="2700000" algn="tl" rotWithShape="0">
                    <a:srgbClr val="000000">
                      <a:alpha val="43000"/>
                    </a:srgbClr>
                  </a:outerShdw>
                </a:effectLst>
                <a:latin typeface="+mn-lt"/>
                <a:ea typeface="ＭＳ Ｐゴシック" charset="0"/>
                <a:cs typeface="+mj-cs"/>
              </a:defRPr>
            </a:lvl1pPr>
            <a:lvl2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2pPr>
            <a:lvl3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3pPr>
            <a:lvl4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4pPr>
            <a:lvl5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5pPr>
            <a:lvl6pPr marL="456294"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6pPr>
            <a:lvl7pPr marL="912583"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7pPr>
            <a:lvl8pPr marL="1368877"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8pPr>
            <a:lvl9pPr marL="1825168"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9pPr>
          </a:lstStyle>
          <a:p>
            <a:r>
              <a:rPr lang="en-US" sz="2100" b="1" dirty="0"/>
              <a:t>VF Corporation – Overview</a:t>
            </a:r>
          </a:p>
        </p:txBody>
      </p:sp>
      <p:grpSp>
        <p:nvGrpSpPr>
          <p:cNvPr id="13" name="Group 12"/>
          <p:cNvGrpSpPr/>
          <p:nvPr/>
        </p:nvGrpSpPr>
        <p:grpSpPr>
          <a:xfrm>
            <a:off x="3737574" y="615822"/>
            <a:ext cx="3892112" cy="4221649"/>
            <a:chOff x="2819401" y="-2089"/>
            <a:chExt cx="6324599" cy="6860090"/>
          </a:xfrm>
        </p:grpSpPr>
        <p:sp>
          <p:nvSpPr>
            <p:cNvPr id="338" name="Rectangle 337"/>
            <p:cNvSpPr/>
            <p:nvPr/>
          </p:nvSpPr>
          <p:spPr>
            <a:xfrm>
              <a:off x="2819401" y="-2089"/>
              <a:ext cx="6324599" cy="68600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kern="1200" dirty="0">
                <a:solidFill>
                  <a:srgbClr val="FFFFFF"/>
                </a:solidFill>
              </a:endParaRPr>
            </a:p>
          </p:txBody>
        </p:sp>
        <p:grpSp>
          <p:nvGrpSpPr>
            <p:cNvPr id="339" name="Group 338"/>
            <p:cNvGrpSpPr/>
            <p:nvPr/>
          </p:nvGrpSpPr>
          <p:grpSpPr bwMode="white">
            <a:xfrm>
              <a:off x="3262180" y="5266623"/>
              <a:ext cx="3005984" cy="1076571"/>
              <a:chOff x="3050471" y="4377584"/>
              <a:chExt cx="3005984" cy="1076571"/>
            </a:xfrm>
          </p:grpSpPr>
          <p:sp>
            <p:nvSpPr>
              <p:cNvPr id="340" name="TextBox 339"/>
              <p:cNvSpPr txBox="1"/>
              <p:nvPr/>
            </p:nvSpPr>
            <p:spPr bwMode="white">
              <a:xfrm>
                <a:off x="3059732" y="4556554"/>
                <a:ext cx="2996723" cy="690181"/>
              </a:xfrm>
              <a:prstGeom prst="rect">
                <a:avLst/>
              </a:prstGeom>
              <a:noFill/>
            </p:spPr>
            <p:txBody>
              <a:bodyPr wrap="square" rtlCol="0">
                <a:spAutoFit/>
              </a:bodyPr>
              <a:lstStyle/>
              <a:p>
                <a:pPr>
                  <a:lnSpc>
                    <a:spcPct val="90000"/>
                  </a:lnSpc>
                </a:pPr>
                <a:r>
                  <a:rPr lang="en-US" sz="2400" kern="1200" dirty="0">
                    <a:solidFill>
                      <a:srgbClr val="FFFFFF"/>
                    </a:solidFill>
                    <a:latin typeface="Rockwell" panose="02060603020205020403" pitchFamily="18" charset="0"/>
                    <a:ea typeface="+mn-ea"/>
                  </a:rPr>
                  <a:t>    30 </a:t>
                </a:r>
              </a:p>
            </p:txBody>
          </p:sp>
          <p:sp>
            <p:nvSpPr>
              <p:cNvPr id="341" name="TextBox 340"/>
              <p:cNvSpPr txBox="1"/>
              <p:nvPr/>
            </p:nvSpPr>
            <p:spPr bwMode="white">
              <a:xfrm>
                <a:off x="3050471" y="4377584"/>
                <a:ext cx="2089690" cy="386350"/>
              </a:xfrm>
              <a:prstGeom prst="rect">
                <a:avLst/>
              </a:prstGeom>
              <a:noFill/>
            </p:spPr>
            <p:txBody>
              <a:bodyPr wrap="square" rtlCol="0">
                <a:spAutoFit/>
              </a:bodyPr>
              <a:lstStyle/>
              <a:p>
                <a:pPr>
                  <a:lnSpc>
                    <a:spcPct val="90000"/>
                  </a:lnSpc>
                </a:pPr>
                <a:r>
                  <a:rPr lang="en-US" sz="1050" kern="1200" dirty="0">
                    <a:solidFill>
                      <a:srgbClr val="FFFFFF"/>
                    </a:solidFill>
                    <a:latin typeface="Rockwell" panose="02060603020205020403" pitchFamily="18" charset="0"/>
                    <a:ea typeface="+mn-ea"/>
                  </a:rPr>
                  <a:t>more than </a:t>
                </a:r>
              </a:p>
            </p:txBody>
          </p:sp>
          <p:sp>
            <p:nvSpPr>
              <p:cNvPr id="342" name="TextBox 341"/>
              <p:cNvSpPr txBox="1"/>
              <p:nvPr/>
            </p:nvSpPr>
            <p:spPr bwMode="white">
              <a:xfrm>
                <a:off x="4025872" y="5000287"/>
                <a:ext cx="1295311" cy="453868"/>
              </a:xfrm>
              <a:prstGeom prst="rect">
                <a:avLst/>
              </a:prstGeom>
              <a:noFill/>
            </p:spPr>
            <p:txBody>
              <a:bodyPr wrap="square" rtlCol="0">
                <a:spAutoFit/>
              </a:bodyPr>
              <a:lstStyle/>
              <a:p>
                <a:pPr>
                  <a:lnSpc>
                    <a:spcPct val="90000"/>
                  </a:lnSpc>
                </a:pPr>
                <a:r>
                  <a:rPr lang="en-US" sz="1350" kern="1200" dirty="0">
                    <a:solidFill>
                      <a:srgbClr val="4F81BD"/>
                    </a:solidFill>
                    <a:latin typeface="Rockwell" panose="02060603020205020403" pitchFamily="18" charset="0"/>
                    <a:ea typeface="+mn-ea"/>
                  </a:rPr>
                  <a:t>brands</a:t>
                </a:r>
              </a:p>
            </p:txBody>
          </p:sp>
        </p:grpSp>
        <p:grpSp>
          <p:nvGrpSpPr>
            <p:cNvPr id="343" name="Group 342"/>
            <p:cNvGrpSpPr/>
            <p:nvPr/>
          </p:nvGrpSpPr>
          <p:grpSpPr bwMode="white">
            <a:xfrm>
              <a:off x="6452193" y="1206553"/>
              <a:ext cx="2095755" cy="1241044"/>
              <a:chOff x="3375908" y="3114583"/>
              <a:chExt cx="2095755" cy="1241044"/>
            </a:xfrm>
          </p:grpSpPr>
          <p:sp>
            <p:nvSpPr>
              <p:cNvPr id="344" name="TextBox 343"/>
              <p:cNvSpPr txBox="1"/>
              <p:nvPr/>
            </p:nvSpPr>
            <p:spPr bwMode="white">
              <a:xfrm>
                <a:off x="3375908" y="3114583"/>
                <a:ext cx="2095755" cy="1080282"/>
              </a:xfrm>
              <a:prstGeom prst="rect">
                <a:avLst/>
              </a:prstGeom>
              <a:noFill/>
            </p:spPr>
            <p:txBody>
              <a:bodyPr wrap="square" rtlCol="0">
                <a:spAutoFit/>
              </a:bodyPr>
              <a:lstStyle/>
              <a:p>
                <a:pPr>
                  <a:lnSpc>
                    <a:spcPct val="80000"/>
                  </a:lnSpc>
                </a:pPr>
                <a:r>
                  <a:rPr lang="en-US" sz="1350" kern="1200" dirty="0">
                    <a:solidFill>
                      <a:srgbClr val="4F81BD"/>
                    </a:solidFill>
                    <a:latin typeface="Rockwell" panose="02060603020205020403" pitchFamily="18" charset="0"/>
                    <a:ea typeface="+mn-ea"/>
                  </a:rPr>
                  <a:t>ORGANIZED</a:t>
                </a:r>
                <a:r>
                  <a:rPr lang="en-US" sz="1200" kern="1200" dirty="0">
                    <a:solidFill>
                      <a:srgbClr val="4F81BD"/>
                    </a:solidFill>
                    <a:latin typeface="Rockwell" panose="02060603020205020403" pitchFamily="18" charset="0"/>
                    <a:ea typeface="+mn-ea"/>
                  </a:rPr>
                  <a:t> </a:t>
                </a:r>
                <a:r>
                  <a:rPr lang="en-US" sz="825" kern="1200" dirty="0">
                    <a:solidFill>
                      <a:srgbClr val="FFFFFF"/>
                    </a:solidFill>
                    <a:latin typeface="Rockwell" panose="02060603020205020403" pitchFamily="18" charset="0"/>
                    <a:ea typeface="+mn-ea"/>
                  </a:rPr>
                  <a:t>IN</a:t>
                </a:r>
                <a:r>
                  <a:rPr lang="en-US" sz="3300" b="1" kern="1200" spc="-113" dirty="0">
                    <a:solidFill>
                      <a:srgbClr val="FFFFFF"/>
                    </a:solidFill>
                    <a:latin typeface="Rockwell" panose="02060603020205020403" pitchFamily="18" charset="0"/>
                    <a:ea typeface="+mn-ea"/>
                  </a:rPr>
                  <a:t>1899</a:t>
                </a:r>
              </a:p>
            </p:txBody>
          </p:sp>
          <p:sp>
            <p:nvSpPr>
              <p:cNvPr id="348" name="Rectangle 347"/>
              <p:cNvSpPr/>
              <p:nvPr/>
            </p:nvSpPr>
            <p:spPr bwMode="white">
              <a:xfrm>
                <a:off x="3447327" y="4008556"/>
                <a:ext cx="1657349" cy="347071"/>
              </a:xfrm>
              <a:prstGeom prst="rect">
                <a:avLst/>
              </a:prstGeom>
              <a:solidFill>
                <a:schemeClr val="bg1"/>
              </a:solidFill>
            </p:spPr>
            <p:txBody>
              <a:bodyPr wrap="square">
                <a:spAutoFit/>
              </a:bodyPr>
              <a:lstStyle/>
              <a:p>
                <a:pPr algn="ctr"/>
                <a:r>
                  <a:rPr lang="en-US" sz="788" kern="1200" dirty="0">
                    <a:solidFill>
                      <a:srgbClr val="AE4845"/>
                    </a:solidFill>
                    <a:latin typeface="Rockwell" panose="02060603020205020403" pitchFamily="18" charset="0"/>
                    <a:ea typeface="+mn-ea"/>
                  </a:rPr>
                  <a:t>116 years old</a:t>
                </a:r>
              </a:p>
            </p:txBody>
          </p:sp>
        </p:grpSp>
        <p:sp>
          <p:nvSpPr>
            <p:cNvPr id="643" name="Rectangle 642"/>
            <p:cNvSpPr/>
            <p:nvPr/>
          </p:nvSpPr>
          <p:spPr bwMode="white">
            <a:xfrm>
              <a:off x="3195345" y="4116745"/>
              <a:ext cx="1400814" cy="1061527"/>
            </a:xfrm>
            <a:prstGeom prst="rect">
              <a:avLst/>
            </a:prstGeom>
            <a:solidFill>
              <a:schemeClr val="bg1"/>
            </a:solidFill>
          </p:spPr>
          <p:txBody>
            <a:bodyPr wrap="square">
              <a:spAutoFit/>
            </a:bodyPr>
            <a:lstStyle/>
            <a:p>
              <a:pPr algn="r">
                <a:lnSpc>
                  <a:spcPct val="90000"/>
                </a:lnSpc>
              </a:pPr>
              <a:r>
                <a:rPr lang="en-US" sz="1350" kern="1200" dirty="0">
                  <a:solidFill>
                    <a:srgbClr val="AE4845"/>
                  </a:solidFill>
                  <a:latin typeface="Rockwell" panose="02060603020205020403" pitchFamily="18" charset="0"/>
                  <a:ea typeface="+mn-ea"/>
                </a:rPr>
                <a:t>Diverse portfolio</a:t>
              </a:r>
            </a:p>
          </p:txBody>
        </p:sp>
        <p:grpSp>
          <p:nvGrpSpPr>
            <p:cNvPr id="644" name="Group 643"/>
            <p:cNvGrpSpPr/>
            <p:nvPr/>
          </p:nvGrpSpPr>
          <p:grpSpPr bwMode="white">
            <a:xfrm>
              <a:off x="6141111" y="2568714"/>
              <a:ext cx="2776144" cy="750195"/>
              <a:chOff x="2975451" y="5427292"/>
              <a:chExt cx="2776144" cy="750195"/>
            </a:xfrm>
          </p:grpSpPr>
          <p:sp>
            <p:nvSpPr>
              <p:cNvPr id="645" name="Rectangle 644"/>
              <p:cNvSpPr/>
              <p:nvPr/>
            </p:nvSpPr>
            <p:spPr bwMode="white">
              <a:xfrm>
                <a:off x="2975451" y="5427292"/>
                <a:ext cx="1857777" cy="750195"/>
              </a:xfrm>
              <a:prstGeom prst="rect">
                <a:avLst/>
              </a:prstGeom>
            </p:spPr>
            <p:txBody>
              <a:bodyPr wrap="none">
                <a:spAutoFit/>
              </a:bodyPr>
              <a:lstStyle/>
              <a:p>
                <a:r>
                  <a:rPr lang="en-US" sz="2400" b="1" kern="1200" dirty="0">
                    <a:solidFill>
                      <a:srgbClr val="FFFFFF"/>
                    </a:solidFill>
                    <a:latin typeface="Rockwell" panose="02060603020205020403" pitchFamily="18" charset="0"/>
                    <a:ea typeface="+mn-ea"/>
                  </a:rPr>
                  <a:t>59,000</a:t>
                </a:r>
              </a:p>
            </p:txBody>
          </p:sp>
          <p:sp>
            <p:nvSpPr>
              <p:cNvPr id="646" name="Rectangle 645"/>
              <p:cNvSpPr/>
              <p:nvPr/>
            </p:nvSpPr>
            <p:spPr bwMode="white">
              <a:xfrm>
                <a:off x="4571079" y="5528709"/>
                <a:ext cx="1180516" cy="555145"/>
              </a:xfrm>
              <a:prstGeom prst="rect">
                <a:avLst/>
              </a:prstGeom>
            </p:spPr>
            <p:txBody>
              <a:bodyPr wrap="none">
                <a:spAutoFit/>
              </a:bodyPr>
              <a:lstStyle/>
              <a:p>
                <a:pPr>
                  <a:lnSpc>
                    <a:spcPct val="90000"/>
                  </a:lnSpc>
                </a:pPr>
                <a:r>
                  <a:rPr lang="en-US" sz="900" kern="1200" dirty="0">
                    <a:solidFill>
                      <a:srgbClr val="FFFFFF"/>
                    </a:solidFill>
                    <a:latin typeface="Rockwell" panose="02060603020205020403" pitchFamily="18" charset="0"/>
                    <a:ea typeface="+mn-ea"/>
                  </a:rPr>
                  <a:t>global </a:t>
                </a:r>
              </a:p>
              <a:p>
                <a:pPr>
                  <a:lnSpc>
                    <a:spcPct val="90000"/>
                  </a:lnSpc>
                </a:pPr>
                <a:r>
                  <a:rPr lang="en-US" sz="900" kern="1200" dirty="0">
                    <a:solidFill>
                      <a:srgbClr val="FFFFFF"/>
                    </a:solidFill>
                    <a:latin typeface="Rockwell" panose="02060603020205020403" pitchFamily="18" charset="0"/>
                    <a:ea typeface="+mn-ea"/>
                  </a:rPr>
                  <a:t>associates</a:t>
                </a:r>
              </a:p>
            </p:txBody>
          </p:sp>
        </p:grpSp>
        <p:grpSp>
          <p:nvGrpSpPr>
            <p:cNvPr id="647" name="Group 646"/>
            <p:cNvGrpSpPr/>
            <p:nvPr/>
          </p:nvGrpSpPr>
          <p:grpSpPr bwMode="white">
            <a:xfrm>
              <a:off x="7398030" y="3456204"/>
              <a:ext cx="1688289" cy="969352"/>
              <a:chOff x="5709639" y="5749184"/>
              <a:chExt cx="1688289" cy="969352"/>
            </a:xfrm>
          </p:grpSpPr>
          <p:sp>
            <p:nvSpPr>
              <p:cNvPr id="648" name="TextBox 647"/>
              <p:cNvSpPr txBox="1"/>
              <p:nvPr/>
            </p:nvSpPr>
            <p:spPr bwMode="white">
              <a:xfrm>
                <a:off x="5821805" y="5754410"/>
                <a:ext cx="1576123" cy="690181"/>
              </a:xfrm>
              <a:prstGeom prst="rect">
                <a:avLst/>
              </a:prstGeom>
              <a:noFill/>
            </p:spPr>
            <p:txBody>
              <a:bodyPr wrap="square" rtlCol="0" anchor="ctr">
                <a:spAutoFit/>
              </a:bodyPr>
              <a:lstStyle/>
              <a:p>
                <a:pPr>
                  <a:lnSpc>
                    <a:spcPct val="90000"/>
                  </a:lnSpc>
                </a:pPr>
                <a:r>
                  <a:rPr lang="en-US" sz="2400" kern="1200" spc="-113" dirty="0">
                    <a:solidFill>
                      <a:srgbClr val="FFFFFF"/>
                    </a:solidFill>
                    <a:latin typeface="Rockwell" panose="02060603020205020403" pitchFamily="18" charset="0"/>
                    <a:ea typeface="+mn-ea"/>
                  </a:rPr>
                  <a:t>12.3B</a:t>
                </a:r>
                <a:endParaRPr lang="en-US" sz="788" kern="1200" spc="-113" dirty="0">
                  <a:solidFill>
                    <a:srgbClr val="FFFFFF"/>
                  </a:solidFill>
                  <a:latin typeface="Rockwell" panose="02060603020205020403" pitchFamily="18" charset="0"/>
                  <a:ea typeface="+mn-ea"/>
                </a:endParaRPr>
              </a:p>
            </p:txBody>
          </p:sp>
          <p:sp>
            <p:nvSpPr>
              <p:cNvPr id="649" name="TextBox 648"/>
              <p:cNvSpPr txBox="1"/>
              <p:nvPr/>
            </p:nvSpPr>
            <p:spPr bwMode="white">
              <a:xfrm>
                <a:off x="5893357" y="6365945"/>
                <a:ext cx="1027596" cy="352591"/>
              </a:xfrm>
              <a:prstGeom prst="rect">
                <a:avLst/>
              </a:prstGeom>
              <a:noFill/>
            </p:spPr>
            <p:txBody>
              <a:bodyPr wrap="square" rtlCol="0" anchor="ctr">
                <a:spAutoFit/>
              </a:bodyPr>
              <a:lstStyle/>
              <a:p>
                <a:pPr>
                  <a:lnSpc>
                    <a:spcPct val="90000"/>
                  </a:lnSpc>
                </a:pPr>
                <a:r>
                  <a:rPr lang="en-US" sz="900" kern="1200" dirty="0">
                    <a:solidFill>
                      <a:srgbClr val="FFFFFF"/>
                    </a:solidFill>
                    <a:latin typeface="Rockwell" panose="02060603020205020403" pitchFamily="18" charset="0"/>
                    <a:ea typeface="+mn-ea"/>
                  </a:rPr>
                  <a:t>revenue</a:t>
                </a:r>
              </a:p>
            </p:txBody>
          </p:sp>
          <p:sp>
            <p:nvSpPr>
              <p:cNvPr id="650" name="Rectangle 649"/>
              <p:cNvSpPr/>
              <p:nvPr/>
            </p:nvSpPr>
            <p:spPr bwMode="white">
              <a:xfrm>
                <a:off x="5709639" y="5749184"/>
                <a:ext cx="430216" cy="487627"/>
              </a:xfrm>
              <a:prstGeom prst="rect">
                <a:avLst/>
              </a:prstGeom>
            </p:spPr>
            <p:txBody>
              <a:bodyPr wrap="none">
                <a:spAutoFit/>
              </a:bodyPr>
              <a:lstStyle/>
              <a:p>
                <a:r>
                  <a:rPr lang="en-US" sz="1350" kern="1200" spc="-113" dirty="0">
                    <a:solidFill>
                      <a:srgbClr val="FFFFFF"/>
                    </a:solidFill>
                    <a:latin typeface="Rockwell" panose="02060603020205020403" pitchFamily="18" charset="0"/>
                    <a:ea typeface="+mn-ea"/>
                  </a:rPr>
                  <a:t>$</a:t>
                </a:r>
                <a:endParaRPr lang="en-US" sz="1350" kern="1200" dirty="0">
                  <a:ea typeface="+mn-ea"/>
                </a:endParaRPr>
              </a:p>
            </p:txBody>
          </p:sp>
        </p:grpSp>
        <p:grpSp>
          <p:nvGrpSpPr>
            <p:cNvPr id="651" name="Group 650"/>
            <p:cNvGrpSpPr/>
            <p:nvPr/>
          </p:nvGrpSpPr>
          <p:grpSpPr bwMode="white">
            <a:xfrm>
              <a:off x="6082895" y="5839653"/>
              <a:ext cx="2770867" cy="921687"/>
              <a:chOff x="6144821" y="4442415"/>
              <a:chExt cx="2770867" cy="921687"/>
            </a:xfrm>
          </p:grpSpPr>
          <p:sp>
            <p:nvSpPr>
              <p:cNvPr id="652" name="TextBox 651"/>
              <p:cNvSpPr txBox="1"/>
              <p:nvPr/>
            </p:nvSpPr>
            <p:spPr bwMode="white">
              <a:xfrm>
                <a:off x="6144821" y="4538888"/>
                <a:ext cx="1846139" cy="825214"/>
              </a:xfrm>
              <a:prstGeom prst="rect">
                <a:avLst/>
              </a:prstGeom>
              <a:noFill/>
            </p:spPr>
            <p:txBody>
              <a:bodyPr wrap="square" rtlCol="0">
                <a:spAutoFit/>
              </a:bodyPr>
              <a:lstStyle/>
              <a:p>
                <a:pPr>
                  <a:lnSpc>
                    <a:spcPct val="90000"/>
                  </a:lnSpc>
                </a:pPr>
                <a:r>
                  <a:rPr lang="en-US" sz="3000" b="1" kern="1200" dirty="0">
                    <a:solidFill>
                      <a:srgbClr val="FFFFFF"/>
                    </a:solidFill>
                    <a:latin typeface="Rockwell" panose="02060603020205020403" pitchFamily="18" charset="0"/>
                    <a:ea typeface="+mn-ea"/>
                  </a:rPr>
                  <a:t>40%</a:t>
                </a:r>
              </a:p>
            </p:txBody>
          </p:sp>
          <p:sp>
            <p:nvSpPr>
              <p:cNvPr id="653" name="TextBox 652"/>
              <p:cNvSpPr txBox="1"/>
              <p:nvPr/>
            </p:nvSpPr>
            <p:spPr bwMode="white">
              <a:xfrm>
                <a:off x="7133340" y="4489309"/>
                <a:ext cx="1782348" cy="757697"/>
              </a:xfrm>
              <a:prstGeom prst="rect">
                <a:avLst/>
              </a:prstGeom>
              <a:noFill/>
            </p:spPr>
            <p:txBody>
              <a:bodyPr wrap="square" rtlCol="0">
                <a:spAutoFit/>
              </a:bodyPr>
              <a:lstStyle/>
              <a:p>
                <a:pPr algn="ctr">
                  <a:lnSpc>
                    <a:spcPct val="90000"/>
                  </a:lnSpc>
                </a:pPr>
                <a:r>
                  <a:rPr lang="en-US" sz="900" kern="1200" dirty="0">
                    <a:solidFill>
                      <a:srgbClr val="FFFFFF"/>
                    </a:solidFill>
                    <a:latin typeface="Rockwell" panose="02060603020205020403" pitchFamily="18" charset="0"/>
                    <a:ea typeface="+mn-ea"/>
                  </a:rPr>
                  <a:t>revenue </a:t>
                </a:r>
                <a:br>
                  <a:rPr lang="en-US" sz="900" kern="1200" dirty="0">
                    <a:solidFill>
                      <a:srgbClr val="FFFFFF"/>
                    </a:solidFill>
                    <a:latin typeface="Rockwell" panose="02060603020205020403" pitchFamily="18" charset="0"/>
                    <a:ea typeface="+mn-ea"/>
                  </a:rPr>
                </a:br>
                <a:r>
                  <a:rPr lang="en-US" sz="900" kern="1200">
                    <a:solidFill>
                      <a:srgbClr val="FFFFFF"/>
                    </a:solidFill>
                    <a:latin typeface="Rockwell" panose="02060603020205020403" pitchFamily="18" charset="0"/>
                    <a:ea typeface="+mn-ea"/>
                  </a:rPr>
                  <a:t>outside </a:t>
                </a:r>
              </a:p>
              <a:p>
                <a:pPr algn="ctr">
                  <a:lnSpc>
                    <a:spcPct val="90000"/>
                  </a:lnSpc>
                </a:pPr>
                <a:r>
                  <a:rPr lang="en-US" sz="900" kern="1200" dirty="0">
                    <a:solidFill>
                      <a:srgbClr val="FFFFFF"/>
                    </a:solidFill>
                    <a:latin typeface="Rockwell" panose="02060603020205020403" pitchFamily="18" charset="0"/>
                    <a:ea typeface="+mn-ea"/>
                  </a:rPr>
                  <a:t>Americas</a:t>
                </a:r>
              </a:p>
            </p:txBody>
          </p:sp>
          <p:sp>
            <p:nvSpPr>
              <p:cNvPr id="654" name="TextBox 653"/>
              <p:cNvSpPr txBox="1"/>
              <p:nvPr/>
            </p:nvSpPr>
            <p:spPr bwMode="white">
              <a:xfrm>
                <a:off x="6170460" y="4442415"/>
                <a:ext cx="1586421" cy="327377"/>
              </a:xfrm>
              <a:prstGeom prst="rect">
                <a:avLst/>
              </a:prstGeom>
              <a:noFill/>
            </p:spPr>
            <p:txBody>
              <a:bodyPr wrap="square" rtlCol="0">
                <a:spAutoFit/>
              </a:bodyPr>
              <a:lstStyle/>
              <a:p>
                <a:pPr>
                  <a:lnSpc>
                    <a:spcPct val="90000"/>
                  </a:lnSpc>
                </a:pPr>
                <a:r>
                  <a:rPr lang="en-US" sz="788" kern="1200" dirty="0">
                    <a:solidFill>
                      <a:srgbClr val="4F81BD"/>
                    </a:solidFill>
                    <a:latin typeface="Rockwell" panose="02060603020205020403" pitchFamily="18" charset="0"/>
                    <a:ea typeface="+mn-ea"/>
                  </a:rPr>
                  <a:t>ABOUT</a:t>
                </a:r>
              </a:p>
            </p:txBody>
          </p:sp>
        </p:grpSp>
        <p:sp>
          <p:nvSpPr>
            <p:cNvPr id="655" name="Rectangle 654"/>
            <p:cNvSpPr/>
            <p:nvPr/>
          </p:nvSpPr>
          <p:spPr bwMode="white">
            <a:xfrm>
              <a:off x="5999967" y="327242"/>
              <a:ext cx="2801283" cy="622663"/>
            </a:xfrm>
            <a:prstGeom prst="rect">
              <a:avLst/>
            </a:prstGeom>
          </p:spPr>
          <p:txBody>
            <a:bodyPr wrap="square">
              <a:spAutoFit/>
            </a:bodyPr>
            <a:lstStyle/>
            <a:p>
              <a:pPr algn="ctr">
                <a:lnSpc>
                  <a:spcPct val="70000"/>
                </a:lnSpc>
                <a:buClr>
                  <a:srgbClr val="000000"/>
                </a:buClr>
              </a:pPr>
              <a:r>
                <a:rPr lang="en-US" sz="1350" b="1" kern="1200" dirty="0">
                  <a:solidFill>
                    <a:srgbClr val="4F81BD"/>
                  </a:solidFill>
                  <a:latin typeface="Rockwell" panose="02060603020205020403" pitchFamily="18" charset="0"/>
                  <a:ea typeface="+mn-ea"/>
                </a:rPr>
                <a:t>No. 248 </a:t>
              </a:r>
            </a:p>
            <a:p>
              <a:pPr algn="ctr">
                <a:lnSpc>
                  <a:spcPct val="70000"/>
                </a:lnSpc>
                <a:buClr>
                  <a:srgbClr val="000000"/>
                </a:buClr>
              </a:pPr>
              <a:r>
                <a:rPr lang="en-US" sz="1350" kern="1200" dirty="0">
                  <a:solidFill>
                    <a:srgbClr val="FFFFFF"/>
                  </a:solidFill>
                  <a:latin typeface="Rockwell" panose="02060603020205020403" pitchFamily="18" charset="0"/>
                  <a:ea typeface="+mn-ea"/>
                </a:rPr>
                <a:t>Fortune 500</a:t>
              </a:r>
            </a:p>
          </p:txBody>
        </p:sp>
        <p:sp>
          <p:nvSpPr>
            <p:cNvPr id="656" name="Rectangle 655"/>
            <p:cNvSpPr/>
            <p:nvPr/>
          </p:nvSpPr>
          <p:spPr bwMode="white">
            <a:xfrm>
              <a:off x="4596158" y="4204016"/>
              <a:ext cx="2730063" cy="555145"/>
            </a:xfrm>
            <a:prstGeom prst="rect">
              <a:avLst/>
            </a:prstGeom>
          </p:spPr>
          <p:txBody>
            <a:bodyPr wrap="square">
              <a:spAutoFit/>
            </a:bodyPr>
            <a:lstStyle/>
            <a:p>
              <a:pPr>
                <a:lnSpc>
                  <a:spcPct val="90000"/>
                </a:lnSpc>
              </a:pPr>
              <a:r>
                <a:rPr lang="en-US" sz="900" kern="1200" dirty="0">
                  <a:solidFill>
                    <a:srgbClr val="FFFFFF"/>
                  </a:solidFill>
                  <a:latin typeface="Rockwell" panose="02060603020205020403" pitchFamily="18" charset="0"/>
                  <a:ea typeface="+mn-ea"/>
                </a:rPr>
                <a:t>of lifestyle apparel, footwear and accessories</a:t>
              </a:r>
            </a:p>
          </p:txBody>
        </p:sp>
        <p:grpSp>
          <p:nvGrpSpPr>
            <p:cNvPr id="657" name="Group 656"/>
            <p:cNvGrpSpPr/>
            <p:nvPr/>
          </p:nvGrpSpPr>
          <p:grpSpPr bwMode="white">
            <a:xfrm>
              <a:off x="3091169" y="3181646"/>
              <a:ext cx="3764302" cy="688891"/>
              <a:chOff x="3016996" y="2621232"/>
              <a:chExt cx="3764302" cy="688891"/>
            </a:xfrm>
          </p:grpSpPr>
          <p:sp>
            <p:nvSpPr>
              <p:cNvPr id="658" name="Rectangle 657"/>
              <p:cNvSpPr/>
              <p:nvPr/>
            </p:nvSpPr>
            <p:spPr bwMode="white">
              <a:xfrm>
                <a:off x="4767238" y="2621232"/>
                <a:ext cx="927847" cy="450118"/>
              </a:xfrm>
              <a:prstGeom prst="rect">
                <a:avLst/>
              </a:prstGeom>
            </p:spPr>
            <p:txBody>
              <a:bodyPr wrap="none">
                <a:spAutoFit/>
              </a:bodyPr>
              <a:lstStyle/>
              <a:p>
                <a:pPr>
                  <a:buClr>
                    <a:srgbClr val="000000"/>
                  </a:buClr>
                </a:pPr>
                <a:r>
                  <a:rPr lang="en-US" sz="1200" kern="1200" dirty="0">
                    <a:solidFill>
                      <a:srgbClr val="4F81BD"/>
                    </a:solidFill>
                    <a:latin typeface="Rockwell" panose="02060603020205020403" pitchFamily="18" charset="0"/>
                    <a:ea typeface="+mn-ea"/>
                  </a:rPr>
                  <a:t>PLAN</a:t>
                </a:r>
                <a:endParaRPr lang="en-US" sz="1050" kern="1200" dirty="0">
                  <a:ea typeface="+mn-ea"/>
                </a:endParaRPr>
              </a:p>
            </p:txBody>
          </p:sp>
          <p:sp>
            <p:nvSpPr>
              <p:cNvPr id="659" name="Rectangle 658"/>
              <p:cNvSpPr/>
              <p:nvPr/>
            </p:nvSpPr>
            <p:spPr bwMode="white">
              <a:xfrm>
                <a:off x="3016996" y="2679959"/>
                <a:ext cx="1983971" cy="630164"/>
              </a:xfrm>
              <a:prstGeom prst="rect">
                <a:avLst/>
              </a:prstGeom>
              <a:noFill/>
            </p:spPr>
            <p:txBody>
              <a:bodyPr wrap="square">
                <a:spAutoFit/>
              </a:bodyPr>
              <a:lstStyle/>
              <a:p>
                <a:pPr>
                  <a:lnSpc>
                    <a:spcPct val="80000"/>
                  </a:lnSpc>
                </a:pPr>
                <a:r>
                  <a:rPr lang="en-US" sz="2400" b="1" kern="1200" spc="-113" dirty="0">
                    <a:solidFill>
                      <a:srgbClr val="FFFFFF"/>
                    </a:solidFill>
                    <a:latin typeface="Rockwell" panose="02060603020205020403" pitchFamily="18" charset="0"/>
                    <a:ea typeface="+mn-ea"/>
                  </a:rPr>
                  <a:t>17 X 17</a:t>
                </a:r>
              </a:p>
            </p:txBody>
          </p:sp>
          <p:sp>
            <p:nvSpPr>
              <p:cNvPr id="660" name="Rectangle 659"/>
              <p:cNvSpPr/>
              <p:nvPr/>
            </p:nvSpPr>
            <p:spPr bwMode="white">
              <a:xfrm>
                <a:off x="4780255" y="2875972"/>
                <a:ext cx="2001043" cy="356344"/>
              </a:xfrm>
              <a:prstGeom prst="rect">
                <a:avLst/>
              </a:prstGeom>
            </p:spPr>
            <p:txBody>
              <a:bodyPr wrap="none">
                <a:spAutoFit/>
              </a:bodyPr>
              <a:lstStyle/>
              <a:p>
                <a:pPr>
                  <a:buClr>
                    <a:srgbClr val="000000"/>
                  </a:buClr>
                </a:pPr>
                <a:r>
                  <a:rPr lang="en-US" sz="825" kern="1200" dirty="0">
                    <a:solidFill>
                      <a:srgbClr val="FFFFFF"/>
                    </a:solidFill>
                    <a:latin typeface="Rockwell" panose="02060603020205020403" pitchFamily="18" charset="0"/>
                    <a:ea typeface="+mn-ea"/>
                  </a:rPr>
                  <a:t>is guiding our actions</a:t>
                </a:r>
              </a:p>
            </p:txBody>
          </p:sp>
        </p:grpSp>
        <p:grpSp>
          <p:nvGrpSpPr>
            <p:cNvPr id="661" name="Group 660"/>
            <p:cNvGrpSpPr/>
            <p:nvPr/>
          </p:nvGrpSpPr>
          <p:grpSpPr bwMode="white">
            <a:xfrm>
              <a:off x="5819195" y="4846320"/>
              <a:ext cx="3182619" cy="757697"/>
              <a:chOff x="5132841" y="101050"/>
              <a:chExt cx="3182619" cy="757697"/>
            </a:xfrm>
          </p:grpSpPr>
          <p:sp>
            <p:nvSpPr>
              <p:cNvPr id="662" name="Rectangle 661"/>
              <p:cNvSpPr/>
              <p:nvPr/>
            </p:nvSpPr>
            <p:spPr bwMode="white">
              <a:xfrm>
                <a:off x="6918741" y="101050"/>
                <a:ext cx="1396719" cy="757697"/>
              </a:xfrm>
              <a:prstGeom prst="rect">
                <a:avLst/>
              </a:prstGeom>
            </p:spPr>
            <p:txBody>
              <a:bodyPr wrap="none">
                <a:spAutoFit/>
              </a:bodyPr>
              <a:lstStyle/>
              <a:p>
                <a:pPr>
                  <a:lnSpc>
                    <a:spcPct val="90000"/>
                  </a:lnSpc>
                  <a:buClr>
                    <a:srgbClr val="000000"/>
                  </a:buClr>
                </a:pPr>
                <a:r>
                  <a:rPr lang="en-US" sz="900" kern="1200" dirty="0">
                    <a:solidFill>
                      <a:srgbClr val="4F81BD"/>
                    </a:solidFill>
                    <a:latin typeface="Rockwell" panose="02060603020205020403" pitchFamily="18" charset="0"/>
                    <a:ea typeface="+mn-ea"/>
                  </a:rPr>
                  <a:t>learn from </a:t>
                </a:r>
                <a:br>
                  <a:rPr lang="en-US" sz="900" kern="1200" dirty="0">
                    <a:solidFill>
                      <a:srgbClr val="4F81BD"/>
                    </a:solidFill>
                    <a:latin typeface="Rockwell" panose="02060603020205020403" pitchFamily="18" charset="0"/>
                    <a:ea typeface="+mn-ea"/>
                  </a:rPr>
                </a:br>
                <a:r>
                  <a:rPr lang="en-US" sz="900" kern="1200" dirty="0">
                    <a:solidFill>
                      <a:srgbClr val="4F81BD"/>
                    </a:solidFill>
                    <a:latin typeface="Rockwell" panose="02060603020205020403" pitchFamily="18" charset="0"/>
                    <a:ea typeface="+mn-ea"/>
                  </a:rPr>
                  <a:t>the past, live</a:t>
                </a:r>
                <a:br>
                  <a:rPr lang="en-US" sz="900" kern="1200" dirty="0">
                    <a:solidFill>
                      <a:srgbClr val="4F81BD"/>
                    </a:solidFill>
                    <a:latin typeface="Rockwell" panose="02060603020205020403" pitchFamily="18" charset="0"/>
                    <a:ea typeface="+mn-ea"/>
                  </a:rPr>
                </a:br>
                <a:r>
                  <a:rPr lang="en-US" sz="900" kern="1200" dirty="0">
                    <a:solidFill>
                      <a:srgbClr val="4F81BD"/>
                    </a:solidFill>
                    <a:latin typeface="Rockwell" panose="02060603020205020403" pitchFamily="18" charset="0"/>
                    <a:ea typeface="+mn-ea"/>
                  </a:rPr>
                  <a:t>in the future</a:t>
                </a:r>
              </a:p>
            </p:txBody>
          </p:sp>
          <p:sp>
            <p:nvSpPr>
              <p:cNvPr id="663" name="Rectangle 662"/>
              <p:cNvSpPr/>
              <p:nvPr/>
            </p:nvSpPr>
            <p:spPr bwMode="white">
              <a:xfrm>
                <a:off x="5132841" y="286485"/>
                <a:ext cx="1685859" cy="525136"/>
              </a:xfrm>
              <a:prstGeom prst="rect">
                <a:avLst/>
              </a:prstGeom>
              <a:solidFill>
                <a:schemeClr val="bg1"/>
              </a:solidFill>
            </p:spPr>
            <p:txBody>
              <a:bodyPr wrap="none">
                <a:spAutoFit/>
              </a:bodyPr>
              <a:lstStyle/>
              <a:p>
                <a:pPr algn="ctr">
                  <a:buClr>
                    <a:srgbClr val="000000"/>
                  </a:buClr>
                </a:pPr>
                <a:r>
                  <a:rPr lang="en-US" sz="1500" kern="1200" dirty="0">
                    <a:solidFill>
                      <a:srgbClr val="AE4845"/>
                    </a:solidFill>
                    <a:latin typeface="Rockwell" panose="02060603020205020403" pitchFamily="18" charset="0"/>
                    <a:ea typeface="+mn-ea"/>
                  </a:rPr>
                  <a:t>CULTURE</a:t>
                </a:r>
              </a:p>
            </p:txBody>
          </p:sp>
        </p:grpSp>
        <p:cxnSp>
          <p:nvCxnSpPr>
            <p:cNvPr id="664" name="Straight Connector 663"/>
            <p:cNvCxnSpPr/>
            <p:nvPr/>
          </p:nvCxnSpPr>
          <p:spPr bwMode="white">
            <a:xfrm>
              <a:off x="6053594" y="1041400"/>
              <a:ext cx="27653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bwMode="white">
            <a:xfrm>
              <a:off x="6051954" y="1041400"/>
              <a:ext cx="0" cy="22609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bwMode="white">
            <a:xfrm>
              <a:off x="6051954" y="2567239"/>
              <a:ext cx="27796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p:cNvCxnSpPr/>
            <p:nvPr/>
          </p:nvCxnSpPr>
          <p:spPr bwMode="white">
            <a:xfrm>
              <a:off x="3063495" y="2972556"/>
              <a:ext cx="2988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p:cNvCxnSpPr/>
            <p:nvPr/>
          </p:nvCxnSpPr>
          <p:spPr bwMode="white">
            <a:xfrm>
              <a:off x="6051954" y="3302364"/>
              <a:ext cx="27796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bwMode="white">
            <a:xfrm>
              <a:off x="3063495" y="3944683"/>
              <a:ext cx="42062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p:nvPr/>
          </p:nvCxnSpPr>
          <p:spPr bwMode="white">
            <a:xfrm>
              <a:off x="7297453" y="3313224"/>
              <a:ext cx="0" cy="1554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bwMode="white">
            <a:xfrm>
              <a:off x="5532894" y="5029608"/>
              <a:ext cx="0" cy="1447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bwMode="white">
            <a:xfrm>
              <a:off x="3063495" y="5027910"/>
              <a:ext cx="24693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bwMode="white">
            <a:xfrm>
              <a:off x="3063495" y="6477000"/>
              <a:ext cx="24693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bwMode="white">
            <a:xfrm>
              <a:off x="5532894" y="5680816"/>
              <a:ext cx="32987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5" name="Rectangle 674"/>
            <p:cNvSpPr/>
            <p:nvPr/>
          </p:nvSpPr>
          <p:spPr bwMode="white">
            <a:xfrm>
              <a:off x="3025752" y="541397"/>
              <a:ext cx="3115500" cy="2105548"/>
            </a:xfrm>
            <a:prstGeom prst="rect">
              <a:avLst/>
            </a:prstGeom>
          </p:spPr>
          <p:txBody>
            <a:bodyPr wrap="none">
              <a:spAutoFit/>
            </a:bodyPr>
            <a:lstStyle/>
            <a:p>
              <a:pPr algn="ctr">
                <a:lnSpc>
                  <a:spcPct val="90000"/>
                </a:lnSpc>
                <a:spcAft>
                  <a:spcPts val="450"/>
                </a:spcAft>
              </a:pPr>
              <a:r>
                <a:rPr lang="en-US" sz="1500" kern="1200" dirty="0">
                  <a:solidFill>
                    <a:srgbClr val="4F81BD"/>
                  </a:solidFill>
                  <a:latin typeface="Rockwell" panose="02060603020205020403" pitchFamily="18" charset="0"/>
                  <a:ea typeface="+mn-ea"/>
                </a:rPr>
                <a:t>Powerful Brands. </a:t>
              </a:r>
            </a:p>
            <a:p>
              <a:pPr algn="ctr">
                <a:lnSpc>
                  <a:spcPct val="60000"/>
                </a:lnSpc>
                <a:spcAft>
                  <a:spcPts val="450"/>
                </a:spcAft>
              </a:pPr>
              <a:r>
                <a:rPr lang="en-US" sz="1500" kern="1200" dirty="0">
                  <a:solidFill>
                    <a:srgbClr val="4F81BD"/>
                  </a:solidFill>
                  <a:latin typeface="Rockwell" panose="02060603020205020403" pitchFamily="18" charset="0"/>
                  <a:ea typeface="+mn-ea"/>
                </a:rPr>
                <a:t>Powerful Platforms. </a:t>
              </a:r>
              <a:endParaRPr lang="en-US" sz="2700" kern="1200" dirty="0">
                <a:solidFill>
                  <a:srgbClr val="FFFFFF"/>
                </a:solidFill>
                <a:latin typeface="Rockwell" panose="02060603020205020403" pitchFamily="18" charset="0"/>
                <a:ea typeface="+mn-ea"/>
              </a:endParaRPr>
            </a:p>
            <a:p>
              <a:pPr algn="ctr">
                <a:lnSpc>
                  <a:spcPct val="80000"/>
                </a:lnSpc>
                <a:spcAft>
                  <a:spcPts val="450"/>
                </a:spcAft>
              </a:pPr>
              <a:endParaRPr lang="en-US" sz="1800" kern="1200" dirty="0">
                <a:solidFill>
                  <a:srgbClr val="FFFFFF"/>
                </a:solidFill>
                <a:latin typeface="Rockwell" panose="02060603020205020403" pitchFamily="18" charset="0"/>
                <a:ea typeface="+mn-ea"/>
              </a:endParaRPr>
            </a:p>
            <a:p>
              <a:pPr algn="ctr">
                <a:lnSpc>
                  <a:spcPct val="80000"/>
                </a:lnSpc>
                <a:spcAft>
                  <a:spcPts val="450"/>
                </a:spcAft>
              </a:pPr>
              <a:r>
                <a:rPr lang="en-US" sz="3600" kern="1200" dirty="0">
                  <a:solidFill>
                    <a:srgbClr val="FFFFFF"/>
                  </a:solidFill>
                  <a:latin typeface="Rockwell" panose="02060603020205020403" pitchFamily="18" charset="0"/>
                  <a:ea typeface="+mn-ea"/>
                </a:rPr>
                <a:t>ONE VF.</a:t>
              </a:r>
            </a:p>
          </p:txBody>
        </p:sp>
      </p:grpSp>
    </p:spTree>
    <p:extLst>
      <p:ext uri="{BB962C8B-B14F-4D97-AF65-F5344CB8AC3E}">
        <p14:creationId xmlns:p14="http://schemas.microsoft.com/office/powerpoint/2010/main" val="17629802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19084" y="642840"/>
            <a:ext cx="6297561" cy="4089366"/>
            <a:chOff x="0" y="935777"/>
            <a:chExt cx="9144000" cy="5937721"/>
          </a:xfrm>
        </p:grpSpPr>
        <p:sp>
          <p:nvSpPr>
            <p:cNvPr id="59" name="Rectangle 58"/>
            <p:cNvSpPr/>
            <p:nvPr/>
          </p:nvSpPr>
          <p:spPr>
            <a:xfrm>
              <a:off x="0" y="5000898"/>
              <a:ext cx="9144000" cy="1872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kern="1200" dirty="0">
                <a:solidFill>
                  <a:prstClr val="white"/>
                </a:solidFill>
              </a:endParaRPr>
            </a:p>
          </p:txBody>
        </p:sp>
        <p:pic>
          <p:nvPicPr>
            <p:cNvPr id="32" name="Picture 6"/>
            <p:cNvPicPr>
              <a:picLocks noChangeAspect="1"/>
            </p:cNvPicPr>
            <p:nvPr>
              <p:custDataLst>
                <p:tags r:id="rId1"/>
              </p:custDataLst>
            </p:nvPr>
          </p:nvPicPr>
          <p:blipFill>
            <a:blip r:embed="rId9"/>
            <a:srcRect/>
            <a:stretch>
              <a:fillRect/>
            </a:stretch>
          </p:blipFill>
          <p:spPr>
            <a:xfrm>
              <a:off x="5669280" y="2688377"/>
              <a:ext cx="3474720" cy="2311237"/>
            </a:xfrm>
            <a:prstGeom prst="rect">
              <a:avLst/>
            </a:prstGeom>
          </p:spPr>
        </p:pic>
        <p:pic>
          <p:nvPicPr>
            <p:cNvPr id="33" name="Picture 4"/>
            <p:cNvPicPr>
              <a:picLocks noChangeAspect="1"/>
            </p:cNvPicPr>
            <p:nvPr>
              <p:custDataLst>
                <p:tags r:id="rId2"/>
              </p:custDataLst>
            </p:nvPr>
          </p:nvPicPr>
          <p:blipFill>
            <a:blip r:embed="rId10"/>
            <a:srcRect/>
            <a:stretch>
              <a:fillRect/>
            </a:stretch>
          </p:blipFill>
          <p:spPr>
            <a:xfrm>
              <a:off x="2849880" y="2688377"/>
              <a:ext cx="3474720" cy="2311237"/>
            </a:xfrm>
            <a:prstGeom prst="rect">
              <a:avLst/>
            </a:prstGeom>
          </p:spPr>
        </p:pic>
        <p:pic>
          <p:nvPicPr>
            <p:cNvPr id="35" name="Picture 3"/>
            <p:cNvPicPr>
              <a:picLocks noChangeAspect="1"/>
            </p:cNvPicPr>
            <p:nvPr>
              <p:custDataLst>
                <p:tags r:id="rId3"/>
              </p:custDataLst>
            </p:nvPr>
          </p:nvPicPr>
          <p:blipFill>
            <a:blip r:embed="rId11"/>
            <a:srcRect/>
            <a:stretch>
              <a:fillRect/>
            </a:stretch>
          </p:blipFill>
          <p:spPr>
            <a:xfrm>
              <a:off x="48768" y="2688377"/>
              <a:ext cx="3474720" cy="2312520"/>
            </a:xfrm>
            <a:prstGeom prst="rect">
              <a:avLst/>
            </a:prstGeom>
          </p:spPr>
        </p:pic>
        <p:pic>
          <p:nvPicPr>
            <p:cNvPr id="36" name="Picture 12"/>
            <p:cNvPicPr>
              <a:picLocks noChangeAspect="1"/>
            </p:cNvPicPr>
            <p:nvPr>
              <p:custDataLst>
                <p:tags r:id="rId4"/>
              </p:custDataLst>
            </p:nvPr>
          </p:nvPicPr>
          <p:blipFill>
            <a:blip r:embed="rId12"/>
            <a:srcRect/>
            <a:stretch>
              <a:fillRect/>
            </a:stretch>
          </p:blipFill>
          <p:spPr>
            <a:xfrm>
              <a:off x="76200" y="2612177"/>
              <a:ext cx="3474720" cy="2081349"/>
            </a:xfrm>
            <a:prstGeom prst="rect">
              <a:avLst/>
            </a:prstGeom>
          </p:spPr>
        </p:pic>
        <p:grpSp>
          <p:nvGrpSpPr>
            <p:cNvPr id="37" name="Group 36"/>
            <p:cNvGrpSpPr/>
            <p:nvPr/>
          </p:nvGrpSpPr>
          <p:grpSpPr>
            <a:xfrm>
              <a:off x="312806" y="1360527"/>
              <a:ext cx="1889760" cy="196167"/>
              <a:chOff x="167640" y="3237045"/>
              <a:chExt cx="1889760" cy="196167"/>
            </a:xfrm>
          </p:grpSpPr>
          <p:sp>
            <p:nvSpPr>
              <p:cNvPr id="38" name="Rectangle 37"/>
              <p:cNvSpPr/>
              <p:nvPr/>
            </p:nvSpPr>
            <p:spPr>
              <a:xfrm>
                <a:off x="167640" y="3261983"/>
                <a:ext cx="313944" cy="152400"/>
              </a:xfrm>
              <a:prstGeom prst="rect">
                <a:avLst/>
              </a:prstGeom>
              <a:gradFill flip="none" rotWithShape="1">
                <a:gsLst>
                  <a:gs pos="0">
                    <a:srgbClr val="3864B3"/>
                  </a:gs>
                  <a:gs pos="23000">
                    <a:srgbClr val="3864B3"/>
                  </a:gs>
                  <a:gs pos="69000">
                    <a:srgbClr val="3864B3"/>
                  </a:gs>
                  <a:gs pos="97000">
                    <a:srgbClr val="2D508E"/>
                  </a:gs>
                </a:gsLst>
                <a:path path="circl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kern="1200" dirty="0">
                  <a:solidFill>
                    <a:prstClr val="white"/>
                  </a:solidFill>
                </a:endParaRPr>
              </a:p>
            </p:txBody>
          </p:sp>
          <p:sp>
            <p:nvSpPr>
              <p:cNvPr id="39" name="TextBox 38"/>
              <p:cNvSpPr txBox="1"/>
              <p:nvPr/>
            </p:nvSpPr>
            <p:spPr>
              <a:xfrm>
                <a:off x="533399" y="3237045"/>
                <a:ext cx="1524001" cy="196167"/>
              </a:xfrm>
              <a:prstGeom prst="rect">
                <a:avLst/>
              </a:prstGeom>
              <a:noFill/>
            </p:spPr>
            <p:txBody>
              <a:bodyPr wrap="square" lIns="6858" tIns="6858" rIns="6858" bIns="6858" rtlCol="0" anchor="ctr" anchorCtr="0">
                <a:spAutoFit/>
              </a:bodyPr>
              <a:lstStyle/>
              <a:p>
                <a:r>
                  <a:rPr lang="en-US" sz="788" kern="1200" dirty="0">
                    <a:solidFill>
                      <a:prstClr val="black"/>
                    </a:solidFill>
                    <a:latin typeface="Franklin Gothic Demi" panose="020B0703020102020204" pitchFamily="34" charset="0"/>
                    <a:ea typeface="+mn-ea"/>
                  </a:rPr>
                  <a:t>Revenue </a:t>
                </a:r>
                <a:r>
                  <a:rPr lang="en-US" sz="675" i="1" kern="1200" dirty="0">
                    <a:solidFill>
                      <a:prstClr val="black"/>
                    </a:solidFill>
                    <a:latin typeface="Franklin Gothic Demi" panose="020B0703020102020204" pitchFamily="34" charset="0"/>
                    <a:ea typeface="+mn-ea"/>
                  </a:rPr>
                  <a:t>($ millions)</a:t>
                </a:r>
              </a:p>
            </p:txBody>
          </p:sp>
        </p:grpSp>
        <p:grpSp>
          <p:nvGrpSpPr>
            <p:cNvPr id="40" name="Group 39"/>
            <p:cNvGrpSpPr/>
            <p:nvPr/>
          </p:nvGrpSpPr>
          <p:grpSpPr>
            <a:xfrm>
              <a:off x="312806" y="1589129"/>
              <a:ext cx="1889760" cy="196166"/>
              <a:chOff x="167640" y="3465647"/>
              <a:chExt cx="1889760" cy="196166"/>
            </a:xfrm>
          </p:grpSpPr>
          <p:sp>
            <p:nvSpPr>
              <p:cNvPr id="41" name="Rectangle 40"/>
              <p:cNvSpPr/>
              <p:nvPr/>
            </p:nvSpPr>
            <p:spPr>
              <a:xfrm>
                <a:off x="167640" y="3485064"/>
                <a:ext cx="313944" cy="152400"/>
              </a:xfrm>
              <a:prstGeom prst="rect">
                <a:avLst/>
              </a:prstGeom>
              <a:gradFill flip="none" rotWithShape="1">
                <a:gsLst>
                  <a:gs pos="0">
                    <a:srgbClr val="649A3F"/>
                  </a:gs>
                  <a:gs pos="23000">
                    <a:srgbClr val="63993E"/>
                  </a:gs>
                  <a:gs pos="69000">
                    <a:srgbClr val="568436"/>
                  </a:gs>
                  <a:gs pos="97000">
                    <a:srgbClr val="507C33"/>
                  </a:gs>
                </a:gsLst>
                <a:path path="circl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kern="1200" dirty="0">
                  <a:solidFill>
                    <a:prstClr val="white"/>
                  </a:solidFill>
                </a:endParaRPr>
              </a:p>
            </p:txBody>
          </p:sp>
          <p:sp>
            <p:nvSpPr>
              <p:cNvPr id="42" name="TextBox 41"/>
              <p:cNvSpPr txBox="1"/>
              <p:nvPr/>
            </p:nvSpPr>
            <p:spPr>
              <a:xfrm>
                <a:off x="533399" y="3465647"/>
                <a:ext cx="1524001" cy="196166"/>
              </a:xfrm>
              <a:prstGeom prst="rect">
                <a:avLst/>
              </a:prstGeom>
              <a:noFill/>
            </p:spPr>
            <p:txBody>
              <a:bodyPr wrap="square" lIns="6858" tIns="6858" rIns="6858" bIns="6858" rtlCol="0" anchor="ctr" anchorCtr="0">
                <a:spAutoFit/>
              </a:bodyPr>
              <a:lstStyle/>
              <a:p>
                <a:r>
                  <a:rPr lang="en-US" sz="788" kern="1200" dirty="0">
                    <a:solidFill>
                      <a:prstClr val="black"/>
                    </a:solidFill>
                    <a:latin typeface="Franklin Gothic Demi" panose="020B0703020102020204" pitchFamily="34" charset="0"/>
                    <a:ea typeface="+mn-ea"/>
                  </a:rPr>
                  <a:t>Gross Margin %</a:t>
                </a:r>
              </a:p>
            </p:txBody>
          </p:sp>
        </p:grpSp>
        <p:grpSp>
          <p:nvGrpSpPr>
            <p:cNvPr id="43" name="Group 42"/>
            <p:cNvGrpSpPr/>
            <p:nvPr/>
          </p:nvGrpSpPr>
          <p:grpSpPr>
            <a:xfrm>
              <a:off x="337190" y="1817729"/>
              <a:ext cx="2317394" cy="196166"/>
              <a:chOff x="192024" y="3237047"/>
              <a:chExt cx="2317394" cy="196166"/>
            </a:xfrm>
          </p:grpSpPr>
          <p:sp>
            <p:nvSpPr>
              <p:cNvPr id="44" name="TextBox 43"/>
              <p:cNvSpPr txBox="1"/>
              <p:nvPr/>
            </p:nvSpPr>
            <p:spPr>
              <a:xfrm>
                <a:off x="533401" y="3237047"/>
                <a:ext cx="1976017" cy="196166"/>
              </a:xfrm>
              <a:prstGeom prst="rect">
                <a:avLst/>
              </a:prstGeom>
              <a:noFill/>
            </p:spPr>
            <p:txBody>
              <a:bodyPr wrap="square" lIns="6858" tIns="6858" rIns="6858" bIns="6858" rtlCol="0" anchor="ctr" anchorCtr="0">
                <a:spAutoFit/>
              </a:bodyPr>
              <a:lstStyle/>
              <a:p>
                <a:r>
                  <a:rPr lang="en-US" sz="788" kern="1200" dirty="0">
                    <a:solidFill>
                      <a:prstClr val="black"/>
                    </a:solidFill>
                    <a:latin typeface="Franklin Gothic Demi" panose="020B0703020102020204" pitchFamily="34" charset="0"/>
                    <a:ea typeface="+mn-ea"/>
                  </a:rPr>
                  <a:t>Share Price (</a:t>
                </a:r>
                <a:r>
                  <a:rPr lang="en-US" sz="788" i="1" kern="1200" dirty="0">
                    <a:solidFill>
                      <a:prstClr val="black"/>
                    </a:solidFill>
                    <a:latin typeface="Franklin Gothic Demi" panose="020B0703020102020204" pitchFamily="34" charset="0"/>
                    <a:ea typeface="+mn-ea"/>
                  </a:rPr>
                  <a:t>split adjusted</a:t>
                </a:r>
                <a:r>
                  <a:rPr lang="en-US" sz="788" kern="1200" dirty="0">
                    <a:solidFill>
                      <a:prstClr val="black"/>
                    </a:solidFill>
                    <a:latin typeface="Franklin Gothic Demi" panose="020B0703020102020204" pitchFamily="34" charset="0"/>
                    <a:ea typeface="+mn-ea"/>
                  </a:rPr>
                  <a:t>)</a:t>
                </a:r>
              </a:p>
            </p:txBody>
          </p:sp>
          <p:cxnSp>
            <p:nvCxnSpPr>
              <p:cNvPr id="45" name="Straight Arrow Connector 44"/>
              <p:cNvCxnSpPr/>
              <p:nvPr/>
            </p:nvCxnSpPr>
            <p:spPr>
              <a:xfrm>
                <a:off x="192024" y="3340902"/>
                <a:ext cx="301752" cy="0"/>
              </a:xfrm>
              <a:prstGeom prst="straightConnector1">
                <a:avLst/>
              </a:prstGeom>
              <a:ln w="38100">
                <a:solidFill>
                  <a:schemeClr val="tx1"/>
                </a:solidFill>
                <a:headEnd type="oval" w="sm" len="sm"/>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465576" y="1289696"/>
              <a:ext cx="2798064" cy="5120640"/>
              <a:chOff x="3465576" y="1289696"/>
              <a:chExt cx="2798064" cy="5120640"/>
            </a:xfrm>
          </p:grpSpPr>
          <p:cxnSp>
            <p:nvCxnSpPr>
              <p:cNvPr id="46" name="Straight Connector 45"/>
              <p:cNvCxnSpPr/>
              <p:nvPr/>
            </p:nvCxnSpPr>
            <p:spPr>
              <a:xfrm>
                <a:off x="6263640" y="1289696"/>
                <a:ext cx="0" cy="5120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465576" y="1289696"/>
                <a:ext cx="0" cy="5120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8" name="Rounded Rectangle 47"/>
            <p:cNvSpPr/>
            <p:nvPr/>
          </p:nvSpPr>
          <p:spPr>
            <a:xfrm>
              <a:off x="374538" y="532997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Revenue</a:t>
              </a:r>
            </a:p>
            <a:p>
              <a:pPr algn="ctr"/>
              <a:endParaRPr lang="en-US" sz="525" kern="1200" dirty="0">
                <a:solidFill>
                  <a:srgbClr val="00235D"/>
                </a:solidFill>
                <a:latin typeface="Rockwell" panose="02060603020205020403" pitchFamily="18" charset="0"/>
              </a:endParaRPr>
            </a:p>
            <a:p>
              <a:pPr algn="ctr"/>
              <a:r>
                <a:rPr lang="en-US" sz="1200" kern="1200" dirty="0">
                  <a:solidFill>
                    <a:srgbClr val="00235D"/>
                  </a:solidFill>
                  <a:latin typeface="Rockwell" panose="02060603020205020403" pitchFamily="18" charset="0"/>
                </a:rPr>
                <a:t>Flat% CAGR</a:t>
              </a:r>
            </a:p>
          </p:txBody>
        </p:sp>
        <p:sp>
          <p:nvSpPr>
            <p:cNvPr id="49" name="Rounded Rectangle 48"/>
            <p:cNvSpPr/>
            <p:nvPr/>
          </p:nvSpPr>
          <p:spPr>
            <a:xfrm>
              <a:off x="1279794" y="515725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Gross Margin</a:t>
              </a:r>
            </a:p>
            <a:p>
              <a:pPr algn="ctr"/>
              <a:endParaRPr lang="en-US" sz="525" kern="1200" dirty="0">
                <a:solidFill>
                  <a:srgbClr val="00235D"/>
                </a:solidFill>
                <a:latin typeface="Rockwell" panose="02060603020205020403" pitchFamily="18" charset="0"/>
              </a:endParaRPr>
            </a:p>
            <a:p>
              <a:pPr algn="ctr"/>
              <a:r>
                <a:rPr lang="en-US" sz="1200" kern="1200" dirty="0">
                  <a:solidFill>
                    <a:srgbClr val="00235D"/>
                  </a:solidFill>
                  <a:latin typeface="Rockwell" panose="02060603020205020403" pitchFamily="18" charset="0"/>
                </a:rPr>
                <a:t>+1,000 bps</a:t>
              </a:r>
            </a:p>
          </p:txBody>
        </p:sp>
        <p:sp>
          <p:nvSpPr>
            <p:cNvPr id="50" name="Rounded Rectangle 49"/>
            <p:cNvSpPr/>
            <p:nvPr/>
          </p:nvSpPr>
          <p:spPr>
            <a:xfrm>
              <a:off x="2185050" y="515725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Share Price</a:t>
              </a:r>
            </a:p>
            <a:p>
              <a:pPr algn="ctr"/>
              <a:endParaRPr lang="en-US" sz="525" kern="1200" dirty="0">
                <a:solidFill>
                  <a:srgbClr val="00235D"/>
                </a:solidFill>
                <a:latin typeface="Rockwell" panose="02060603020205020403" pitchFamily="18" charset="0"/>
              </a:endParaRPr>
            </a:p>
            <a:p>
              <a:pPr algn="ctr"/>
              <a:r>
                <a:rPr lang="en-US" sz="1200" kern="1200" dirty="0">
                  <a:solidFill>
                    <a:srgbClr val="00235D"/>
                  </a:solidFill>
                  <a:latin typeface="Rockwell" panose="02060603020205020403" pitchFamily="18" charset="0"/>
                </a:rPr>
                <a:t>+53%</a:t>
              </a:r>
            </a:p>
          </p:txBody>
        </p:sp>
        <p:pic>
          <p:nvPicPr>
            <p:cNvPr id="3" name="Picture 14"/>
            <p:cNvPicPr>
              <a:picLocks noChangeAspect="1"/>
            </p:cNvPicPr>
            <p:nvPr>
              <p:custDataLst>
                <p:tags r:id="rId5"/>
              </p:custDataLst>
            </p:nvPr>
          </p:nvPicPr>
          <p:blipFill>
            <a:blip r:embed="rId13"/>
            <a:srcRect/>
            <a:stretch>
              <a:fillRect/>
            </a:stretch>
          </p:blipFill>
          <p:spPr>
            <a:xfrm>
              <a:off x="5638800" y="935777"/>
              <a:ext cx="3474720" cy="2080190"/>
            </a:xfrm>
            <a:prstGeom prst="rect">
              <a:avLst/>
            </a:prstGeom>
          </p:spPr>
        </p:pic>
        <p:pic>
          <p:nvPicPr>
            <p:cNvPr id="58" name="Picture 13"/>
            <p:cNvPicPr>
              <a:picLocks noChangeAspect="1"/>
            </p:cNvPicPr>
            <p:nvPr>
              <p:custDataLst>
                <p:tags r:id="rId6"/>
              </p:custDataLst>
            </p:nvPr>
          </p:nvPicPr>
          <p:blipFill>
            <a:blip r:embed="rId14"/>
            <a:srcRect/>
            <a:stretch>
              <a:fillRect/>
            </a:stretch>
          </p:blipFill>
          <p:spPr>
            <a:xfrm>
              <a:off x="2849880" y="2034529"/>
              <a:ext cx="3474720" cy="2080190"/>
            </a:xfrm>
            <a:prstGeom prst="rect">
              <a:avLst/>
            </a:prstGeom>
          </p:spPr>
        </p:pic>
        <p:cxnSp>
          <p:nvCxnSpPr>
            <p:cNvPr id="5" name="Straight Connector 4"/>
            <p:cNvCxnSpPr/>
            <p:nvPr/>
          </p:nvCxnSpPr>
          <p:spPr>
            <a:xfrm flipV="1">
              <a:off x="1333886"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209800"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52120"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3523488" y="532997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Revenue</a:t>
              </a:r>
            </a:p>
            <a:p>
              <a:pPr algn="ctr"/>
              <a:endParaRPr lang="en-US" sz="525" kern="1200" dirty="0">
                <a:solidFill>
                  <a:srgbClr val="00235D"/>
                </a:solidFill>
                <a:latin typeface="Rockwell" panose="02060603020205020403" pitchFamily="18" charset="0"/>
              </a:endParaRPr>
            </a:p>
            <a:p>
              <a:pPr algn="ctr"/>
              <a:r>
                <a:rPr lang="en-US" sz="1200" kern="1200" dirty="0">
                  <a:solidFill>
                    <a:srgbClr val="00235D"/>
                  </a:solidFill>
                  <a:latin typeface="Rockwell" panose="02060603020205020403" pitchFamily="18" charset="0"/>
                </a:rPr>
                <a:t>+6% CAGR</a:t>
              </a:r>
            </a:p>
          </p:txBody>
        </p:sp>
        <p:sp>
          <p:nvSpPr>
            <p:cNvPr id="64" name="Rounded Rectangle 63"/>
            <p:cNvSpPr/>
            <p:nvPr/>
          </p:nvSpPr>
          <p:spPr>
            <a:xfrm>
              <a:off x="4428744" y="515725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Gross Margin</a:t>
              </a:r>
            </a:p>
            <a:p>
              <a:pPr algn="ctr"/>
              <a:endParaRPr lang="en-US" sz="525" kern="1200" dirty="0">
                <a:solidFill>
                  <a:srgbClr val="00235D"/>
                </a:solidFill>
                <a:latin typeface="Rockwell" panose="02060603020205020403" pitchFamily="18" charset="0"/>
              </a:endParaRPr>
            </a:p>
            <a:p>
              <a:pPr algn="ctr"/>
              <a:r>
                <a:rPr lang="en-US" sz="1200" kern="1200" dirty="0">
                  <a:solidFill>
                    <a:srgbClr val="00235D"/>
                  </a:solidFill>
                  <a:latin typeface="Rockwell" panose="02060603020205020403" pitchFamily="18" charset="0"/>
                </a:rPr>
                <a:t>+350 bps</a:t>
              </a:r>
            </a:p>
          </p:txBody>
        </p:sp>
        <p:sp>
          <p:nvSpPr>
            <p:cNvPr id="65" name="Rounded Rectangle 64"/>
            <p:cNvSpPr/>
            <p:nvPr/>
          </p:nvSpPr>
          <p:spPr>
            <a:xfrm>
              <a:off x="5334000" y="515725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Share Price</a:t>
              </a:r>
            </a:p>
            <a:p>
              <a:pPr algn="ctr"/>
              <a:endParaRPr lang="en-US" sz="525" kern="1200" dirty="0">
                <a:solidFill>
                  <a:srgbClr val="00235D"/>
                </a:solidFill>
                <a:latin typeface="Rockwell" panose="02060603020205020403" pitchFamily="18" charset="0"/>
              </a:endParaRPr>
            </a:p>
            <a:p>
              <a:pPr algn="ctr"/>
              <a:r>
                <a:rPr lang="en-US" sz="1200" kern="1200" dirty="0">
                  <a:solidFill>
                    <a:srgbClr val="00235D"/>
                  </a:solidFill>
                  <a:latin typeface="Rockwell" panose="02060603020205020403" pitchFamily="18" charset="0"/>
                </a:rPr>
                <a:t>+56%</a:t>
              </a:r>
            </a:p>
          </p:txBody>
        </p:sp>
        <p:cxnSp>
          <p:nvCxnSpPr>
            <p:cNvPr id="66" name="Straight Connector 65"/>
            <p:cNvCxnSpPr/>
            <p:nvPr/>
          </p:nvCxnSpPr>
          <p:spPr>
            <a:xfrm flipV="1">
              <a:off x="4482836"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358750"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601070"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6354463" y="532997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Revenue</a:t>
              </a:r>
            </a:p>
            <a:p>
              <a:pPr algn="ctr"/>
              <a:endParaRPr lang="en-US" sz="525" kern="1200" dirty="0">
                <a:solidFill>
                  <a:srgbClr val="00235D"/>
                </a:solidFill>
                <a:latin typeface="Rockwell" panose="02060603020205020403" pitchFamily="18" charset="0"/>
              </a:endParaRPr>
            </a:p>
            <a:p>
              <a:pPr algn="ctr"/>
              <a:r>
                <a:rPr lang="en-US" sz="1200" kern="1200" dirty="0">
                  <a:solidFill>
                    <a:srgbClr val="00235D"/>
                  </a:solidFill>
                  <a:latin typeface="Rockwell" panose="02060603020205020403" pitchFamily="18" charset="0"/>
                </a:rPr>
                <a:t>+11% CAGR</a:t>
              </a:r>
              <a:endParaRPr lang="en-US" sz="750" kern="1200" dirty="0">
                <a:solidFill>
                  <a:srgbClr val="00235D"/>
                </a:solidFill>
                <a:latin typeface="Rockwell" panose="02060603020205020403" pitchFamily="18" charset="0"/>
              </a:endParaRPr>
            </a:p>
          </p:txBody>
        </p:sp>
        <p:sp>
          <p:nvSpPr>
            <p:cNvPr id="70" name="Rounded Rectangle 69"/>
            <p:cNvSpPr/>
            <p:nvPr/>
          </p:nvSpPr>
          <p:spPr>
            <a:xfrm>
              <a:off x="7259719" y="515725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Gross Margin</a:t>
              </a:r>
            </a:p>
            <a:p>
              <a:pPr algn="ctr"/>
              <a:endParaRPr lang="en-US" sz="525" kern="1200" dirty="0">
                <a:solidFill>
                  <a:srgbClr val="00235D"/>
                </a:solidFill>
                <a:latin typeface="Rockwell" panose="02060603020205020403" pitchFamily="18" charset="0"/>
              </a:endParaRPr>
            </a:p>
            <a:p>
              <a:pPr algn="ctr"/>
              <a:r>
                <a:rPr lang="en-US" sz="1200" kern="1200" dirty="0">
                  <a:solidFill>
                    <a:srgbClr val="00235D"/>
                  </a:solidFill>
                  <a:latin typeface="Rockwell" panose="02060603020205020403" pitchFamily="18" charset="0"/>
                </a:rPr>
                <a:t>+230 bps</a:t>
              </a:r>
            </a:p>
          </p:txBody>
        </p:sp>
        <p:sp>
          <p:nvSpPr>
            <p:cNvPr id="71" name="Rounded Rectangle 70"/>
            <p:cNvSpPr/>
            <p:nvPr/>
          </p:nvSpPr>
          <p:spPr>
            <a:xfrm>
              <a:off x="8164975" y="5157257"/>
              <a:ext cx="868680" cy="822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20574" rIns="6858" bIns="20574" rtlCol="0" anchor="t" anchorCtr="0"/>
            <a:lstStyle/>
            <a:p>
              <a:pPr algn="ctr"/>
              <a:r>
                <a:rPr lang="en-US" sz="788" kern="1200" cap="all" dirty="0">
                  <a:solidFill>
                    <a:srgbClr val="00235D"/>
                  </a:solidFill>
                  <a:latin typeface="Rockwell" panose="02060603020205020403" pitchFamily="18" charset="0"/>
                </a:rPr>
                <a:t>Share Price</a:t>
              </a:r>
            </a:p>
            <a:p>
              <a:pPr algn="ctr"/>
              <a:endParaRPr lang="en-US" sz="525" kern="1200" dirty="0">
                <a:solidFill>
                  <a:srgbClr val="00235D"/>
                </a:solidFill>
                <a:latin typeface="Rockwell" panose="02060603020205020403" pitchFamily="18" charset="0"/>
              </a:endParaRPr>
            </a:p>
            <a:p>
              <a:pPr algn="ctr"/>
              <a:r>
                <a:rPr lang="en-US" sz="1200" kern="1200">
                  <a:solidFill>
                    <a:srgbClr val="00235D"/>
                  </a:solidFill>
                  <a:latin typeface="Rockwell" panose="02060603020205020403" pitchFamily="18" charset="0"/>
                </a:rPr>
                <a:t>+253%</a:t>
              </a:r>
              <a:endParaRPr lang="en-US" sz="1200" kern="1200" dirty="0">
                <a:solidFill>
                  <a:srgbClr val="00235D"/>
                </a:solidFill>
                <a:latin typeface="Rockwell" panose="02060603020205020403" pitchFamily="18" charset="0"/>
              </a:endParaRPr>
            </a:p>
          </p:txBody>
        </p:sp>
        <p:cxnSp>
          <p:nvCxnSpPr>
            <p:cNvPr id="72" name="Straight Connector 71"/>
            <p:cNvCxnSpPr/>
            <p:nvPr/>
          </p:nvCxnSpPr>
          <p:spPr>
            <a:xfrm flipV="1">
              <a:off x="7313811"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8189725"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432045" y="5609377"/>
              <a:ext cx="7841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 name="Group 5"/>
            <p:cNvGrpSpPr>
              <a:grpSpLocks noChangeAspect="1"/>
            </p:cNvGrpSpPr>
            <p:nvPr/>
          </p:nvGrpSpPr>
          <p:grpSpPr bwMode="auto">
            <a:xfrm>
              <a:off x="289915" y="3103160"/>
              <a:ext cx="301132" cy="300896"/>
              <a:chOff x="311" y="-405"/>
              <a:chExt cx="5138" cy="5134"/>
            </a:xfrm>
          </p:grpSpPr>
          <p:sp>
            <p:nvSpPr>
              <p:cNvPr id="6" name="AutoShape 4"/>
              <p:cNvSpPr>
                <a:spLocks noChangeAspect="1" noChangeArrowheads="1" noTextEdit="1"/>
              </p:cNvSpPr>
              <p:nvPr/>
            </p:nvSpPr>
            <p:spPr bwMode="auto">
              <a:xfrm>
                <a:off x="311" y="-405"/>
                <a:ext cx="5138" cy="5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7" name="Rectangle 6"/>
              <p:cNvSpPr>
                <a:spLocks noChangeArrowheads="1"/>
              </p:cNvSpPr>
              <p:nvPr/>
            </p:nvSpPr>
            <p:spPr bwMode="auto">
              <a:xfrm>
                <a:off x="313" y="-405"/>
                <a:ext cx="5134" cy="5134"/>
              </a:xfrm>
              <a:prstGeom prst="rect">
                <a:avLst/>
              </a:prstGeom>
              <a:solidFill>
                <a:schemeClr val="tx2"/>
              </a:solidFill>
              <a:ln w="9525">
                <a:noFill/>
                <a:miter lim="800000"/>
                <a:headEnd/>
                <a:tailEnd/>
              </a:ln>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 name="Freeform 7"/>
              <p:cNvSpPr>
                <a:spLocks/>
              </p:cNvSpPr>
              <p:nvPr/>
            </p:nvSpPr>
            <p:spPr bwMode="auto">
              <a:xfrm>
                <a:off x="3571" y="1218"/>
                <a:ext cx="1304" cy="1798"/>
              </a:xfrm>
              <a:custGeom>
                <a:avLst/>
                <a:gdLst>
                  <a:gd name="T0" fmla="*/ 0 w 552"/>
                  <a:gd name="T1" fmla="*/ 761 h 761"/>
                  <a:gd name="T2" fmla="*/ 552 w 552"/>
                  <a:gd name="T3" fmla="*/ 761 h 761"/>
                  <a:gd name="T4" fmla="*/ 552 w 552"/>
                  <a:gd name="T5" fmla="*/ 554 h 761"/>
                  <a:gd name="T6" fmla="*/ 0 w 552"/>
                  <a:gd name="T7" fmla="*/ 0 h 761"/>
                  <a:gd name="T8" fmla="*/ 0 w 552"/>
                  <a:gd name="T9" fmla="*/ 0 h 761"/>
                  <a:gd name="T10" fmla="*/ 0 w 552"/>
                  <a:gd name="T11" fmla="*/ 761 h 761"/>
                </a:gdLst>
                <a:ahLst/>
                <a:cxnLst>
                  <a:cxn ang="0">
                    <a:pos x="T0" y="T1"/>
                  </a:cxn>
                  <a:cxn ang="0">
                    <a:pos x="T2" y="T3"/>
                  </a:cxn>
                  <a:cxn ang="0">
                    <a:pos x="T4" y="T5"/>
                  </a:cxn>
                  <a:cxn ang="0">
                    <a:pos x="T6" y="T7"/>
                  </a:cxn>
                  <a:cxn ang="0">
                    <a:pos x="T8" y="T9"/>
                  </a:cxn>
                  <a:cxn ang="0">
                    <a:pos x="T10" y="T11"/>
                  </a:cxn>
                </a:cxnLst>
                <a:rect l="0" t="0" r="r" b="b"/>
                <a:pathLst>
                  <a:path w="552" h="761">
                    <a:moveTo>
                      <a:pt x="0" y="761"/>
                    </a:moveTo>
                    <a:cubicBezTo>
                      <a:pt x="552" y="761"/>
                      <a:pt x="552" y="761"/>
                      <a:pt x="552" y="761"/>
                    </a:cubicBezTo>
                    <a:cubicBezTo>
                      <a:pt x="552" y="554"/>
                      <a:pt x="552" y="554"/>
                      <a:pt x="552" y="554"/>
                    </a:cubicBezTo>
                    <a:cubicBezTo>
                      <a:pt x="552" y="248"/>
                      <a:pt x="305" y="0"/>
                      <a:pt x="0" y="0"/>
                    </a:cubicBezTo>
                    <a:cubicBezTo>
                      <a:pt x="0" y="0"/>
                      <a:pt x="0" y="0"/>
                      <a:pt x="0" y="0"/>
                    </a:cubicBezTo>
                    <a:lnTo>
                      <a:pt x="0" y="76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9" name="Freeform 8"/>
              <p:cNvSpPr>
                <a:spLocks/>
              </p:cNvSpPr>
              <p:nvPr/>
            </p:nvSpPr>
            <p:spPr bwMode="auto">
              <a:xfrm>
                <a:off x="2083" y="1220"/>
                <a:ext cx="458" cy="563"/>
              </a:xfrm>
              <a:custGeom>
                <a:avLst/>
                <a:gdLst>
                  <a:gd name="T0" fmla="*/ 288 w 458"/>
                  <a:gd name="T1" fmla="*/ 563 h 563"/>
                  <a:gd name="T2" fmla="*/ 170 w 458"/>
                  <a:gd name="T3" fmla="*/ 563 h 563"/>
                  <a:gd name="T4" fmla="*/ 170 w 458"/>
                  <a:gd name="T5" fmla="*/ 100 h 563"/>
                  <a:gd name="T6" fmla="*/ 0 w 458"/>
                  <a:gd name="T7" fmla="*/ 100 h 563"/>
                  <a:gd name="T8" fmla="*/ 0 w 458"/>
                  <a:gd name="T9" fmla="*/ 0 h 563"/>
                  <a:gd name="T10" fmla="*/ 458 w 458"/>
                  <a:gd name="T11" fmla="*/ 0 h 563"/>
                  <a:gd name="T12" fmla="*/ 458 w 458"/>
                  <a:gd name="T13" fmla="*/ 100 h 563"/>
                  <a:gd name="T14" fmla="*/ 288 w 458"/>
                  <a:gd name="T15" fmla="*/ 100 h 563"/>
                  <a:gd name="T16" fmla="*/ 288 w 458"/>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563">
                    <a:moveTo>
                      <a:pt x="288" y="563"/>
                    </a:moveTo>
                    <a:lnTo>
                      <a:pt x="170" y="563"/>
                    </a:lnTo>
                    <a:lnTo>
                      <a:pt x="170" y="100"/>
                    </a:lnTo>
                    <a:lnTo>
                      <a:pt x="0" y="100"/>
                    </a:lnTo>
                    <a:lnTo>
                      <a:pt x="0" y="0"/>
                    </a:lnTo>
                    <a:lnTo>
                      <a:pt x="458" y="0"/>
                    </a:lnTo>
                    <a:lnTo>
                      <a:pt x="458" y="100"/>
                    </a:lnTo>
                    <a:lnTo>
                      <a:pt x="288" y="100"/>
                    </a:lnTo>
                    <a:lnTo>
                      <a:pt x="288" y="56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0" name="Freeform 9"/>
              <p:cNvSpPr>
                <a:spLocks/>
              </p:cNvSpPr>
              <p:nvPr/>
            </p:nvSpPr>
            <p:spPr bwMode="auto">
              <a:xfrm>
                <a:off x="2569" y="1220"/>
                <a:ext cx="454" cy="563"/>
              </a:xfrm>
              <a:custGeom>
                <a:avLst/>
                <a:gdLst>
                  <a:gd name="T0" fmla="*/ 118 w 454"/>
                  <a:gd name="T1" fmla="*/ 310 h 563"/>
                  <a:gd name="T2" fmla="*/ 118 w 454"/>
                  <a:gd name="T3" fmla="*/ 563 h 563"/>
                  <a:gd name="T4" fmla="*/ 0 w 454"/>
                  <a:gd name="T5" fmla="*/ 563 h 563"/>
                  <a:gd name="T6" fmla="*/ 0 w 454"/>
                  <a:gd name="T7" fmla="*/ 0 h 563"/>
                  <a:gd name="T8" fmla="*/ 118 w 454"/>
                  <a:gd name="T9" fmla="*/ 0 h 563"/>
                  <a:gd name="T10" fmla="*/ 118 w 454"/>
                  <a:gd name="T11" fmla="*/ 213 h 563"/>
                  <a:gd name="T12" fmla="*/ 338 w 454"/>
                  <a:gd name="T13" fmla="*/ 213 h 563"/>
                  <a:gd name="T14" fmla="*/ 338 w 454"/>
                  <a:gd name="T15" fmla="*/ 0 h 563"/>
                  <a:gd name="T16" fmla="*/ 454 w 454"/>
                  <a:gd name="T17" fmla="*/ 0 h 563"/>
                  <a:gd name="T18" fmla="*/ 454 w 454"/>
                  <a:gd name="T19" fmla="*/ 563 h 563"/>
                  <a:gd name="T20" fmla="*/ 338 w 454"/>
                  <a:gd name="T21" fmla="*/ 563 h 563"/>
                  <a:gd name="T22" fmla="*/ 338 w 454"/>
                  <a:gd name="T23" fmla="*/ 310 h 563"/>
                  <a:gd name="T24" fmla="*/ 118 w 454"/>
                  <a:gd name="T25" fmla="*/ 31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563">
                    <a:moveTo>
                      <a:pt x="118" y="310"/>
                    </a:moveTo>
                    <a:lnTo>
                      <a:pt x="118" y="563"/>
                    </a:lnTo>
                    <a:lnTo>
                      <a:pt x="0" y="563"/>
                    </a:lnTo>
                    <a:lnTo>
                      <a:pt x="0" y="0"/>
                    </a:lnTo>
                    <a:lnTo>
                      <a:pt x="118" y="0"/>
                    </a:lnTo>
                    <a:lnTo>
                      <a:pt x="118" y="213"/>
                    </a:lnTo>
                    <a:lnTo>
                      <a:pt x="338" y="213"/>
                    </a:lnTo>
                    <a:lnTo>
                      <a:pt x="338" y="0"/>
                    </a:lnTo>
                    <a:lnTo>
                      <a:pt x="454" y="0"/>
                    </a:lnTo>
                    <a:lnTo>
                      <a:pt x="454" y="563"/>
                    </a:lnTo>
                    <a:lnTo>
                      <a:pt x="338" y="563"/>
                    </a:lnTo>
                    <a:lnTo>
                      <a:pt x="338" y="310"/>
                    </a:lnTo>
                    <a:lnTo>
                      <a:pt x="118" y="3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1" name="Freeform 10"/>
              <p:cNvSpPr>
                <a:spLocks/>
              </p:cNvSpPr>
              <p:nvPr/>
            </p:nvSpPr>
            <p:spPr bwMode="auto">
              <a:xfrm>
                <a:off x="3089" y="1220"/>
                <a:ext cx="404" cy="563"/>
              </a:xfrm>
              <a:custGeom>
                <a:avLst/>
                <a:gdLst>
                  <a:gd name="T0" fmla="*/ 404 w 404"/>
                  <a:gd name="T1" fmla="*/ 100 h 563"/>
                  <a:gd name="T2" fmla="*/ 109 w 404"/>
                  <a:gd name="T3" fmla="*/ 100 h 563"/>
                  <a:gd name="T4" fmla="*/ 109 w 404"/>
                  <a:gd name="T5" fmla="*/ 218 h 563"/>
                  <a:gd name="T6" fmla="*/ 369 w 404"/>
                  <a:gd name="T7" fmla="*/ 218 h 563"/>
                  <a:gd name="T8" fmla="*/ 369 w 404"/>
                  <a:gd name="T9" fmla="*/ 317 h 563"/>
                  <a:gd name="T10" fmla="*/ 109 w 404"/>
                  <a:gd name="T11" fmla="*/ 317 h 563"/>
                  <a:gd name="T12" fmla="*/ 109 w 404"/>
                  <a:gd name="T13" fmla="*/ 464 h 563"/>
                  <a:gd name="T14" fmla="*/ 404 w 404"/>
                  <a:gd name="T15" fmla="*/ 464 h 563"/>
                  <a:gd name="T16" fmla="*/ 404 w 404"/>
                  <a:gd name="T17" fmla="*/ 563 h 563"/>
                  <a:gd name="T18" fmla="*/ 0 w 404"/>
                  <a:gd name="T19" fmla="*/ 563 h 563"/>
                  <a:gd name="T20" fmla="*/ 0 w 404"/>
                  <a:gd name="T21" fmla="*/ 0 h 563"/>
                  <a:gd name="T22" fmla="*/ 404 w 404"/>
                  <a:gd name="T23" fmla="*/ 0 h 563"/>
                  <a:gd name="T24" fmla="*/ 404 w 404"/>
                  <a:gd name="T25" fmla="*/ 1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63">
                    <a:moveTo>
                      <a:pt x="404" y="100"/>
                    </a:moveTo>
                    <a:lnTo>
                      <a:pt x="109" y="100"/>
                    </a:lnTo>
                    <a:lnTo>
                      <a:pt x="109" y="218"/>
                    </a:lnTo>
                    <a:lnTo>
                      <a:pt x="369" y="218"/>
                    </a:lnTo>
                    <a:lnTo>
                      <a:pt x="369" y="317"/>
                    </a:lnTo>
                    <a:lnTo>
                      <a:pt x="109" y="317"/>
                    </a:lnTo>
                    <a:lnTo>
                      <a:pt x="109" y="464"/>
                    </a:lnTo>
                    <a:lnTo>
                      <a:pt x="404" y="464"/>
                    </a:lnTo>
                    <a:lnTo>
                      <a:pt x="404" y="563"/>
                    </a:lnTo>
                    <a:lnTo>
                      <a:pt x="0" y="563"/>
                    </a:lnTo>
                    <a:lnTo>
                      <a:pt x="0" y="0"/>
                    </a:lnTo>
                    <a:lnTo>
                      <a:pt x="404" y="0"/>
                    </a:lnTo>
                    <a:lnTo>
                      <a:pt x="404"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 name="Freeform 11"/>
              <p:cNvSpPr>
                <a:spLocks/>
              </p:cNvSpPr>
              <p:nvPr/>
            </p:nvSpPr>
            <p:spPr bwMode="auto">
              <a:xfrm>
                <a:off x="942" y="1837"/>
                <a:ext cx="456" cy="562"/>
              </a:xfrm>
              <a:custGeom>
                <a:avLst/>
                <a:gdLst>
                  <a:gd name="T0" fmla="*/ 347 w 456"/>
                  <a:gd name="T1" fmla="*/ 0 h 562"/>
                  <a:gd name="T2" fmla="*/ 456 w 456"/>
                  <a:gd name="T3" fmla="*/ 0 h 562"/>
                  <a:gd name="T4" fmla="*/ 456 w 456"/>
                  <a:gd name="T5" fmla="*/ 562 h 562"/>
                  <a:gd name="T6" fmla="*/ 340 w 456"/>
                  <a:gd name="T7" fmla="*/ 562 h 562"/>
                  <a:gd name="T8" fmla="*/ 111 w 456"/>
                  <a:gd name="T9" fmla="*/ 161 h 562"/>
                  <a:gd name="T10" fmla="*/ 108 w 456"/>
                  <a:gd name="T11" fmla="*/ 161 h 562"/>
                  <a:gd name="T12" fmla="*/ 108 w 456"/>
                  <a:gd name="T13" fmla="*/ 562 h 562"/>
                  <a:gd name="T14" fmla="*/ 0 w 456"/>
                  <a:gd name="T15" fmla="*/ 562 h 562"/>
                  <a:gd name="T16" fmla="*/ 0 w 456"/>
                  <a:gd name="T17" fmla="*/ 0 h 562"/>
                  <a:gd name="T18" fmla="*/ 123 w 456"/>
                  <a:gd name="T19" fmla="*/ 0 h 562"/>
                  <a:gd name="T20" fmla="*/ 345 w 456"/>
                  <a:gd name="T21" fmla="*/ 392 h 562"/>
                  <a:gd name="T22" fmla="*/ 347 w 456"/>
                  <a:gd name="T23" fmla="*/ 392 h 562"/>
                  <a:gd name="T24" fmla="*/ 347 w 456"/>
                  <a:gd name="T25"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6" h="562">
                    <a:moveTo>
                      <a:pt x="347" y="0"/>
                    </a:moveTo>
                    <a:lnTo>
                      <a:pt x="456" y="0"/>
                    </a:lnTo>
                    <a:lnTo>
                      <a:pt x="456" y="562"/>
                    </a:lnTo>
                    <a:lnTo>
                      <a:pt x="340" y="562"/>
                    </a:lnTo>
                    <a:lnTo>
                      <a:pt x="111" y="161"/>
                    </a:lnTo>
                    <a:lnTo>
                      <a:pt x="108" y="161"/>
                    </a:lnTo>
                    <a:lnTo>
                      <a:pt x="108" y="562"/>
                    </a:lnTo>
                    <a:lnTo>
                      <a:pt x="0" y="562"/>
                    </a:lnTo>
                    <a:lnTo>
                      <a:pt x="0" y="0"/>
                    </a:lnTo>
                    <a:lnTo>
                      <a:pt x="123" y="0"/>
                    </a:lnTo>
                    <a:lnTo>
                      <a:pt x="345" y="392"/>
                    </a:lnTo>
                    <a:lnTo>
                      <a:pt x="347" y="392"/>
                    </a:lnTo>
                    <a:lnTo>
                      <a:pt x="34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 name="Freeform 12"/>
              <p:cNvSpPr>
                <a:spLocks noEditPoints="1"/>
              </p:cNvSpPr>
              <p:nvPr/>
            </p:nvSpPr>
            <p:spPr bwMode="auto">
              <a:xfrm>
                <a:off x="1457" y="1823"/>
                <a:ext cx="538" cy="590"/>
              </a:xfrm>
              <a:custGeom>
                <a:avLst/>
                <a:gdLst>
                  <a:gd name="T0" fmla="*/ 114 w 228"/>
                  <a:gd name="T1" fmla="*/ 0 h 250"/>
                  <a:gd name="T2" fmla="*/ 228 w 228"/>
                  <a:gd name="T3" fmla="*/ 125 h 250"/>
                  <a:gd name="T4" fmla="*/ 114 w 228"/>
                  <a:gd name="T5" fmla="*/ 250 h 250"/>
                  <a:gd name="T6" fmla="*/ 0 w 228"/>
                  <a:gd name="T7" fmla="*/ 125 h 250"/>
                  <a:gd name="T8" fmla="*/ 114 w 228"/>
                  <a:gd name="T9" fmla="*/ 0 h 250"/>
                  <a:gd name="T10" fmla="*/ 114 w 228"/>
                  <a:gd name="T11" fmla="*/ 208 h 250"/>
                  <a:gd name="T12" fmla="*/ 178 w 228"/>
                  <a:gd name="T13" fmla="*/ 125 h 250"/>
                  <a:gd name="T14" fmla="*/ 114 w 228"/>
                  <a:gd name="T15" fmla="*/ 42 h 250"/>
                  <a:gd name="T16" fmla="*/ 49 w 228"/>
                  <a:gd name="T17" fmla="*/ 125 h 250"/>
                  <a:gd name="T18" fmla="*/ 114 w 228"/>
                  <a:gd name="T19"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250">
                    <a:moveTo>
                      <a:pt x="114" y="0"/>
                    </a:moveTo>
                    <a:cubicBezTo>
                      <a:pt x="145" y="0"/>
                      <a:pt x="228" y="13"/>
                      <a:pt x="228" y="125"/>
                    </a:cubicBezTo>
                    <a:cubicBezTo>
                      <a:pt x="228" y="236"/>
                      <a:pt x="145" y="250"/>
                      <a:pt x="114" y="250"/>
                    </a:cubicBezTo>
                    <a:cubicBezTo>
                      <a:pt x="82" y="250"/>
                      <a:pt x="0" y="236"/>
                      <a:pt x="0" y="125"/>
                    </a:cubicBezTo>
                    <a:cubicBezTo>
                      <a:pt x="0" y="13"/>
                      <a:pt x="82" y="0"/>
                      <a:pt x="114" y="0"/>
                    </a:cubicBezTo>
                    <a:close/>
                    <a:moveTo>
                      <a:pt x="114" y="208"/>
                    </a:moveTo>
                    <a:cubicBezTo>
                      <a:pt x="141" y="208"/>
                      <a:pt x="178" y="191"/>
                      <a:pt x="178" y="125"/>
                    </a:cubicBezTo>
                    <a:cubicBezTo>
                      <a:pt x="178" y="58"/>
                      <a:pt x="141" y="42"/>
                      <a:pt x="114" y="42"/>
                    </a:cubicBezTo>
                    <a:cubicBezTo>
                      <a:pt x="87" y="42"/>
                      <a:pt x="49" y="58"/>
                      <a:pt x="49" y="125"/>
                    </a:cubicBezTo>
                    <a:cubicBezTo>
                      <a:pt x="49" y="191"/>
                      <a:pt x="87" y="208"/>
                      <a:pt x="114" y="20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4" name="Freeform 13"/>
              <p:cNvSpPr>
                <a:spLocks/>
              </p:cNvSpPr>
              <p:nvPr/>
            </p:nvSpPr>
            <p:spPr bwMode="auto">
              <a:xfrm>
                <a:off x="2541" y="1837"/>
                <a:ext cx="456" cy="562"/>
              </a:xfrm>
              <a:custGeom>
                <a:avLst/>
                <a:gdLst>
                  <a:gd name="T0" fmla="*/ 286 w 456"/>
                  <a:gd name="T1" fmla="*/ 562 h 562"/>
                  <a:gd name="T2" fmla="*/ 170 w 456"/>
                  <a:gd name="T3" fmla="*/ 562 h 562"/>
                  <a:gd name="T4" fmla="*/ 170 w 456"/>
                  <a:gd name="T5" fmla="*/ 99 h 562"/>
                  <a:gd name="T6" fmla="*/ 0 w 456"/>
                  <a:gd name="T7" fmla="*/ 99 h 562"/>
                  <a:gd name="T8" fmla="*/ 0 w 456"/>
                  <a:gd name="T9" fmla="*/ 0 h 562"/>
                  <a:gd name="T10" fmla="*/ 456 w 456"/>
                  <a:gd name="T11" fmla="*/ 0 h 562"/>
                  <a:gd name="T12" fmla="*/ 456 w 456"/>
                  <a:gd name="T13" fmla="*/ 99 h 562"/>
                  <a:gd name="T14" fmla="*/ 286 w 456"/>
                  <a:gd name="T15" fmla="*/ 99 h 562"/>
                  <a:gd name="T16" fmla="*/ 286 w 456"/>
                  <a:gd name="T17"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6" h="562">
                    <a:moveTo>
                      <a:pt x="286" y="562"/>
                    </a:moveTo>
                    <a:lnTo>
                      <a:pt x="170" y="562"/>
                    </a:lnTo>
                    <a:lnTo>
                      <a:pt x="170" y="99"/>
                    </a:lnTo>
                    <a:lnTo>
                      <a:pt x="0" y="99"/>
                    </a:lnTo>
                    <a:lnTo>
                      <a:pt x="0" y="0"/>
                    </a:lnTo>
                    <a:lnTo>
                      <a:pt x="456" y="0"/>
                    </a:lnTo>
                    <a:lnTo>
                      <a:pt x="456" y="99"/>
                    </a:lnTo>
                    <a:lnTo>
                      <a:pt x="286" y="99"/>
                    </a:lnTo>
                    <a:lnTo>
                      <a:pt x="286" y="5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 name="Freeform 14"/>
              <p:cNvSpPr>
                <a:spLocks/>
              </p:cNvSpPr>
              <p:nvPr/>
            </p:nvSpPr>
            <p:spPr bwMode="auto">
              <a:xfrm>
                <a:off x="3039" y="1837"/>
                <a:ext cx="454" cy="562"/>
              </a:xfrm>
              <a:custGeom>
                <a:avLst/>
                <a:gdLst>
                  <a:gd name="T0" fmla="*/ 119 w 454"/>
                  <a:gd name="T1" fmla="*/ 310 h 562"/>
                  <a:gd name="T2" fmla="*/ 119 w 454"/>
                  <a:gd name="T3" fmla="*/ 562 h 562"/>
                  <a:gd name="T4" fmla="*/ 0 w 454"/>
                  <a:gd name="T5" fmla="*/ 562 h 562"/>
                  <a:gd name="T6" fmla="*/ 0 w 454"/>
                  <a:gd name="T7" fmla="*/ 0 h 562"/>
                  <a:gd name="T8" fmla="*/ 119 w 454"/>
                  <a:gd name="T9" fmla="*/ 0 h 562"/>
                  <a:gd name="T10" fmla="*/ 119 w 454"/>
                  <a:gd name="T11" fmla="*/ 213 h 562"/>
                  <a:gd name="T12" fmla="*/ 336 w 454"/>
                  <a:gd name="T13" fmla="*/ 213 h 562"/>
                  <a:gd name="T14" fmla="*/ 336 w 454"/>
                  <a:gd name="T15" fmla="*/ 0 h 562"/>
                  <a:gd name="T16" fmla="*/ 454 w 454"/>
                  <a:gd name="T17" fmla="*/ 0 h 562"/>
                  <a:gd name="T18" fmla="*/ 454 w 454"/>
                  <a:gd name="T19" fmla="*/ 562 h 562"/>
                  <a:gd name="T20" fmla="*/ 336 w 454"/>
                  <a:gd name="T21" fmla="*/ 562 h 562"/>
                  <a:gd name="T22" fmla="*/ 336 w 454"/>
                  <a:gd name="T23" fmla="*/ 310 h 562"/>
                  <a:gd name="T24" fmla="*/ 119 w 454"/>
                  <a:gd name="T25" fmla="*/ 31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562">
                    <a:moveTo>
                      <a:pt x="119" y="310"/>
                    </a:moveTo>
                    <a:lnTo>
                      <a:pt x="119" y="562"/>
                    </a:lnTo>
                    <a:lnTo>
                      <a:pt x="0" y="562"/>
                    </a:lnTo>
                    <a:lnTo>
                      <a:pt x="0" y="0"/>
                    </a:lnTo>
                    <a:lnTo>
                      <a:pt x="119" y="0"/>
                    </a:lnTo>
                    <a:lnTo>
                      <a:pt x="119" y="213"/>
                    </a:lnTo>
                    <a:lnTo>
                      <a:pt x="336" y="213"/>
                    </a:lnTo>
                    <a:lnTo>
                      <a:pt x="336" y="0"/>
                    </a:lnTo>
                    <a:lnTo>
                      <a:pt x="454" y="0"/>
                    </a:lnTo>
                    <a:lnTo>
                      <a:pt x="454" y="562"/>
                    </a:lnTo>
                    <a:lnTo>
                      <a:pt x="336" y="562"/>
                    </a:lnTo>
                    <a:lnTo>
                      <a:pt x="336" y="310"/>
                    </a:lnTo>
                    <a:lnTo>
                      <a:pt x="119" y="3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 name="Freeform 15"/>
              <p:cNvSpPr>
                <a:spLocks/>
              </p:cNvSpPr>
              <p:nvPr/>
            </p:nvSpPr>
            <p:spPr bwMode="auto">
              <a:xfrm>
                <a:off x="1702" y="2454"/>
                <a:ext cx="400" cy="562"/>
              </a:xfrm>
              <a:custGeom>
                <a:avLst/>
                <a:gdLst>
                  <a:gd name="T0" fmla="*/ 116 w 400"/>
                  <a:gd name="T1" fmla="*/ 562 h 562"/>
                  <a:gd name="T2" fmla="*/ 0 w 400"/>
                  <a:gd name="T3" fmla="*/ 562 h 562"/>
                  <a:gd name="T4" fmla="*/ 0 w 400"/>
                  <a:gd name="T5" fmla="*/ 0 h 562"/>
                  <a:gd name="T6" fmla="*/ 400 w 400"/>
                  <a:gd name="T7" fmla="*/ 0 h 562"/>
                  <a:gd name="T8" fmla="*/ 400 w 400"/>
                  <a:gd name="T9" fmla="*/ 99 h 562"/>
                  <a:gd name="T10" fmla="*/ 116 w 400"/>
                  <a:gd name="T11" fmla="*/ 99 h 562"/>
                  <a:gd name="T12" fmla="*/ 116 w 400"/>
                  <a:gd name="T13" fmla="*/ 226 h 562"/>
                  <a:gd name="T14" fmla="*/ 364 w 400"/>
                  <a:gd name="T15" fmla="*/ 226 h 562"/>
                  <a:gd name="T16" fmla="*/ 364 w 400"/>
                  <a:gd name="T17" fmla="*/ 326 h 562"/>
                  <a:gd name="T18" fmla="*/ 116 w 400"/>
                  <a:gd name="T19" fmla="*/ 326 h 562"/>
                  <a:gd name="T20" fmla="*/ 116 w 400"/>
                  <a:gd name="T21"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562">
                    <a:moveTo>
                      <a:pt x="116" y="562"/>
                    </a:moveTo>
                    <a:lnTo>
                      <a:pt x="0" y="562"/>
                    </a:lnTo>
                    <a:lnTo>
                      <a:pt x="0" y="0"/>
                    </a:lnTo>
                    <a:lnTo>
                      <a:pt x="400" y="0"/>
                    </a:lnTo>
                    <a:lnTo>
                      <a:pt x="400" y="99"/>
                    </a:lnTo>
                    <a:lnTo>
                      <a:pt x="116" y="99"/>
                    </a:lnTo>
                    <a:lnTo>
                      <a:pt x="116" y="226"/>
                    </a:lnTo>
                    <a:lnTo>
                      <a:pt x="364" y="226"/>
                    </a:lnTo>
                    <a:lnTo>
                      <a:pt x="364" y="326"/>
                    </a:lnTo>
                    <a:lnTo>
                      <a:pt x="116" y="326"/>
                    </a:lnTo>
                    <a:lnTo>
                      <a:pt x="116" y="5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 name="Freeform 16"/>
              <p:cNvSpPr>
                <a:spLocks noEditPoints="1"/>
              </p:cNvSpPr>
              <p:nvPr/>
            </p:nvSpPr>
            <p:spPr bwMode="auto">
              <a:xfrm>
                <a:off x="2031" y="2454"/>
                <a:ext cx="534" cy="562"/>
              </a:xfrm>
              <a:custGeom>
                <a:avLst/>
                <a:gdLst>
                  <a:gd name="T0" fmla="*/ 123 w 534"/>
                  <a:gd name="T1" fmla="*/ 562 h 562"/>
                  <a:gd name="T2" fmla="*/ 0 w 534"/>
                  <a:gd name="T3" fmla="*/ 562 h 562"/>
                  <a:gd name="T4" fmla="*/ 201 w 534"/>
                  <a:gd name="T5" fmla="*/ 0 h 562"/>
                  <a:gd name="T6" fmla="*/ 335 w 534"/>
                  <a:gd name="T7" fmla="*/ 0 h 562"/>
                  <a:gd name="T8" fmla="*/ 534 w 534"/>
                  <a:gd name="T9" fmla="*/ 562 h 562"/>
                  <a:gd name="T10" fmla="*/ 406 w 534"/>
                  <a:gd name="T11" fmla="*/ 562 h 562"/>
                  <a:gd name="T12" fmla="*/ 371 w 534"/>
                  <a:gd name="T13" fmla="*/ 446 h 562"/>
                  <a:gd name="T14" fmla="*/ 163 w 534"/>
                  <a:gd name="T15" fmla="*/ 446 h 562"/>
                  <a:gd name="T16" fmla="*/ 123 w 534"/>
                  <a:gd name="T17" fmla="*/ 562 h 562"/>
                  <a:gd name="T18" fmla="*/ 193 w 534"/>
                  <a:gd name="T19" fmla="*/ 349 h 562"/>
                  <a:gd name="T20" fmla="*/ 338 w 534"/>
                  <a:gd name="T21" fmla="*/ 349 h 562"/>
                  <a:gd name="T22" fmla="*/ 267 w 534"/>
                  <a:gd name="T23" fmla="*/ 127 h 562"/>
                  <a:gd name="T24" fmla="*/ 267 w 534"/>
                  <a:gd name="T25" fmla="*/ 127 h 562"/>
                  <a:gd name="T26" fmla="*/ 193 w 534"/>
                  <a:gd name="T27" fmla="*/ 34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4" h="562">
                    <a:moveTo>
                      <a:pt x="123" y="562"/>
                    </a:moveTo>
                    <a:lnTo>
                      <a:pt x="0" y="562"/>
                    </a:lnTo>
                    <a:lnTo>
                      <a:pt x="201" y="0"/>
                    </a:lnTo>
                    <a:lnTo>
                      <a:pt x="335" y="0"/>
                    </a:lnTo>
                    <a:lnTo>
                      <a:pt x="534" y="562"/>
                    </a:lnTo>
                    <a:lnTo>
                      <a:pt x="406" y="562"/>
                    </a:lnTo>
                    <a:lnTo>
                      <a:pt x="371" y="446"/>
                    </a:lnTo>
                    <a:lnTo>
                      <a:pt x="163" y="446"/>
                    </a:lnTo>
                    <a:lnTo>
                      <a:pt x="123" y="562"/>
                    </a:lnTo>
                    <a:close/>
                    <a:moveTo>
                      <a:pt x="193" y="349"/>
                    </a:moveTo>
                    <a:lnTo>
                      <a:pt x="338" y="349"/>
                    </a:lnTo>
                    <a:lnTo>
                      <a:pt x="267" y="127"/>
                    </a:lnTo>
                    <a:lnTo>
                      <a:pt x="267" y="127"/>
                    </a:lnTo>
                    <a:lnTo>
                      <a:pt x="193" y="34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 name="Freeform 17"/>
              <p:cNvSpPr>
                <a:spLocks/>
              </p:cNvSpPr>
              <p:nvPr/>
            </p:nvSpPr>
            <p:spPr bwMode="auto">
              <a:xfrm>
                <a:off x="2541" y="2439"/>
                <a:ext cx="501" cy="591"/>
              </a:xfrm>
              <a:custGeom>
                <a:avLst/>
                <a:gdLst>
                  <a:gd name="T0" fmla="*/ 162 w 212"/>
                  <a:gd name="T1" fmla="*/ 84 h 250"/>
                  <a:gd name="T2" fmla="*/ 110 w 212"/>
                  <a:gd name="T3" fmla="*/ 43 h 250"/>
                  <a:gd name="T4" fmla="*/ 51 w 212"/>
                  <a:gd name="T5" fmla="*/ 126 h 250"/>
                  <a:gd name="T6" fmla="*/ 110 w 212"/>
                  <a:gd name="T7" fmla="*/ 207 h 250"/>
                  <a:gd name="T8" fmla="*/ 162 w 212"/>
                  <a:gd name="T9" fmla="*/ 163 h 250"/>
                  <a:gd name="T10" fmla="*/ 212 w 212"/>
                  <a:gd name="T11" fmla="*/ 163 h 250"/>
                  <a:gd name="T12" fmla="*/ 109 w 212"/>
                  <a:gd name="T13" fmla="*/ 250 h 250"/>
                  <a:gd name="T14" fmla="*/ 0 w 212"/>
                  <a:gd name="T15" fmla="*/ 125 h 250"/>
                  <a:gd name="T16" fmla="*/ 109 w 212"/>
                  <a:gd name="T17" fmla="*/ 0 h 250"/>
                  <a:gd name="T18" fmla="*/ 212 w 212"/>
                  <a:gd name="T19" fmla="*/ 84 h 250"/>
                  <a:gd name="T20" fmla="*/ 162 w 212"/>
                  <a:gd name="T21" fmla="*/ 8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250">
                    <a:moveTo>
                      <a:pt x="162" y="84"/>
                    </a:moveTo>
                    <a:cubicBezTo>
                      <a:pt x="159" y="70"/>
                      <a:pt x="151" y="43"/>
                      <a:pt x="110" y="43"/>
                    </a:cubicBezTo>
                    <a:cubicBezTo>
                      <a:pt x="86" y="43"/>
                      <a:pt x="51" y="59"/>
                      <a:pt x="51" y="126"/>
                    </a:cubicBezTo>
                    <a:cubicBezTo>
                      <a:pt x="51" y="169"/>
                      <a:pt x="68" y="207"/>
                      <a:pt x="110" y="207"/>
                    </a:cubicBezTo>
                    <a:cubicBezTo>
                      <a:pt x="137" y="207"/>
                      <a:pt x="156" y="192"/>
                      <a:pt x="162" y="163"/>
                    </a:cubicBezTo>
                    <a:cubicBezTo>
                      <a:pt x="212" y="163"/>
                      <a:pt x="212" y="163"/>
                      <a:pt x="212" y="163"/>
                    </a:cubicBezTo>
                    <a:cubicBezTo>
                      <a:pt x="202" y="214"/>
                      <a:pt x="168" y="250"/>
                      <a:pt x="109" y="250"/>
                    </a:cubicBezTo>
                    <a:cubicBezTo>
                      <a:pt x="46" y="250"/>
                      <a:pt x="0" y="208"/>
                      <a:pt x="0" y="125"/>
                    </a:cubicBezTo>
                    <a:cubicBezTo>
                      <a:pt x="0" y="42"/>
                      <a:pt x="48" y="0"/>
                      <a:pt x="109" y="0"/>
                    </a:cubicBezTo>
                    <a:cubicBezTo>
                      <a:pt x="181" y="0"/>
                      <a:pt x="209" y="49"/>
                      <a:pt x="212" y="84"/>
                    </a:cubicBezTo>
                    <a:lnTo>
                      <a:pt x="162" y="8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 name="Freeform 18"/>
              <p:cNvSpPr>
                <a:spLocks/>
              </p:cNvSpPr>
              <p:nvPr/>
            </p:nvSpPr>
            <p:spPr bwMode="auto">
              <a:xfrm>
                <a:off x="3089" y="2454"/>
                <a:ext cx="404" cy="562"/>
              </a:xfrm>
              <a:custGeom>
                <a:avLst/>
                <a:gdLst>
                  <a:gd name="T0" fmla="*/ 404 w 404"/>
                  <a:gd name="T1" fmla="*/ 99 h 562"/>
                  <a:gd name="T2" fmla="*/ 109 w 404"/>
                  <a:gd name="T3" fmla="*/ 99 h 562"/>
                  <a:gd name="T4" fmla="*/ 109 w 404"/>
                  <a:gd name="T5" fmla="*/ 217 h 562"/>
                  <a:gd name="T6" fmla="*/ 369 w 404"/>
                  <a:gd name="T7" fmla="*/ 217 h 562"/>
                  <a:gd name="T8" fmla="*/ 369 w 404"/>
                  <a:gd name="T9" fmla="*/ 316 h 562"/>
                  <a:gd name="T10" fmla="*/ 109 w 404"/>
                  <a:gd name="T11" fmla="*/ 316 h 562"/>
                  <a:gd name="T12" fmla="*/ 109 w 404"/>
                  <a:gd name="T13" fmla="*/ 463 h 562"/>
                  <a:gd name="T14" fmla="*/ 404 w 404"/>
                  <a:gd name="T15" fmla="*/ 463 h 562"/>
                  <a:gd name="T16" fmla="*/ 404 w 404"/>
                  <a:gd name="T17" fmla="*/ 562 h 562"/>
                  <a:gd name="T18" fmla="*/ 0 w 404"/>
                  <a:gd name="T19" fmla="*/ 562 h 562"/>
                  <a:gd name="T20" fmla="*/ 0 w 404"/>
                  <a:gd name="T21" fmla="*/ 0 h 562"/>
                  <a:gd name="T22" fmla="*/ 404 w 404"/>
                  <a:gd name="T23" fmla="*/ 0 h 562"/>
                  <a:gd name="T24" fmla="*/ 404 w 404"/>
                  <a:gd name="T25" fmla="*/ 9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62">
                    <a:moveTo>
                      <a:pt x="404" y="99"/>
                    </a:moveTo>
                    <a:lnTo>
                      <a:pt x="109" y="99"/>
                    </a:lnTo>
                    <a:lnTo>
                      <a:pt x="109" y="217"/>
                    </a:lnTo>
                    <a:lnTo>
                      <a:pt x="369" y="217"/>
                    </a:lnTo>
                    <a:lnTo>
                      <a:pt x="369" y="316"/>
                    </a:lnTo>
                    <a:lnTo>
                      <a:pt x="109" y="316"/>
                    </a:lnTo>
                    <a:lnTo>
                      <a:pt x="109" y="463"/>
                    </a:lnTo>
                    <a:lnTo>
                      <a:pt x="404" y="463"/>
                    </a:lnTo>
                    <a:lnTo>
                      <a:pt x="404" y="562"/>
                    </a:lnTo>
                    <a:lnTo>
                      <a:pt x="0" y="562"/>
                    </a:lnTo>
                    <a:lnTo>
                      <a:pt x="0" y="0"/>
                    </a:lnTo>
                    <a:lnTo>
                      <a:pt x="404" y="0"/>
                    </a:lnTo>
                    <a:lnTo>
                      <a:pt x="404" y="9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 name="Freeform 19"/>
              <p:cNvSpPr>
                <a:spLocks noEditPoints="1"/>
              </p:cNvSpPr>
              <p:nvPr/>
            </p:nvSpPr>
            <p:spPr bwMode="auto">
              <a:xfrm>
                <a:off x="2052" y="1837"/>
                <a:ext cx="470" cy="560"/>
              </a:xfrm>
              <a:custGeom>
                <a:avLst/>
                <a:gdLst>
                  <a:gd name="T0" fmla="*/ 0 w 199"/>
                  <a:gd name="T1" fmla="*/ 0 h 237"/>
                  <a:gd name="T2" fmla="*/ 120 w 199"/>
                  <a:gd name="T3" fmla="*/ 0 h 237"/>
                  <a:gd name="T4" fmla="*/ 195 w 199"/>
                  <a:gd name="T5" fmla="*/ 67 h 237"/>
                  <a:gd name="T6" fmla="*/ 158 w 199"/>
                  <a:gd name="T7" fmla="*/ 124 h 237"/>
                  <a:gd name="T8" fmla="*/ 188 w 199"/>
                  <a:gd name="T9" fmla="*/ 184 h 237"/>
                  <a:gd name="T10" fmla="*/ 199 w 199"/>
                  <a:gd name="T11" fmla="*/ 231 h 237"/>
                  <a:gd name="T12" fmla="*/ 199 w 199"/>
                  <a:gd name="T13" fmla="*/ 237 h 237"/>
                  <a:gd name="T14" fmla="*/ 144 w 199"/>
                  <a:gd name="T15" fmla="*/ 237 h 237"/>
                  <a:gd name="T16" fmla="*/ 139 w 199"/>
                  <a:gd name="T17" fmla="*/ 189 h 237"/>
                  <a:gd name="T18" fmla="*/ 100 w 199"/>
                  <a:gd name="T19" fmla="*/ 144 h 237"/>
                  <a:gd name="T20" fmla="*/ 49 w 199"/>
                  <a:gd name="T21" fmla="*/ 144 h 237"/>
                  <a:gd name="T22" fmla="*/ 49 w 199"/>
                  <a:gd name="T23" fmla="*/ 237 h 237"/>
                  <a:gd name="T24" fmla="*/ 0 w 199"/>
                  <a:gd name="T25" fmla="*/ 237 h 237"/>
                  <a:gd name="T26" fmla="*/ 0 w 199"/>
                  <a:gd name="T27" fmla="*/ 0 h 237"/>
                  <a:gd name="T28" fmla="*/ 107 w 199"/>
                  <a:gd name="T29" fmla="*/ 104 h 237"/>
                  <a:gd name="T30" fmla="*/ 145 w 199"/>
                  <a:gd name="T31" fmla="*/ 72 h 237"/>
                  <a:gd name="T32" fmla="*/ 111 w 199"/>
                  <a:gd name="T33" fmla="*/ 41 h 237"/>
                  <a:gd name="T34" fmla="*/ 49 w 199"/>
                  <a:gd name="T35" fmla="*/ 41 h 237"/>
                  <a:gd name="T36" fmla="*/ 49 w 199"/>
                  <a:gd name="T37" fmla="*/ 104 h 237"/>
                  <a:gd name="T38" fmla="*/ 107 w 199"/>
                  <a:gd name="T39" fmla="*/ 1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9" h="237">
                    <a:moveTo>
                      <a:pt x="0" y="0"/>
                    </a:moveTo>
                    <a:cubicBezTo>
                      <a:pt x="120" y="0"/>
                      <a:pt x="120" y="0"/>
                      <a:pt x="120" y="0"/>
                    </a:cubicBezTo>
                    <a:cubicBezTo>
                      <a:pt x="183" y="0"/>
                      <a:pt x="195" y="47"/>
                      <a:pt x="195" y="67"/>
                    </a:cubicBezTo>
                    <a:cubicBezTo>
                      <a:pt x="195" y="93"/>
                      <a:pt x="182" y="116"/>
                      <a:pt x="158" y="124"/>
                    </a:cubicBezTo>
                    <a:cubicBezTo>
                      <a:pt x="178" y="132"/>
                      <a:pt x="188" y="139"/>
                      <a:pt x="188" y="184"/>
                    </a:cubicBezTo>
                    <a:cubicBezTo>
                      <a:pt x="188" y="218"/>
                      <a:pt x="188" y="227"/>
                      <a:pt x="199" y="231"/>
                    </a:cubicBezTo>
                    <a:cubicBezTo>
                      <a:pt x="199" y="237"/>
                      <a:pt x="199" y="237"/>
                      <a:pt x="199" y="237"/>
                    </a:cubicBezTo>
                    <a:cubicBezTo>
                      <a:pt x="144" y="237"/>
                      <a:pt x="144" y="237"/>
                      <a:pt x="144" y="237"/>
                    </a:cubicBezTo>
                    <a:cubicBezTo>
                      <a:pt x="141" y="226"/>
                      <a:pt x="139" y="214"/>
                      <a:pt x="139" y="189"/>
                    </a:cubicBezTo>
                    <a:cubicBezTo>
                      <a:pt x="139" y="157"/>
                      <a:pt x="137" y="144"/>
                      <a:pt x="100" y="144"/>
                    </a:cubicBezTo>
                    <a:cubicBezTo>
                      <a:pt x="49" y="144"/>
                      <a:pt x="49" y="144"/>
                      <a:pt x="49" y="144"/>
                    </a:cubicBezTo>
                    <a:cubicBezTo>
                      <a:pt x="49" y="237"/>
                      <a:pt x="49" y="237"/>
                      <a:pt x="49" y="237"/>
                    </a:cubicBezTo>
                    <a:cubicBezTo>
                      <a:pt x="0" y="237"/>
                      <a:pt x="0" y="237"/>
                      <a:pt x="0" y="237"/>
                    </a:cubicBezTo>
                    <a:lnTo>
                      <a:pt x="0" y="0"/>
                    </a:lnTo>
                    <a:close/>
                    <a:moveTo>
                      <a:pt x="107" y="104"/>
                    </a:moveTo>
                    <a:cubicBezTo>
                      <a:pt x="133" y="104"/>
                      <a:pt x="145" y="95"/>
                      <a:pt x="145" y="72"/>
                    </a:cubicBezTo>
                    <a:cubicBezTo>
                      <a:pt x="145" y="59"/>
                      <a:pt x="140" y="41"/>
                      <a:pt x="111" y="41"/>
                    </a:cubicBezTo>
                    <a:cubicBezTo>
                      <a:pt x="49" y="41"/>
                      <a:pt x="49" y="41"/>
                      <a:pt x="49" y="41"/>
                    </a:cubicBezTo>
                    <a:cubicBezTo>
                      <a:pt x="49" y="104"/>
                      <a:pt x="49" y="104"/>
                      <a:pt x="49" y="104"/>
                    </a:cubicBezTo>
                    <a:lnTo>
                      <a:pt x="107" y="1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1" name="Freeform 20"/>
              <p:cNvSpPr>
                <a:spLocks/>
              </p:cNvSpPr>
              <p:nvPr/>
            </p:nvSpPr>
            <p:spPr bwMode="auto">
              <a:xfrm>
                <a:off x="3571" y="1809"/>
                <a:ext cx="758" cy="1207"/>
              </a:xfrm>
              <a:custGeom>
                <a:avLst/>
                <a:gdLst>
                  <a:gd name="T0" fmla="*/ 0 w 321"/>
                  <a:gd name="T1" fmla="*/ 0 h 511"/>
                  <a:gd name="T2" fmla="*/ 24 w 321"/>
                  <a:gd name="T3" fmla="*/ 0 h 511"/>
                  <a:gd name="T4" fmla="*/ 321 w 321"/>
                  <a:gd name="T5" fmla="*/ 296 h 511"/>
                  <a:gd name="T6" fmla="*/ 321 w 321"/>
                  <a:gd name="T7" fmla="*/ 511 h 511"/>
                </a:gdLst>
                <a:ahLst/>
                <a:cxnLst>
                  <a:cxn ang="0">
                    <a:pos x="T0" y="T1"/>
                  </a:cxn>
                  <a:cxn ang="0">
                    <a:pos x="T2" y="T3"/>
                  </a:cxn>
                  <a:cxn ang="0">
                    <a:pos x="T4" y="T5"/>
                  </a:cxn>
                  <a:cxn ang="0">
                    <a:pos x="T6" y="T7"/>
                  </a:cxn>
                </a:cxnLst>
                <a:rect l="0" t="0" r="r" b="b"/>
                <a:pathLst>
                  <a:path w="321" h="511">
                    <a:moveTo>
                      <a:pt x="0" y="0"/>
                    </a:moveTo>
                    <a:cubicBezTo>
                      <a:pt x="24" y="0"/>
                      <a:pt x="24" y="0"/>
                      <a:pt x="24" y="0"/>
                    </a:cubicBezTo>
                    <a:cubicBezTo>
                      <a:pt x="188" y="0"/>
                      <a:pt x="321" y="132"/>
                      <a:pt x="321" y="296"/>
                    </a:cubicBezTo>
                    <a:cubicBezTo>
                      <a:pt x="321" y="511"/>
                      <a:pt x="321" y="511"/>
                      <a:pt x="321" y="511"/>
                    </a:cubicBezTo>
                  </a:path>
                </a:pathLst>
              </a:custGeom>
              <a:noFill/>
              <a:ln w="30" cap="sq">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 name="Freeform 21"/>
              <p:cNvSpPr>
                <a:spLocks/>
              </p:cNvSpPr>
              <p:nvPr/>
            </p:nvSpPr>
            <p:spPr bwMode="auto">
              <a:xfrm>
                <a:off x="3571" y="2425"/>
                <a:ext cx="295" cy="591"/>
              </a:xfrm>
              <a:custGeom>
                <a:avLst/>
                <a:gdLst>
                  <a:gd name="T0" fmla="*/ 125 w 125"/>
                  <a:gd name="T1" fmla="*/ 250 h 250"/>
                  <a:gd name="T2" fmla="*/ 125 w 125"/>
                  <a:gd name="T3" fmla="*/ 83 h 250"/>
                  <a:gd name="T4" fmla="*/ 42 w 125"/>
                  <a:gd name="T5" fmla="*/ 0 h 250"/>
                  <a:gd name="T6" fmla="*/ 0 w 125"/>
                  <a:gd name="T7" fmla="*/ 0 h 250"/>
                </a:gdLst>
                <a:ahLst/>
                <a:cxnLst>
                  <a:cxn ang="0">
                    <a:pos x="T0" y="T1"/>
                  </a:cxn>
                  <a:cxn ang="0">
                    <a:pos x="T2" y="T3"/>
                  </a:cxn>
                  <a:cxn ang="0">
                    <a:pos x="T4" y="T5"/>
                  </a:cxn>
                  <a:cxn ang="0">
                    <a:pos x="T6" y="T7"/>
                  </a:cxn>
                </a:cxnLst>
                <a:rect l="0" t="0" r="r" b="b"/>
                <a:pathLst>
                  <a:path w="125" h="250">
                    <a:moveTo>
                      <a:pt x="125" y="250"/>
                    </a:moveTo>
                    <a:cubicBezTo>
                      <a:pt x="125" y="83"/>
                      <a:pt x="125" y="83"/>
                      <a:pt x="125" y="83"/>
                    </a:cubicBezTo>
                    <a:cubicBezTo>
                      <a:pt x="125" y="37"/>
                      <a:pt x="88" y="0"/>
                      <a:pt x="42" y="0"/>
                    </a:cubicBezTo>
                    <a:cubicBezTo>
                      <a:pt x="0" y="0"/>
                      <a:pt x="0" y="0"/>
                      <a:pt x="0" y="0"/>
                    </a:cubicBezTo>
                  </a:path>
                </a:pathLst>
              </a:custGeom>
              <a:noFill/>
              <a:ln w="30" cap="sq">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 name="Freeform 22"/>
              <p:cNvSpPr>
                <a:spLocks noEditPoints="1"/>
              </p:cNvSpPr>
              <p:nvPr/>
            </p:nvSpPr>
            <p:spPr bwMode="auto">
              <a:xfrm>
                <a:off x="1506" y="2902"/>
                <a:ext cx="57" cy="74"/>
              </a:xfrm>
              <a:custGeom>
                <a:avLst/>
                <a:gdLst>
                  <a:gd name="T0" fmla="*/ 15 w 24"/>
                  <a:gd name="T1" fmla="*/ 17 h 31"/>
                  <a:gd name="T2" fmla="*/ 24 w 24"/>
                  <a:gd name="T3" fmla="*/ 30 h 31"/>
                  <a:gd name="T4" fmla="*/ 0 w 24"/>
                  <a:gd name="T5" fmla="*/ 31 h 31"/>
                  <a:gd name="T6" fmla="*/ 0 w 24"/>
                  <a:gd name="T7" fmla="*/ 0 h 31"/>
                  <a:gd name="T8" fmla="*/ 13 w 24"/>
                  <a:gd name="T9" fmla="*/ 0 h 31"/>
                  <a:gd name="T10" fmla="*/ 24 w 24"/>
                  <a:gd name="T11" fmla="*/ 8 h 31"/>
                  <a:gd name="T12" fmla="*/ 15 w 24"/>
                  <a:gd name="T13" fmla="*/ 17 h 31"/>
                  <a:gd name="T14" fmla="*/ 0 w 24"/>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15" y="17"/>
                    </a:moveTo>
                    <a:cubicBezTo>
                      <a:pt x="24" y="30"/>
                      <a:pt x="24" y="30"/>
                      <a:pt x="24" y="30"/>
                    </a:cubicBezTo>
                    <a:moveTo>
                      <a:pt x="0" y="31"/>
                    </a:moveTo>
                    <a:cubicBezTo>
                      <a:pt x="0" y="0"/>
                      <a:pt x="0" y="0"/>
                      <a:pt x="0" y="0"/>
                    </a:cubicBezTo>
                    <a:cubicBezTo>
                      <a:pt x="13" y="0"/>
                      <a:pt x="13" y="0"/>
                      <a:pt x="13" y="0"/>
                    </a:cubicBezTo>
                    <a:cubicBezTo>
                      <a:pt x="22" y="0"/>
                      <a:pt x="24" y="3"/>
                      <a:pt x="24" y="8"/>
                    </a:cubicBezTo>
                    <a:cubicBezTo>
                      <a:pt x="24" y="14"/>
                      <a:pt x="20" y="16"/>
                      <a:pt x="15" y="17"/>
                    </a:cubicBezTo>
                    <a:cubicBezTo>
                      <a:pt x="0" y="17"/>
                      <a:pt x="0" y="17"/>
                      <a:pt x="0" y="17"/>
                    </a:cubicBezTo>
                  </a:path>
                </a:pathLst>
              </a:custGeom>
              <a:noFill/>
              <a:ln w="16"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 name="Oval 23"/>
              <p:cNvSpPr>
                <a:spLocks noChangeArrowheads="1"/>
              </p:cNvSpPr>
              <p:nvPr/>
            </p:nvSpPr>
            <p:spPr bwMode="auto">
              <a:xfrm>
                <a:off x="1454" y="2862"/>
                <a:ext cx="154" cy="154"/>
              </a:xfrm>
              <a:prstGeom prst="ellipse">
                <a:avLst/>
              </a:prstGeom>
              <a:noFill/>
              <a:ln w="16"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62" name="Group 61"/>
            <p:cNvGrpSpPr/>
            <p:nvPr/>
          </p:nvGrpSpPr>
          <p:grpSpPr>
            <a:xfrm>
              <a:off x="1905912" y="2626859"/>
              <a:ext cx="311088" cy="242450"/>
              <a:chOff x="6635750" y="3168650"/>
              <a:chExt cx="892175" cy="695325"/>
            </a:xfrm>
            <a:solidFill>
              <a:schemeClr val="tx2"/>
            </a:solidFill>
          </p:grpSpPr>
          <p:sp>
            <p:nvSpPr>
              <p:cNvPr id="75" name="Freeform 363"/>
              <p:cNvSpPr>
                <a:spLocks/>
              </p:cNvSpPr>
              <p:nvPr/>
            </p:nvSpPr>
            <p:spPr bwMode="auto">
              <a:xfrm>
                <a:off x="6892925" y="3168650"/>
                <a:ext cx="360362" cy="501650"/>
              </a:xfrm>
              <a:custGeom>
                <a:avLst/>
                <a:gdLst>
                  <a:gd name="T0" fmla="*/ 4 w 662"/>
                  <a:gd name="T1" fmla="*/ 919 h 919"/>
                  <a:gd name="T2" fmla="*/ 225 w 662"/>
                  <a:gd name="T3" fmla="*/ 888 h 919"/>
                  <a:gd name="T4" fmla="*/ 239 w 662"/>
                  <a:gd name="T5" fmla="*/ 880 h 919"/>
                  <a:gd name="T6" fmla="*/ 291 w 662"/>
                  <a:gd name="T7" fmla="*/ 810 h 919"/>
                  <a:gd name="T8" fmla="*/ 470 w 662"/>
                  <a:gd name="T9" fmla="*/ 488 h 919"/>
                  <a:gd name="T10" fmla="*/ 650 w 662"/>
                  <a:gd name="T11" fmla="*/ 40 h 919"/>
                  <a:gd name="T12" fmla="*/ 662 w 662"/>
                  <a:gd name="T13" fmla="*/ 0 h 919"/>
                  <a:gd name="T14" fmla="*/ 659 w 662"/>
                  <a:gd name="T15" fmla="*/ 3 h 919"/>
                  <a:gd name="T16" fmla="*/ 552 w 662"/>
                  <a:gd name="T17" fmla="*/ 215 h 919"/>
                  <a:gd name="T18" fmla="*/ 266 w 662"/>
                  <a:gd name="T19" fmla="*/ 626 h 919"/>
                  <a:gd name="T20" fmla="*/ 20 w 662"/>
                  <a:gd name="T21" fmla="*/ 901 h 919"/>
                  <a:gd name="T22" fmla="*/ 0 w 662"/>
                  <a:gd name="T23" fmla="*/ 919 h 919"/>
                  <a:gd name="T24" fmla="*/ 4 w 662"/>
                  <a:gd name="T25"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2" h="919">
                    <a:moveTo>
                      <a:pt x="4" y="919"/>
                    </a:moveTo>
                    <a:cubicBezTo>
                      <a:pt x="77" y="909"/>
                      <a:pt x="151" y="898"/>
                      <a:pt x="225" y="888"/>
                    </a:cubicBezTo>
                    <a:cubicBezTo>
                      <a:pt x="230" y="887"/>
                      <a:pt x="235" y="884"/>
                      <a:pt x="239" y="880"/>
                    </a:cubicBezTo>
                    <a:cubicBezTo>
                      <a:pt x="257" y="857"/>
                      <a:pt x="275" y="834"/>
                      <a:pt x="291" y="810"/>
                    </a:cubicBezTo>
                    <a:cubicBezTo>
                      <a:pt x="360" y="708"/>
                      <a:pt x="417" y="599"/>
                      <a:pt x="470" y="488"/>
                    </a:cubicBezTo>
                    <a:cubicBezTo>
                      <a:pt x="539" y="342"/>
                      <a:pt x="602" y="194"/>
                      <a:pt x="650" y="40"/>
                    </a:cubicBezTo>
                    <a:cubicBezTo>
                      <a:pt x="654" y="26"/>
                      <a:pt x="658" y="13"/>
                      <a:pt x="662" y="0"/>
                    </a:cubicBezTo>
                    <a:cubicBezTo>
                      <a:pt x="660" y="1"/>
                      <a:pt x="659" y="2"/>
                      <a:pt x="659" y="3"/>
                    </a:cubicBezTo>
                    <a:cubicBezTo>
                      <a:pt x="630" y="77"/>
                      <a:pt x="593" y="147"/>
                      <a:pt x="552" y="215"/>
                    </a:cubicBezTo>
                    <a:cubicBezTo>
                      <a:pt x="467" y="359"/>
                      <a:pt x="370" y="495"/>
                      <a:pt x="266" y="626"/>
                    </a:cubicBezTo>
                    <a:cubicBezTo>
                      <a:pt x="189" y="722"/>
                      <a:pt x="109" y="816"/>
                      <a:pt x="20" y="901"/>
                    </a:cubicBezTo>
                    <a:cubicBezTo>
                      <a:pt x="13" y="907"/>
                      <a:pt x="7" y="912"/>
                      <a:pt x="0" y="919"/>
                    </a:cubicBezTo>
                    <a:cubicBezTo>
                      <a:pt x="2" y="919"/>
                      <a:pt x="3" y="919"/>
                      <a:pt x="4" y="91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76" name="Freeform 364"/>
              <p:cNvSpPr>
                <a:spLocks/>
              </p:cNvSpPr>
              <p:nvPr/>
            </p:nvSpPr>
            <p:spPr bwMode="auto">
              <a:xfrm>
                <a:off x="6999288" y="3330575"/>
                <a:ext cx="207962" cy="339725"/>
              </a:xfrm>
              <a:custGeom>
                <a:avLst/>
                <a:gdLst>
                  <a:gd name="T0" fmla="*/ 378 w 379"/>
                  <a:gd name="T1" fmla="*/ 0 h 623"/>
                  <a:gd name="T2" fmla="*/ 0 w 379"/>
                  <a:gd name="T3" fmla="*/ 623 h 623"/>
                  <a:gd name="T4" fmla="*/ 10 w 379"/>
                  <a:gd name="T5" fmla="*/ 621 h 623"/>
                  <a:gd name="T6" fmla="*/ 160 w 379"/>
                  <a:gd name="T7" fmla="*/ 585 h 623"/>
                  <a:gd name="T8" fmla="*/ 194 w 379"/>
                  <a:gd name="T9" fmla="*/ 566 h 623"/>
                  <a:gd name="T10" fmla="*/ 307 w 379"/>
                  <a:gd name="T11" fmla="*/ 388 h 623"/>
                  <a:gd name="T12" fmla="*/ 378 w 379"/>
                  <a:gd name="T13" fmla="*/ 32 h 623"/>
                  <a:gd name="T14" fmla="*/ 378 w 379"/>
                  <a:gd name="T15" fmla="*/ 0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623">
                    <a:moveTo>
                      <a:pt x="378" y="0"/>
                    </a:moveTo>
                    <a:cubicBezTo>
                      <a:pt x="333" y="254"/>
                      <a:pt x="224" y="472"/>
                      <a:pt x="0" y="623"/>
                    </a:cubicBezTo>
                    <a:cubicBezTo>
                      <a:pt x="5" y="622"/>
                      <a:pt x="7" y="622"/>
                      <a:pt x="10" y="621"/>
                    </a:cubicBezTo>
                    <a:cubicBezTo>
                      <a:pt x="60" y="609"/>
                      <a:pt x="110" y="597"/>
                      <a:pt x="160" y="585"/>
                    </a:cubicBezTo>
                    <a:cubicBezTo>
                      <a:pt x="174" y="582"/>
                      <a:pt x="185" y="576"/>
                      <a:pt x="194" y="566"/>
                    </a:cubicBezTo>
                    <a:cubicBezTo>
                      <a:pt x="244" y="515"/>
                      <a:pt x="279" y="454"/>
                      <a:pt x="307" y="388"/>
                    </a:cubicBezTo>
                    <a:cubicBezTo>
                      <a:pt x="354" y="274"/>
                      <a:pt x="373" y="155"/>
                      <a:pt x="378" y="32"/>
                    </a:cubicBezTo>
                    <a:cubicBezTo>
                      <a:pt x="379" y="21"/>
                      <a:pt x="378" y="9"/>
                      <a:pt x="378"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77" name="Freeform 365"/>
              <p:cNvSpPr>
                <a:spLocks noEditPoints="1"/>
              </p:cNvSpPr>
              <p:nvPr/>
            </p:nvSpPr>
            <p:spPr bwMode="auto">
              <a:xfrm>
                <a:off x="7150100" y="3633788"/>
                <a:ext cx="15875" cy="17463"/>
              </a:xfrm>
              <a:custGeom>
                <a:avLst/>
                <a:gdLst>
                  <a:gd name="T0" fmla="*/ 6 w 29"/>
                  <a:gd name="T1" fmla="*/ 5 h 33"/>
                  <a:gd name="T2" fmla="*/ 11 w 29"/>
                  <a:gd name="T3" fmla="*/ 5 h 33"/>
                  <a:gd name="T4" fmla="*/ 17 w 29"/>
                  <a:gd name="T5" fmla="*/ 6 h 33"/>
                  <a:gd name="T6" fmla="*/ 19 w 29"/>
                  <a:gd name="T7" fmla="*/ 7 h 33"/>
                  <a:gd name="T8" fmla="*/ 19 w 29"/>
                  <a:gd name="T9" fmla="*/ 9 h 33"/>
                  <a:gd name="T10" fmla="*/ 19 w 29"/>
                  <a:gd name="T11" fmla="*/ 12 h 33"/>
                  <a:gd name="T12" fmla="*/ 17 w 29"/>
                  <a:gd name="T13" fmla="*/ 13 h 33"/>
                  <a:gd name="T14" fmla="*/ 11 w 29"/>
                  <a:gd name="T15" fmla="*/ 14 h 33"/>
                  <a:gd name="T16" fmla="*/ 6 w 29"/>
                  <a:gd name="T17" fmla="*/ 14 h 33"/>
                  <a:gd name="T18" fmla="*/ 6 w 29"/>
                  <a:gd name="T19" fmla="*/ 5 h 33"/>
                  <a:gd name="T20" fmla="*/ 0 w 29"/>
                  <a:gd name="T21" fmla="*/ 33 h 33"/>
                  <a:gd name="T22" fmla="*/ 6 w 29"/>
                  <a:gd name="T23" fmla="*/ 33 h 33"/>
                  <a:gd name="T24" fmla="*/ 6 w 29"/>
                  <a:gd name="T25" fmla="*/ 19 h 33"/>
                  <a:gd name="T26" fmla="*/ 7 w 29"/>
                  <a:gd name="T27" fmla="*/ 19 h 33"/>
                  <a:gd name="T28" fmla="*/ 11 w 29"/>
                  <a:gd name="T29" fmla="*/ 19 h 33"/>
                  <a:gd name="T30" fmla="*/ 13 w 29"/>
                  <a:gd name="T31" fmla="*/ 21 h 33"/>
                  <a:gd name="T32" fmla="*/ 16 w 29"/>
                  <a:gd name="T33" fmla="*/ 26 h 33"/>
                  <a:gd name="T34" fmla="*/ 21 w 29"/>
                  <a:gd name="T35" fmla="*/ 33 h 33"/>
                  <a:gd name="T36" fmla="*/ 29 w 29"/>
                  <a:gd name="T37" fmla="*/ 33 h 33"/>
                  <a:gd name="T38" fmla="*/ 25 w 29"/>
                  <a:gd name="T39" fmla="*/ 26 h 33"/>
                  <a:gd name="T40" fmla="*/ 21 w 29"/>
                  <a:gd name="T41" fmla="*/ 21 h 33"/>
                  <a:gd name="T42" fmla="*/ 18 w 29"/>
                  <a:gd name="T43" fmla="*/ 18 h 33"/>
                  <a:gd name="T44" fmla="*/ 24 w 29"/>
                  <a:gd name="T45" fmla="*/ 15 h 33"/>
                  <a:gd name="T46" fmla="*/ 26 w 29"/>
                  <a:gd name="T47" fmla="*/ 9 h 33"/>
                  <a:gd name="T48" fmla="*/ 25 w 29"/>
                  <a:gd name="T49" fmla="*/ 4 h 33"/>
                  <a:gd name="T50" fmla="*/ 21 w 29"/>
                  <a:gd name="T51" fmla="*/ 1 h 33"/>
                  <a:gd name="T52" fmla="*/ 13 w 29"/>
                  <a:gd name="T53" fmla="*/ 0 h 33"/>
                  <a:gd name="T54" fmla="*/ 0 w 29"/>
                  <a:gd name="T55" fmla="*/ 0 h 33"/>
                  <a:gd name="T56" fmla="*/ 0 w 29"/>
                  <a:gd name="T5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33">
                    <a:moveTo>
                      <a:pt x="6" y="5"/>
                    </a:moveTo>
                    <a:cubicBezTo>
                      <a:pt x="11" y="5"/>
                      <a:pt x="11" y="5"/>
                      <a:pt x="11" y="5"/>
                    </a:cubicBezTo>
                    <a:cubicBezTo>
                      <a:pt x="14" y="5"/>
                      <a:pt x="16" y="5"/>
                      <a:pt x="17" y="6"/>
                    </a:cubicBezTo>
                    <a:cubicBezTo>
                      <a:pt x="17" y="6"/>
                      <a:pt x="18" y="6"/>
                      <a:pt x="19" y="7"/>
                    </a:cubicBezTo>
                    <a:cubicBezTo>
                      <a:pt x="19" y="8"/>
                      <a:pt x="19" y="8"/>
                      <a:pt x="19" y="9"/>
                    </a:cubicBezTo>
                    <a:cubicBezTo>
                      <a:pt x="19" y="11"/>
                      <a:pt x="19" y="11"/>
                      <a:pt x="19" y="12"/>
                    </a:cubicBezTo>
                    <a:cubicBezTo>
                      <a:pt x="18" y="13"/>
                      <a:pt x="18" y="13"/>
                      <a:pt x="17" y="13"/>
                    </a:cubicBezTo>
                    <a:cubicBezTo>
                      <a:pt x="16" y="14"/>
                      <a:pt x="14" y="14"/>
                      <a:pt x="11" y="14"/>
                    </a:cubicBezTo>
                    <a:cubicBezTo>
                      <a:pt x="6" y="14"/>
                      <a:pt x="6" y="14"/>
                      <a:pt x="6" y="14"/>
                    </a:cubicBezTo>
                    <a:lnTo>
                      <a:pt x="6" y="5"/>
                    </a:lnTo>
                    <a:close/>
                    <a:moveTo>
                      <a:pt x="0" y="33"/>
                    </a:moveTo>
                    <a:cubicBezTo>
                      <a:pt x="6" y="33"/>
                      <a:pt x="6" y="33"/>
                      <a:pt x="6" y="33"/>
                    </a:cubicBezTo>
                    <a:cubicBezTo>
                      <a:pt x="6" y="19"/>
                      <a:pt x="6" y="19"/>
                      <a:pt x="6" y="19"/>
                    </a:cubicBezTo>
                    <a:cubicBezTo>
                      <a:pt x="7" y="19"/>
                      <a:pt x="7" y="19"/>
                      <a:pt x="7" y="19"/>
                    </a:cubicBezTo>
                    <a:cubicBezTo>
                      <a:pt x="9" y="19"/>
                      <a:pt x="10" y="19"/>
                      <a:pt x="11" y="19"/>
                    </a:cubicBezTo>
                    <a:cubicBezTo>
                      <a:pt x="11" y="20"/>
                      <a:pt x="12" y="20"/>
                      <a:pt x="13" y="21"/>
                    </a:cubicBezTo>
                    <a:cubicBezTo>
                      <a:pt x="13" y="21"/>
                      <a:pt x="14" y="23"/>
                      <a:pt x="16" y="26"/>
                    </a:cubicBezTo>
                    <a:cubicBezTo>
                      <a:pt x="21" y="33"/>
                      <a:pt x="21" y="33"/>
                      <a:pt x="21" y="33"/>
                    </a:cubicBezTo>
                    <a:cubicBezTo>
                      <a:pt x="29" y="33"/>
                      <a:pt x="29" y="33"/>
                      <a:pt x="29" y="33"/>
                    </a:cubicBezTo>
                    <a:cubicBezTo>
                      <a:pt x="25" y="26"/>
                      <a:pt x="25" y="26"/>
                      <a:pt x="25" y="26"/>
                    </a:cubicBezTo>
                    <a:cubicBezTo>
                      <a:pt x="23" y="24"/>
                      <a:pt x="22" y="22"/>
                      <a:pt x="21" y="21"/>
                    </a:cubicBezTo>
                    <a:cubicBezTo>
                      <a:pt x="20" y="20"/>
                      <a:pt x="19" y="19"/>
                      <a:pt x="18" y="18"/>
                    </a:cubicBezTo>
                    <a:cubicBezTo>
                      <a:pt x="20" y="18"/>
                      <a:pt x="22" y="17"/>
                      <a:pt x="24" y="15"/>
                    </a:cubicBezTo>
                    <a:cubicBezTo>
                      <a:pt x="25" y="14"/>
                      <a:pt x="26" y="12"/>
                      <a:pt x="26" y="9"/>
                    </a:cubicBezTo>
                    <a:cubicBezTo>
                      <a:pt x="26" y="7"/>
                      <a:pt x="26" y="5"/>
                      <a:pt x="25" y="4"/>
                    </a:cubicBezTo>
                    <a:cubicBezTo>
                      <a:pt x="24" y="2"/>
                      <a:pt x="23" y="1"/>
                      <a:pt x="21" y="1"/>
                    </a:cubicBezTo>
                    <a:cubicBezTo>
                      <a:pt x="20" y="0"/>
                      <a:pt x="17" y="0"/>
                      <a:pt x="13" y="0"/>
                    </a:cubicBezTo>
                    <a:cubicBezTo>
                      <a:pt x="0" y="0"/>
                      <a:pt x="0" y="0"/>
                      <a:pt x="0" y="0"/>
                    </a:cubicBezTo>
                    <a:lnTo>
                      <a:pt x="0" y="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78" name="Freeform 366"/>
              <p:cNvSpPr>
                <a:spLocks noEditPoints="1"/>
              </p:cNvSpPr>
              <p:nvPr/>
            </p:nvSpPr>
            <p:spPr bwMode="auto">
              <a:xfrm>
                <a:off x="7138988" y="3624263"/>
                <a:ext cx="36512" cy="38100"/>
              </a:xfrm>
              <a:custGeom>
                <a:avLst/>
                <a:gdLst>
                  <a:gd name="T0" fmla="*/ 66 w 69"/>
                  <a:gd name="T1" fmla="*/ 35 h 70"/>
                  <a:gd name="T2" fmla="*/ 34 w 69"/>
                  <a:gd name="T3" fmla="*/ 67 h 70"/>
                  <a:gd name="T4" fmla="*/ 3 w 69"/>
                  <a:gd name="T5" fmla="*/ 35 h 70"/>
                  <a:gd name="T6" fmla="*/ 34 w 69"/>
                  <a:gd name="T7" fmla="*/ 4 h 70"/>
                  <a:gd name="T8" fmla="*/ 66 w 69"/>
                  <a:gd name="T9" fmla="*/ 35 h 70"/>
                  <a:gd name="T10" fmla="*/ 0 w 69"/>
                  <a:gd name="T11" fmla="*/ 35 h 70"/>
                  <a:gd name="T12" fmla="*/ 34 w 69"/>
                  <a:gd name="T13" fmla="*/ 70 h 70"/>
                  <a:gd name="T14" fmla="*/ 69 w 69"/>
                  <a:gd name="T15" fmla="*/ 35 h 70"/>
                  <a:gd name="T16" fmla="*/ 34 w 69"/>
                  <a:gd name="T17" fmla="*/ 0 h 70"/>
                  <a:gd name="T18" fmla="*/ 0 w 69"/>
                  <a:gd name="T19"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66" y="35"/>
                    </a:moveTo>
                    <a:cubicBezTo>
                      <a:pt x="66" y="52"/>
                      <a:pt x="52" y="67"/>
                      <a:pt x="34" y="67"/>
                    </a:cubicBezTo>
                    <a:cubicBezTo>
                      <a:pt x="17" y="67"/>
                      <a:pt x="3" y="52"/>
                      <a:pt x="3" y="35"/>
                    </a:cubicBezTo>
                    <a:cubicBezTo>
                      <a:pt x="3" y="18"/>
                      <a:pt x="17" y="4"/>
                      <a:pt x="34" y="4"/>
                    </a:cubicBezTo>
                    <a:cubicBezTo>
                      <a:pt x="52" y="4"/>
                      <a:pt x="66" y="18"/>
                      <a:pt x="66" y="35"/>
                    </a:cubicBezTo>
                    <a:moveTo>
                      <a:pt x="0" y="35"/>
                    </a:moveTo>
                    <a:cubicBezTo>
                      <a:pt x="0" y="54"/>
                      <a:pt x="15" y="70"/>
                      <a:pt x="34" y="70"/>
                    </a:cubicBezTo>
                    <a:cubicBezTo>
                      <a:pt x="54" y="70"/>
                      <a:pt x="69" y="54"/>
                      <a:pt x="69" y="35"/>
                    </a:cubicBezTo>
                    <a:cubicBezTo>
                      <a:pt x="69" y="16"/>
                      <a:pt x="54" y="0"/>
                      <a:pt x="34" y="0"/>
                    </a:cubicBezTo>
                    <a:cubicBezTo>
                      <a:pt x="15" y="0"/>
                      <a:pt x="0" y="16"/>
                      <a:pt x="0" y="3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79" name="Freeform 367"/>
              <p:cNvSpPr>
                <a:spLocks noEditPoints="1"/>
              </p:cNvSpPr>
              <p:nvPr/>
            </p:nvSpPr>
            <p:spPr bwMode="auto">
              <a:xfrm>
                <a:off x="7500938" y="3743325"/>
                <a:ext cx="15875" cy="19050"/>
              </a:xfrm>
              <a:custGeom>
                <a:avLst/>
                <a:gdLst>
                  <a:gd name="T0" fmla="*/ 11 w 29"/>
                  <a:gd name="T1" fmla="*/ 14 h 34"/>
                  <a:gd name="T2" fmla="*/ 7 w 29"/>
                  <a:gd name="T3" fmla="*/ 14 h 34"/>
                  <a:gd name="T4" fmla="*/ 7 w 29"/>
                  <a:gd name="T5" fmla="*/ 6 h 34"/>
                  <a:gd name="T6" fmla="*/ 12 w 29"/>
                  <a:gd name="T7" fmla="*/ 6 h 34"/>
                  <a:gd name="T8" fmla="*/ 17 w 29"/>
                  <a:gd name="T9" fmla="*/ 6 h 34"/>
                  <a:gd name="T10" fmla="*/ 19 w 29"/>
                  <a:gd name="T11" fmla="*/ 8 h 34"/>
                  <a:gd name="T12" fmla="*/ 20 w 29"/>
                  <a:gd name="T13" fmla="*/ 10 h 34"/>
                  <a:gd name="T14" fmla="*/ 19 w 29"/>
                  <a:gd name="T15" fmla="*/ 13 h 34"/>
                  <a:gd name="T16" fmla="*/ 17 w 29"/>
                  <a:gd name="T17" fmla="*/ 14 h 34"/>
                  <a:gd name="T18" fmla="*/ 11 w 29"/>
                  <a:gd name="T19" fmla="*/ 14 h 34"/>
                  <a:gd name="T20" fmla="*/ 22 w 29"/>
                  <a:gd name="T21" fmla="*/ 22 h 34"/>
                  <a:gd name="T22" fmla="*/ 18 w 29"/>
                  <a:gd name="T23" fmla="*/ 19 h 34"/>
                  <a:gd name="T24" fmla="*/ 24 w 29"/>
                  <a:gd name="T25" fmla="*/ 16 h 34"/>
                  <a:gd name="T26" fmla="*/ 27 w 29"/>
                  <a:gd name="T27" fmla="*/ 10 h 34"/>
                  <a:gd name="T28" fmla="*/ 25 w 29"/>
                  <a:gd name="T29" fmla="*/ 4 h 34"/>
                  <a:gd name="T30" fmla="*/ 21 w 29"/>
                  <a:gd name="T31" fmla="*/ 1 h 34"/>
                  <a:gd name="T32" fmla="*/ 14 w 29"/>
                  <a:gd name="T33" fmla="*/ 0 h 34"/>
                  <a:gd name="T34" fmla="*/ 0 w 29"/>
                  <a:gd name="T35" fmla="*/ 0 h 34"/>
                  <a:gd name="T36" fmla="*/ 0 w 29"/>
                  <a:gd name="T37" fmla="*/ 34 h 34"/>
                  <a:gd name="T38" fmla="*/ 7 w 29"/>
                  <a:gd name="T39" fmla="*/ 34 h 34"/>
                  <a:gd name="T40" fmla="*/ 7 w 29"/>
                  <a:gd name="T41" fmla="*/ 20 h 34"/>
                  <a:gd name="T42" fmla="*/ 8 w 29"/>
                  <a:gd name="T43" fmla="*/ 20 h 34"/>
                  <a:gd name="T44" fmla="*/ 11 w 29"/>
                  <a:gd name="T45" fmla="*/ 20 h 34"/>
                  <a:gd name="T46" fmla="*/ 13 w 29"/>
                  <a:gd name="T47" fmla="*/ 21 h 34"/>
                  <a:gd name="T48" fmla="*/ 17 w 29"/>
                  <a:gd name="T49" fmla="*/ 26 h 34"/>
                  <a:gd name="T50" fmla="*/ 21 w 29"/>
                  <a:gd name="T51" fmla="*/ 34 h 34"/>
                  <a:gd name="T52" fmla="*/ 29 w 29"/>
                  <a:gd name="T53" fmla="*/ 34 h 34"/>
                  <a:gd name="T54" fmla="*/ 25 w 29"/>
                  <a:gd name="T55" fmla="*/ 27 h 34"/>
                  <a:gd name="T56" fmla="*/ 22 w 29"/>
                  <a:gd name="T5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34">
                    <a:moveTo>
                      <a:pt x="11" y="14"/>
                    </a:moveTo>
                    <a:cubicBezTo>
                      <a:pt x="7" y="14"/>
                      <a:pt x="7" y="14"/>
                      <a:pt x="7" y="14"/>
                    </a:cubicBezTo>
                    <a:cubicBezTo>
                      <a:pt x="7" y="6"/>
                      <a:pt x="7" y="6"/>
                      <a:pt x="7" y="6"/>
                    </a:cubicBezTo>
                    <a:cubicBezTo>
                      <a:pt x="12" y="6"/>
                      <a:pt x="12" y="6"/>
                      <a:pt x="12" y="6"/>
                    </a:cubicBezTo>
                    <a:cubicBezTo>
                      <a:pt x="15" y="6"/>
                      <a:pt x="16" y="6"/>
                      <a:pt x="17" y="6"/>
                    </a:cubicBezTo>
                    <a:cubicBezTo>
                      <a:pt x="18" y="6"/>
                      <a:pt x="19" y="7"/>
                      <a:pt x="19" y="8"/>
                    </a:cubicBezTo>
                    <a:cubicBezTo>
                      <a:pt x="20" y="8"/>
                      <a:pt x="20" y="9"/>
                      <a:pt x="20" y="10"/>
                    </a:cubicBezTo>
                    <a:cubicBezTo>
                      <a:pt x="20" y="11"/>
                      <a:pt x="20" y="12"/>
                      <a:pt x="19" y="13"/>
                    </a:cubicBezTo>
                    <a:cubicBezTo>
                      <a:pt x="19" y="13"/>
                      <a:pt x="18" y="14"/>
                      <a:pt x="17" y="14"/>
                    </a:cubicBezTo>
                    <a:cubicBezTo>
                      <a:pt x="16" y="14"/>
                      <a:pt x="14" y="14"/>
                      <a:pt x="11" y="14"/>
                    </a:cubicBezTo>
                    <a:moveTo>
                      <a:pt x="22" y="22"/>
                    </a:moveTo>
                    <a:cubicBezTo>
                      <a:pt x="21" y="21"/>
                      <a:pt x="19" y="20"/>
                      <a:pt x="18" y="19"/>
                    </a:cubicBezTo>
                    <a:cubicBezTo>
                      <a:pt x="21" y="18"/>
                      <a:pt x="23" y="18"/>
                      <a:pt x="24" y="16"/>
                    </a:cubicBezTo>
                    <a:cubicBezTo>
                      <a:pt x="26" y="14"/>
                      <a:pt x="27" y="12"/>
                      <a:pt x="27" y="10"/>
                    </a:cubicBezTo>
                    <a:cubicBezTo>
                      <a:pt x="27" y="8"/>
                      <a:pt x="26" y="6"/>
                      <a:pt x="25" y="4"/>
                    </a:cubicBezTo>
                    <a:cubicBezTo>
                      <a:pt x="24" y="3"/>
                      <a:pt x="23" y="2"/>
                      <a:pt x="21" y="1"/>
                    </a:cubicBezTo>
                    <a:cubicBezTo>
                      <a:pt x="20" y="1"/>
                      <a:pt x="17" y="0"/>
                      <a:pt x="14" y="0"/>
                    </a:cubicBezTo>
                    <a:cubicBezTo>
                      <a:pt x="0" y="0"/>
                      <a:pt x="0" y="0"/>
                      <a:pt x="0" y="0"/>
                    </a:cubicBezTo>
                    <a:cubicBezTo>
                      <a:pt x="0" y="34"/>
                      <a:pt x="0" y="34"/>
                      <a:pt x="0" y="34"/>
                    </a:cubicBezTo>
                    <a:cubicBezTo>
                      <a:pt x="7" y="34"/>
                      <a:pt x="7" y="34"/>
                      <a:pt x="7" y="34"/>
                    </a:cubicBezTo>
                    <a:cubicBezTo>
                      <a:pt x="7" y="20"/>
                      <a:pt x="7" y="20"/>
                      <a:pt x="7" y="20"/>
                    </a:cubicBezTo>
                    <a:cubicBezTo>
                      <a:pt x="8" y="20"/>
                      <a:pt x="8" y="20"/>
                      <a:pt x="8" y="20"/>
                    </a:cubicBezTo>
                    <a:cubicBezTo>
                      <a:pt x="9" y="20"/>
                      <a:pt x="11" y="20"/>
                      <a:pt x="11" y="20"/>
                    </a:cubicBezTo>
                    <a:cubicBezTo>
                      <a:pt x="12" y="20"/>
                      <a:pt x="13" y="21"/>
                      <a:pt x="13" y="21"/>
                    </a:cubicBezTo>
                    <a:cubicBezTo>
                      <a:pt x="14" y="22"/>
                      <a:pt x="15" y="24"/>
                      <a:pt x="17" y="26"/>
                    </a:cubicBezTo>
                    <a:cubicBezTo>
                      <a:pt x="21" y="34"/>
                      <a:pt x="21" y="34"/>
                      <a:pt x="21" y="34"/>
                    </a:cubicBezTo>
                    <a:cubicBezTo>
                      <a:pt x="29" y="34"/>
                      <a:pt x="29" y="34"/>
                      <a:pt x="29" y="34"/>
                    </a:cubicBezTo>
                    <a:cubicBezTo>
                      <a:pt x="25" y="27"/>
                      <a:pt x="25" y="27"/>
                      <a:pt x="25" y="27"/>
                    </a:cubicBezTo>
                    <a:cubicBezTo>
                      <a:pt x="24" y="24"/>
                      <a:pt x="22" y="23"/>
                      <a:pt x="22" y="2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0" name="Freeform 368"/>
              <p:cNvSpPr>
                <a:spLocks noEditPoints="1"/>
              </p:cNvSpPr>
              <p:nvPr/>
            </p:nvSpPr>
            <p:spPr bwMode="auto">
              <a:xfrm>
                <a:off x="7489825" y="3733800"/>
                <a:ext cx="38100" cy="38100"/>
              </a:xfrm>
              <a:custGeom>
                <a:avLst/>
                <a:gdLst>
                  <a:gd name="T0" fmla="*/ 35 w 70"/>
                  <a:gd name="T1" fmla="*/ 66 h 70"/>
                  <a:gd name="T2" fmla="*/ 4 w 70"/>
                  <a:gd name="T3" fmla="*/ 35 h 70"/>
                  <a:gd name="T4" fmla="*/ 35 w 70"/>
                  <a:gd name="T5" fmla="*/ 3 h 70"/>
                  <a:gd name="T6" fmla="*/ 66 w 70"/>
                  <a:gd name="T7" fmla="*/ 35 h 70"/>
                  <a:gd name="T8" fmla="*/ 35 w 70"/>
                  <a:gd name="T9" fmla="*/ 66 h 70"/>
                  <a:gd name="T10" fmla="*/ 35 w 70"/>
                  <a:gd name="T11" fmla="*/ 0 h 70"/>
                  <a:gd name="T12" fmla="*/ 0 w 70"/>
                  <a:gd name="T13" fmla="*/ 35 h 70"/>
                  <a:gd name="T14" fmla="*/ 35 w 70"/>
                  <a:gd name="T15" fmla="*/ 70 h 70"/>
                  <a:gd name="T16" fmla="*/ 70 w 70"/>
                  <a:gd name="T17" fmla="*/ 35 h 70"/>
                  <a:gd name="T18" fmla="*/ 35 w 70"/>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35" y="66"/>
                    </a:moveTo>
                    <a:cubicBezTo>
                      <a:pt x="18" y="66"/>
                      <a:pt x="4" y="52"/>
                      <a:pt x="4" y="35"/>
                    </a:cubicBezTo>
                    <a:cubicBezTo>
                      <a:pt x="4" y="17"/>
                      <a:pt x="18" y="3"/>
                      <a:pt x="35" y="3"/>
                    </a:cubicBezTo>
                    <a:cubicBezTo>
                      <a:pt x="52" y="3"/>
                      <a:pt x="66" y="17"/>
                      <a:pt x="66" y="35"/>
                    </a:cubicBezTo>
                    <a:cubicBezTo>
                      <a:pt x="66" y="52"/>
                      <a:pt x="52" y="66"/>
                      <a:pt x="35" y="66"/>
                    </a:cubicBezTo>
                    <a:moveTo>
                      <a:pt x="35" y="0"/>
                    </a:moveTo>
                    <a:cubicBezTo>
                      <a:pt x="16" y="0"/>
                      <a:pt x="0" y="15"/>
                      <a:pt x="0" y="35"/>
                    </a:cubicBezTo>
                    <a:cubicBezTo>
                      <a:pt x="0" y="54"/>
                      <a:pt x="16" y="70"/>
                      <a:pt x="35" y="70"/>
                    </a:cubicBezTo>
                    <a:cubicBezTo>
                      <a:pt x="54" y="70"/>
                      <a:pt x="70" y="54"/>
                      <a:pt x="70" y="35"/>
                    </a:cubicBezTo>
                    <a:cubicBezTo>
                      <a:pt x="70" y="15"/>
                      <a:pt x="54" y="0"/>
                      <a:pt x="35"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1" name="Freeform 369"/>
              <p:cNvSpPr>
                <a:spLocks/>
              </p:cNvSpPr>
              <p:nvPr/>
            </p:nvSpPr>
            <p:spPr bwMode="auto">
              <a:xfrm>
                <a:off x="6635750" y="3743325"/>
                <a:ext cx="120650" cy="117475"/>
              </a:xfrm>
              <a:custGeom>
                <a:avLst/>
                <a:gdLst>
                  <a:gd name="T0" fmla="*/ 67 w 76"/>
                  <a:gd name="T1" fmla="*/ 61 h 74"/>
                  <a:gd name="T2" fmla="*/ 13 w 76"/>
                  <a:gd name="T3" fmla="*/ 0 h 74"/>
                  <a:gd name="T4" fmla="*/ 0 w 76"/>
                  <a:gd name="T5" fmla="*/ 0 h 74"/>
                  <a:gd name="T6" fmla="*/ 0 w 76"/>
                  <a:gd name="T7" fmla="*/ 74 h 74"/>
                  <a:gd name="T8" fmla="*/ 8 w 76"/>
                  <a:gd name="T9" fmla="*/ 74 h 74"/>
                  <a:gd name="T10" fmla="*/ 8 w 76"/>
                  <a:gd name="T11" fmla="*/ 8 h 74"/>
                  <a:gd name="T12" fmla="*/ 67 w 76"/>
                  <a:gd name="T13" fmla="*/ 74 h 74"/>
                  <a:gd name="T14" fmla="*/ 76 w 76"/>
                  <a:gd name="T15" fmla="*/ 74 h 74"/>
                  <a:gd name="T16" fmla="*/ 76 w 76"/>
                  <a:gd name="T17" fmla="*/ 0 h 74"/>
                  <a:gd name="T18" fmla="*/ 67 w 76"/>
                  <a:gd name="T19" fmla="*/ 0 h 74"/>
                  <a:gd name="T20" fmla="*/ 67 w 76"/>
                  <a:gd name="T21"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4">
                    <a:moveTo>
                      <a:pt x="67" y="61"/>
                    </a:moveTo>
                    <a:lnTo>
                      <a:pt x="13" y="0"/>
                    </a:lnTo>
                    <a:lnTo>
                      <a:pt x="0" y="0"/>
                    </a:lnTo>
                    <a:lnTo>
                      <a:pt x="0" y="74"/>
                    </a:lnTo>
                    <a:lnTo>
                      <a:pt x="8" y="74"/>
                    </a:lnTo>
                    <a:lnTo>
                      <a:pt x="8" y="8"/>
                    </a:lnTo>
                    <a:lnTo>
                      <a:pt x="67" y="74"/>
                    </a:lnTo>
                    <a:lnTo>
                      <a:pt x="76" y="74"/>
                    </a:lnTo>
                    <a:lnTo>
                      <a:pt x="76" y="0"/>
                    </a:lnTo>
                    <a:lnTo>
                      <a:pt x="67" y="0"/>
                    </a:lnTo>
                    <a:lnTo>
                      <a:pt x="67" y="6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2" name="Freeform 370"/>
              <p:cNvSpPr>
                <a:spLocks noEditPoints="1"/>
              </p:cNvSpPr>
              <p:nvPr/>
            </p:nvSpPr>
            <p:spPr bwMode="auto">
              <a:xfrm>
                <a:off x="6775450" y="3743325"/>
                <a:ext cx="136525" cy="117475"/>
              </a:xfrm>
              <a:custGeom>
                <a:avLst/>
                <a:gdLst>
                  <a:gd name="T0" fmla="*/ 23 w 86"/>
                  <a:gd name="T1" fmla="*/ 47 h 74"/>
                  <a:gd name="T2" fmla="*/ 43 w 86"/>
                  <a:gd name="T3" fmla="*/ 7 h 74"/>
                  <a:gd name="T4" fmla="*/ 63 w 86"/>
                  <a:gd name="T5" fmla="*/ 47 h 74"/>
                  <a:gd name="T6" fmla="*/ 23 w 86"/>
                  <a:gd name="T7" fmla="*/ 47 h 74"/>
                  <a:gd name="T8" fmla="*/ 38 w 86"/>
                  <a:gd name="T9" fmla="*/ 0 h 74"/>
                  <a:gd name="T10" fmla="*/ 0 w 86"/>
                  <a:gd name="T11" fmla="*/ 74 h 74"/>
                  <a:gd name="T12" fmla="*/ 10 w 86"/>
                  <a:gd name="T13" fmla="*/ 74 h 74"/>
                  <a:gd name="T14" fmla="*/ 20 w 86"/>
                  <a:gd name="T15" fmla="*/ 55 h 74"/>
                  <a:gd name="T16" fmla="*/ 67 w 86"/>
                  <a:gd name="T17" fmla="*/ 55 h 74"/>
                  <a:gd name="T18" fmla="*/ 76 w 86"/>
                  <a:gd name="T19" fmla="*/ 74 h 74"/>
                  <a:gd name="T20" fmla="*/ 86 w 86"/>
                  <a:gd name="T21" fmla="*/ 74 h 74"/>
                  <a:gd name="T22" fmla="*/ 49 w 86"/>
                  <a:gd name="T23" fmla="*/ 0 h 74"/>
                  <a:gd name="T24" fmla="*/ 38 w 86"/>
                  <a:gd name="T2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4">
                    <a:moveTo>
                      <a:pt x="23" y="47"/>
                    </a:moveTo>
                    <a:lnTo>
                      <a:pt x="43" y="7"/>
                    </a:lnTo>
                    <a:lnTo>
                      <a:pt x="63" y="47"/>
                    </a:lnTo>
                    <a:lnTo>
                      <a:pt x="23" y="47"/>
                    </a:lnTo>
                    <a:close/>
                    <a:moveTo>
                      <a:pt x="38" y="0"/>
                    </a:moveTo>
                    <a:lnTo>
                      <a:pt x="0" y="74"/>
                    </a:lnTo>
                    <a:lnTo>
                      <a:pt x="10" y="74"/>
                    </a:lnTo>
                    <a:lnTo>
                      <a:pt x="20" y="55"/>
                    </a:lnTo>
                    <a:lnTo>
                      <a:pt x="67" y="55"/>
                    </a:lnTo>
                    <a:lnTo>
                      <a:pt x="76" y="74"/>
                    </a:lnTo>
                    <a:lnTo>
                      <a:pt x="86" y="74"/>
                    </a:lnTo>
                    <a:lnTo>
                      <a:pt x="49" y="0"/>
                    </a:lnTo>
                    <a:lnTo>
                      <a:pt x="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3" name="Freeform 371"/>
              <p:cNvSpPr>
                <a:spLocks/>
              </p:cNvSpPr>
              <p:nvPr/>
            </p:nvSpPr>
            <p:spPr bwMode="auto">
              <a:xfrm>
                <a:off x="6919913" y="3743325"/>
                <a:ext cx="120650" cy="120650"/>
              </a:xfrm>
              <a:custGeom>
                <a:avLst/>
                <a:gdLst>
                  <a:gd name="T0" fmla="*/ 194 w 220"/>
                  <a:gd name="T1" fmla="*/ 125 h 219"/>
                  <a:gd name="T2" fmla="*/ 110 w 220"/>
                  <a:gd name="T3" fmla="*/ 197 h 219"/>
                  <a:gd name="T4" fmla="*/ 26 w 220"/>
                  <a:gd name="T5" fmla="*/ 125 h 219"/>
                  <a:gd name="T6" fmla="*/ 26 w 220"/>
                  <a:gd name="T7" fmla="*/ 0 h 219"/>
                  <a:gd name="T8" fmla="*/ 0 w 220"/>
                  <a:gd name="T9" fmla="*/ 0 h 219"/>
                  <a:gd name="T10" fmla="*/ 0 w 220"/>
                  <a:gd name="T11" fmla="*/ 125 h 219"/>
                  <a:gd name="T12" fmla="*/ 110 w 220"/>
                  <a:gd name="T13" fmla="*/ 219 h 219"/>
                  <a:gd name="T14" fmla="*/ 220 w 220"/>
                  <a:gd name="T15" fmla="*/ 125 h 219"/>
                  <a:gd name="T16" fmla="*/ 220 w 220"/>
                  <a:gd name="T17" fmla="*/ 0 h 219"/>
                  <a:gd name="T18" fmla="*/ 194 w 220"/>
                  <a:gd name="T19" fmla="*/ 0 h 219"/>
                  <a:gd name="T20" fmla="*/ 194 w 220"/>
                  <a:gd name="T21" fmla="*/ 12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219">
                    <a:moveTo>
                      <a:pt x="194" y="125"/>
                    </a:moveTo>
                    <a:cubicBezTo>
                      <a:pt x="194" y="175"/>
                      <a:pt x="163" y="197"/>
                      <a:pt x="110" y="197"/>
                    </a:cubicBezTo>
                    <a:cubicBezTo>
                      <a:pt x="57" y="197"/>
                      <a:pt x="26" y="175"/>
                      <a:pt x="26" y="125"/>
                    </a:cubicBezTo>
                    <a:cubicBezTo>
                      <a:pt x="26" y="0"/>
                      <a:pt x="26" y="0"/>
                      <a:pt x="26" y="0"/>
                    </a:cubicBezTo>
                    <a:cubicBezTo>
                      <a:pt x="0" y="0"/>
                      <a:pt x="0" y="0"/>
                      <a:pt x="0" y="0"/>
                    </a:cubicBezTo>
                    <a:cubicBezTo>
                      <a:pt x="0" y="125"/>
                      <a:pt x="0" y="125"/>
                      <a:pt x="0" y="125"/>
                    </a:cubicBezTo>
                    <a:cubicBezTo>
                      <a:pt x="0" y="203"/>
                      <a:pt x="60" y="219"/>
                      <a:pt x="110" y="219"/>
                    </a:cubicBezTo>
                    <a:cubicBezTo>
                      <a:pt x="160" y="219"/>
                      <a:pt x="220" y="203"/>
                      <a:pt x="220" y="125"/>
                    </a:cubicBezTo>
                    <a:cubicBezTo>
                      <a:pt x="220" y="0"/>
                      <a:pt x="220" y="0"/>
                      <a:pt x="220" y="0"/>
                    </a:cubicBezTo>
                    <a:cubicBezTo>
                      <a:pt x="194" y="0"/>
                      <a:pt x="194" y="0"/>
                      <a:pt x="194" y="0"/>
                    </a:cubicBezTo>
                    <a:lnTo>
                      <a:pt x="194" y="1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4" name="Freeform 372"/>
              <p:cNvSpPr>
                <a:spLocks/>
              </p:cNvSpPr>
              <p:nvPr/>
            </p:nvSpPr>
            <p:spPr bwMode="auto">
              <a:xfrm>
                <a:off x="7059613" y="3743325"/>
                <a:ext cx="122237" cy="117475"/>
              </a:xfrm>
              <a:custGeom>
                <a:avLst/>
                <a:gdLst>
                  <a:gd name="T0" fmla="*/ 0 w 77"/>
                  <a:gd name="T1" fmla="*/ 8 h 74"/>
                  <a:gd name="T2" fmla="*/ 34 w 77"/>
                  <a:gd name="T3" fmla="*/ 8 h 74"/>
                  <a:gd name="T4" fmla="*/ 34 w 77"/>
                  <a:gd name="T5" fmla="*/ 74 h 74"/>
                  <a:gd name="T6" fmla="*/ 43 w 77"/>
                  <a:gd name="T7" fmla="*/ 74 h 74"/>
                  <a:gd name="T8" fmla="*/ 43 w 77"/>
                  <a:gd name="T9" fmla="*/ 8 h 74"/>
                  <a:gd name="T10" fmla="*/ 77 w 77"/>
                  <a:gd name="T11" fmla="*/ 8 h 74"/>
                  <a:gd name="T12" fmla="*/ 77 w 77"/>
                  <a:gd name="T13" fmla="*/ 0 h 74"/>
                  <a:gd name="T14" fmla="*/ 0 w 77"/>
                  <a:gd name="T15" fmla="*/ 0 h 74"/>
                  <a:gd name="T16" fmla="*/ 0 w 77"/>
                  <a:gd name="T17"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4">
                    <a:moveTo>
                      <a:pt x="0" y="8"/>
                    </a:moveTo>
                    <a:lnTo>
                      <a:pt x="34" y="8"/>
                    </a:lnTo>
                    <a:lnTo>
                      <a:pt x="34" y="74"/>
                    </a:lnTo>
                    <a:lnTo>
                      <a:pt x="43" y="74"/>
                    </a:lnTo>
                    <a:lnTo>
                      <a:pt x="43" y="8"/>
                    </a:lnTo>
                    <a:lnTo>
                      <a:pt x="77" y="8"/>
                    </a:lnTo>
                    <a:lnTo>
                      <a:pt x="77" y="0"/>
                    </a:lnTo>
                    <a:lnTo>
                      <a:pt x="0" y="0"/>
                    </a:lnTo>
                    <a:lnTo>
                      <a:pt x="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5" name="Rectangle 373"/>
              <p:cNvSpPr>
                <a:spLocks noChangeArrowheads="1"/>
              </p:cNvSpPr>
              <p:nvPr/>
            </p:nvSpPr>
            <p:spPr bwMode="auto">
              <a:xfrm>
                <a:off x="7204075" y="3743325"/>
                <a:ext cx="14287" cy="117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6" name="Freeform 374"/>
              <p:cNvSpPr>
                <a:spLocks/>
              </p:cNvSpPr>
              <p:nvPr/>
            </p:nvSpPr>
            <p:spPr bwMode="auto">
              <a:xfrm>
                <a:off x="7240588" y="3740150"/>
                <a:ext cx="130175" cy="123825"/>
              </a:xfrm>
              <a:custGeom>
                <a:avLst/>
                <a:gdLst>
                  <a:gd name="T0" fmla="*/ 124 w 237"/>
                  <a:gd name="T1" fmla="*/ 202 h 225"/>
                  <a:gd name="T2" fmla="*/ 26 w 237"/>
                  <a:gd name="T3" fmla="*/ 116 h 225"/>
                  <a:gd name="T4" fmla="*/ 122 w 237"/>
                  <a:gd name="T5" fmla="*/ 22 h 225"/>
                  <a:gd name="T6" fmla="*/ 211 w 237"/>
                  <a:gd name="T7" fmla="*/ 72 h 225"/>
                  <a:gd name="T8" fmla="*/ 233 w 237"/>
                  <a:gd name="T9" fmla="*/ 61 h 225"/>
                  <a:gd name="T10" fmla="*/ 122 w 237"/>
                  <a:gd name="T11" fmla="*/ 0 h 225"/>
                  <a:gd name="T12" fmla="*/ 0 w 237"/>
                  <a:gd name="T13" fmla="*/ 113 h 225"/>
                  <a:gd name="T14" fmla="*/ 122 w 237"/>
                  <a:gd name="T15" fmla="*/ 225 h 225"/>
                  <a:gd name="T16" fmla="*/ 237 w 237"/>
                  <a:gd name="T17" fmla="*/ 163 h 225"/>
                  <a:gd name="T18" fmla="*/ 214 w 237"/>
                  <a:gd name="T19" fmla="*/ 151 h 225"/>
                  <a:gd name="T20" fmla="*/ 124 w 237"/>
                  <a:gd name="T21" fmla="*/ 20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225">
                    <a:moveTo>
                      <a:pt x="124" y="202"/>
                    </a:moveTo>
                    <a:cubicBezTo>
                      <a:pt x="60" y="202"/>
                      <a:pt x="26" y="165"/>
                      <a:pt x="26" y="116"/>
                    </a:cubicBezTo>
                    <a:cubicBezTo>
                      <a:pt x="26" y="55"/>
                      <a:pt x="61" y="22"/>
                      <a:pt x="122" y="22"/>
                    </a:cubicBezTo>
                    <a:cubicBezTo>
                      <a:pt x="163" y="22"/>
                      <a:pt x="196" y="37"/>
                      <a:pt x="211" y="72"/>
                    </a:cubicBezTo>
                    <a:cubicBezTo>
                      <a:pt x="233" y="61"/>
                      <a:pt x="233" y="61"/>
                      <a:pt x="233" y="61"/>
                    </a:cubicBezTo>
                    <a:cubicBezTo>
                      <a:pt x="214" y="18"/>
                      <a:pt x="168" y="0"/>
                      <a:pt x="122" y="0"/>
                    </a:cubicBezTo>
                    <a:cubicBezTo>
                      <a:pt x="50" y="0"/>
                      <a:pt x="0" y="39"/>
                      <a:pt x="0" y="113"/>
                    </a:cubicBezTo>
                    <a:cubicBezTo>
                      <a:pt x="0" y="175"/>
                      <a:pt x="39" y="225"/>
                      <a:pt x="122" y="225"/>
                    </a:cubicBezTo>
                    <a:cubicBezTo>
                      <a:pt x="174" y="225"/>
                      <a:pt x="214" y="207"/>
                      <a:pt x="237" y="163"/>
                    </a:cubicBezTo>
                    <a:cubicBezTo>
                      <a:pt x="214" y="151"/>
                      <a:pt x="214" y="151"/>
                      <a:pt x="214" y="151"/>
                    </a:cubicBezTo>
                    <a:cubicBezTo>
                      <a:pt x="196" y="184"/>
                      <a:pt x="167" y="202"/>
                      <a:pt x="124" y="20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87" name="Freeform 375"/>
              <p:cNvSpPr>
                <a:spLocks noEditPoints="1"/>
              </p:cNvSpPr>
              <p:nvPr/>
            </p:nvSpPr>
            <p:spPr bwMode="auto">
              <a:xfrm>
                <a:off x="7372350" y="3743325"/>
                <a:ext cx="136525" cy="117475"/>
              </a:xfrm>
              <a:custGeom>
                <a:avLst/>
                <a:gdLst>
                  <a:gd name="T0" fmla="*/ 23 w 86"/>
                  <a:gd name="T1" fmla="*/ 47 h 74"/>
                  <a:gd name="T2" fmla="*/ 43 w 86"/>
                  <a:gd name="T3" fmla="*/ 7 h 74"/>
                  <a:gd name="T4" fmla="*/ 63 w 86"/>
                  <a:gd name="T5" fmla="*/ 47 h 74"/>
                  <a:gd name="T6" fmla="*/ 23 w 86"/>
                  <a:gd name="T7" fmla="*/ 47 h 74"/>
                  <a:gd name="T8" fmla="*/ 38 w 86"/>
                  <a:gd name="T9" fmla="*/ 0 h 74"/>
                  <a:gd name="T10" fmla="*/ 0 w 86"/>
                  <a:gd name="T11" fmla="*/ 74 h 74"/>
                  <a:gd name="T12" fmla="*/ 10 w 86"/>
                  <a:gd name="T13" fmla="*/ 74 h 74"/>
                  <a:gd name="T14" fmla="*/ 19 w 86"/>
                  <a:gd name="T15" fmla="*/ 55 h 74"/>
                  <a:gd name="T16" fmla="*/ 67 w 86"/>
                  <a:gd name="T17" fmla="*/ 55 h 74"/>
                  <a:gd name="T18" fmla="*/ 76 w 86"/>
                  <a:gd name="T19" fmla="*/ 74 h 74"/>
                  <a:gd name="T20" fmla="*/ 86 w 86"/>
                  <a:gd name="T21" fmla="*/ 74 h 74"/>
                  <a:gd name="T22" fmla="*/ 49 w 86"/>
                  <a:gd name="T23" fmla="*/ 0 h 74"/>
                  <a:gd name="T24" fmla="*/ 38 w 86"/>
                  <a:gd name="T2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4">
                    <a:moveTo>
                      <a:pt x="23" y="47"/>
                    </a:moveTo>
                    <a:lnTo>
                      <a:pt x="43" y="7"/>
                    </a:lnTo>
                    <a:lnTo>
                      <a:pt x="63" y="47"/>
                    </a:lnTo>
                    <a:lnTo>
                      <a:pt x="23" y="47"/>
                    </a:lnTo>
                    <a:close/>
                    <a:moveTo>
                      <a:pt x="38" y="0"/>
                    </a:moveTo>
                    <a:lnTo>
                      <a:pt x="0" y="74"/>
                    </a:lnTo>
                    <a:lnTo>
                      <a:pt x="10" y="74"/>
                    </a:lnTo>
                    <a:lnTo>
                      <a:pt x="19" y="55"/>
                    </a:lnTo>
                    <a:lnTo>
                      <a:pt x="67" y="55"/>
                    </a:lnTo>
                    <a:lnTo>
                      <a:pt x="76" y="74"/>
                    </a:lnTo>
                    <a:lnTo>
                      <a:pt x="86" y="74"/>
                    </a:lnTo>
                    <a:lnTo>
                      <a:pt x="49" y="0"/>
                    </a:lnTo>
                    <a:lnTo>
                      <a:pt x="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17" name="Group 116"/>
            <p:cNvGrpSpPr/>
            <p:nvPr/>
          </p:nvGrpSpPr>
          <p:grpSpPr>
            <a:xfrm>
              <a:off x="2421020" y="2261066"/>
              <a:ext cx="352604" cy="122884"/>
              <a:chOff x="5875338" y="5251450"/>
              <a:chExt cx="1011237" cy="352425"/>
            </a:xfrm>
            <a:solidFill>
              <a:schemeClr val="tx2"/>
            </a:solidFill>
          </p:grpSpPr>
          <p:sp>
            <p:nvSpPr>
              <p:cNvPr id="118" name="Freeform 273"/>
              <p:cNvSpPr>
                <a:spLocks noEditPoints="1"/>
              </p:cNvSpPr>
              <p:nvPr/>
            </p:nvSpPr>
            <p:spPr bwMode="auto">
              <a:xfrm>
                <a:off x="6130925" y="5353050"/>
                <a:ext cx="254000" cy="249238"/>
              </a:xfrm>
              <a:custGeom>
                <a:avLst/>
                <a:gdLst>
                  <a:gd name="T0" fmla="*/ 263 w 464"/>
                  <a:gd name="T1" fmla="*/ 299 h 454"/>
                  <a:gd name="T2" fmla="*/ 186 w 464"/>
                  <a:gd name="T3" fmla="*/ 300 h 454"/>
                  <a:gd name="T4" fmla="*/ 180 w 464"/>
                  <a:gd name="T5" fmla="*/ 296 h 454"/>
                  <a:gd name="T6" fmla="*/ 200 w 464"/>
                  <a:gd name="T7" fmla="*/ 224 h 454"/>
                  <a:gd name="T8" fmla="*/ 223 w 464"/>
                  <a:gd name="T9" fmla="*/ 152 h 454"/>
                  <a:gd name="T10" fmla="*/ 234 w 464"/>
                  <a:gd name="T11" fmla="*/ 166 h 454"/>
                  <a:gd name="T12" fmla="*/ 251 w 464"/>
                  <a:gd name="T13" fmla="*/ 206 h 454"/>
                  <a:gd name="T14" fmla="*/ 274 w 464"/>
                  <a:gd name="T15" fmla="*/ 277 h 454"/>
                  <a:gd name="T16" fmla="*/ 278 w 464"/>
                  <a:gd name="T17" fmla="*/ 290 h 454"/>
                  <a:gd name="T18" fmla="*/ 459 w 464"/>
                  <a:gd name="T19" fmla="*/ 438 h 454"/>
                  <a:gd name="T20" fmla="*/ 459 w 464"/>
                  <a:gd name="T21" fmla="*/ 437 h 454"/>
                  <a:gd name="T22" fmla="*/ 458 w 464"/>
                  <a:gd name="T23" fmla="*/ 436 h 454"/>
                  <a:gd name="T24" fmla="*/ 458 w 464"/>
                  <a:gd name="T25" fmla="*/ 435 h 454"/>
                  <a:gd name="T26" fmla="*/ 457 w 464"/>
                  <a:gd name="T27" fmla="*/ 434 h 454"/>
                  <a:gd name="T28" fmla="*/ 456 w 464"/>
                  <a:gd name="T29" fmla="*/ 433 h 454"/>
                  <a:gd name="T30" fmla="*/ 441 w 464"/>
                  <a:gd name="T31" fmla="*/ 391 h 454"/>
                  <a:gd name="T32" fmla="*/ 440 w 464"/>
                  <a:gd name="T33" fmla="*/ 390 h 454"/>
                  <a:gd name="T34" fmla="*/ 438 w 464"/>
                  <a:gd name="T35" fmla="*/ 387 h 454"/>
                  <a:gd name="T36" fmla="*/ 437 w 464"/>
                  <a:gd name="T37" fmla="*/ 385 h 454"/>
                  <a:gd name="T38" fmla="*/ 423 w 464"/>
                  <a:gd name="T39" fmla="*/ 344 h 454"/>
                  <a:gd name="T40" fmla="*/ 421 w 464"/>
                  <a:gd name="T41" fmla="*/ 341 h 454"/>
                  <a:gd name="T42" fmla="*/ 399 w 464"/>
                  <a:gd name="T43" fmla="*/ 283 h 454"/>
                  <a:gd name="T44" fmla="*/ 386 w 464"/>
                  <a:gd name="T45" fmla="*/ 248 h 454"/>
                  <a:gd name="T46" fmla="*/ 349 w 464"/>
                  <a:gd name="T47" fmla="*/ 152 h 454"/>
                  <a:gd name="T48" fmla="*/ 343 w 464"/>
                  <a:gd name="T49" fmla="*/ 132 h 454"/>
                  <a:gd name="T50" fmla="*/ 292 w 464"/>
                  <a:gd name="T51" fmla="*/ 2 h 454"/>
                  <a:gd name="T52" fmla="*/ 254 w 464"/>
                  <a:gd name="T53" fmla="*/ 3 h 454"/>
                  <a:gd name="T54" fmla="*/ 162 w 464"/>
                  <a:gd name="T55" fmla="*/ 2 h 454"/>
                  <a:gd name="T56" fmla="*/ 159 w 464"/>
                  <a:gd name="T57" fmla="*/ 5 h 454"/>
                  <a:gd name="T58" fmla="*/ 159 w 464"/>
                  <a:gd name="T59" fmla="*/ 6 h 454"/>
                  <a:gd name="T60" fmla="*/ 158 w 464"/>
                  <a:gd name="T61" fmla="*/ 7 h 454"/>
                  <a:gd name="T62" fmla="*/ 118 w 464"/>
                  <a:gd name="T63" fmla="*/ 118 h 454"/>
                  <a:gd name="T64" fmla="*/ 94 w 464"/>
                  <a:gd name="T65" fmla="*/ 186 h 454"/>
                  <a:gd name="T66" fmla="*/ 93 w 464"/>
                  <a:gd name="T67" fmla="*/ 187 h 454"/>
                  <a:gd name="T68" fmla="*/ 93 w 464"/>
                  <a:gd name="T69" fmla="*/ 188 h 454"/>
                  <a:gd name="T70" fmla="*/ 57 w 464"/>
                  <a:gd name="T71" fmla="*/ 292 h 454"/>
                  <a:gd name="T72" fmla="*/ 36 w 464"/>
                  <a:gd name="T73" fmla="*/ 349 h 454"/>
                  <a:gd name="T74" fmla="*/ 5 w 464"/>
                  <a:gd name="T75" fmla="*/ 438 h 454"/>
                  <a:gd name="T76" fmla="*/ 4 w 464"/>
                  <a:gd name="T77" fmla="*/ 441 h 454"/>
                  <a:gd name="T78" fmla="*/ 7 w 464"/>
                  <a:gd name="T79" fmla="*/ 453 h 454"/>
                  <a:gd name="T80" fmla="*/ 108 w 464"/>
                  <a:gd name="T81" fmla="*/ 453 h 454"/>
                  <a:gd name="T82" fmla="*/ 126 w 464"/>
                  <a:gd name="T83" fmla="*/ 450 h 454"/>
                  <a:gd name="T84" fmla="*/ 128 w 464"/>
                  <a:gd name="T85" fmla="*/ 447 h 454"/>
                  <a:gd name="T86" fmla="*/ 128 w 464"/>
                  <a:gd name="T87" fmla="*/ 444 h 454"/>
                  <a:gd name="T88" fmla="*/ 141 w 464"/>
                  <a:gd name="T89" fmla="*/ 405 h 454"/>
                  <a:gd name="T90" fmla="*/ 173 w 464"/>
                  <a:gd name="T91" fmla="*/ 383 h 454"/>
                  <a:gd name="T92" fmla="*/ 315 w 464"/>
                  <a:gd name="T93" fmla="*/ 382 h 454"/>
                  <a:gd name="T94" fmla="*/ 336 w 464"/>
                  <a:gd name="T95" fmla="*/ 450 h 454"/>
                  <a:gd name="T96" fmla="*/ 432 w 464"/>
                  <a:gd name="T97" fmla="*/ 451 h 454"/>
                  <a:gd name="T98" fmla="*/ 461 w 464"/>
                  <a:gd name="T99" fmla="*/ 44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4" h="454">
                    <a:moveTo>
                      <a:pt x="277" y="299"/>
                    </a:moveTo>
                    <a:cubicBezTo>
                      <a:pt x="276" y="299"/>
                      <a:pt x="264" y="299"/>
                      <a:pt x="263" y="299"/>
                    </a:cubicBezTo>
                    <a:cubicBezTo>
                      <a:pt x="262" y="299"/>
                      <a:pt x="261" y="300"/>
                      <a:pt x="261" y="300"/>
                    </a:cubicBezTo>
                    <a:cubicBezTo>
                      <a:pt x="257" y="300"/>
                      <a:pt x="188" y="300"/>
                      <a:pt x="186" y="300"/>
                    </a:cubicBezTo>
                    <a:cubicBezTo>
                      <a:pt x="184" y="299"/>
                      <a:pt x="181" y="300"/>
                      <a:pt x="180" y="299"/>
                    </a:cubicBezTo>
                    <a:cubicBezTo>
                      <a:pt x="179" y="298"/>
                      <a:pt x="178" y="298"/>
                      <a:pt x="180" y="296"/>
                    </a:cubicBezTo>
                    <a:cubicBezTo>
                      <a:pt x="180" y="294"/>
                      <a:pt x="185" y="269"/>
                      <a:pt x="185" y="268"/>
                    </a:cubicBezTo>
                    <a:cubicBezTo>
                      <a:pt x="187" y="264"/>
                      <a:pt x="200" y="225"/>
                      <a:pt x="200" y="224"/>
                    </a:cubicBezTo>
                    <a:cubicBezTo>
                      <a:pt x="200" y="224"/>
                      <a:pt x="217" y="168"/>
                      <a:pt x="216" y="170"/>
                    </a:cubicBezTo>
                    <a:cubicBezTo>
                      <a:pt x="223" y="152"/>
                      <a:pt x="223" y="152"/>
                      <a:pt x="223" y="152"/>
                    </a:cubicBezTo>
                    <a:cubicBezTo>
                      <a:pt x="225" y="148"/>
                      <a:pt x="226" y="149"/>
                      <a:pt x="227" y="150"/>
                    </a:cubicBezTo>
                    <a:cubicBezTo>
                      <a:pt x="227" y="151"/>
                      <a:pt x="233" y="164"/>
                      <a:pt x="234" y="166"/>
                    </a:cubicBezTo>
                    <a:cubicBezTo>
                      <a:pt x="245" y="191"/>
                      <a:pt x="250" y="204"/>
                      <a:pt x="250" y="205"/>
                    </a:cubicBezTo>
                    <a:cubicBezTo>
                      <a:pt x="251" y="205"/>
                      <a:pt x="250" y="206"/>
                      <a:pt x="251" y="206"/>
                    </a:cubicBezTo>
                    <a:cubicBezTo>
                      <a:pt x="252" y="213"/>
                      <a:pt x="267" y="257"/>
                      <a:pt x="267" y="257"/>
                    </a:cubicBezTo>
                    <a:cubicBezTo>
                      <a:pt x="267" y="258"/>
                      <a:pt x="274" y="277"/>
                      <a:pt x="274" y="277"/>
                    </a:cubicBezTo>
                    <a:cubicBezTo>
                      <a:pt x="274" y="278"/>
                      <a:pt x="275" y="280"/>
                      <a:pt x="275" y="281"/>
                    </a:cubicBezTo>
                    <a:cubicBezTo>
                      <a:pt x="275" y="282"/>
                      <a:pt x="278" y="289"/>
                      <a:pt x="278" y="290"/>
                    </a:cubicBezTo>
                    <a:cubicBezTo>
                      <a:pt x="277" y="291"/>
                      <a:pt x="280" y="298"/>
                      <a:pt x="277" y="299"/>
                    </a:cubicBezTo>
                    <a:moveTo>
                      <a:pt x="459" y="438"/>
                    </a:moveTo>
                    <a:cubicBezTo>
                      <a:pt x="459" y="437"/>
                      <a:pt x="459" y="438"/>
                      <a:pt x="459" y="438"/>
                    </a:cubicBezTo>
                    <a:cubicBezTo>
                      <a:pt x="459" y="437"/>
                      <a:pt x="459" y="437"/>
                      <a:pt x="459" y="437"/>
                    </a:cubicBezTo>
                    <a:cubicBezTo>
                      <a:pt x="459" y="437"/>
                      <a:pt x="458" y="437"/>
                      <a:pt x="458" y="437"/>
                    </a:cubicBezTo>
                    <a:cubicBezTo>
                      <a:pt x="458" y="437"/>
                      <a:pt x="458" y="436"/>
                      <a:pt x="458" y="436"/>
                    </a:cubicBezTo>
                    <a:cubicBezTo>
                      <a:pt x="458" y="436"/>
                      <a:pt x="458" y="436"/>
                      <a:pt x="458" y="436"/>
                    </a:cubicBezTo>
                    <a:cubicBezTo>
                      <a:pt x="458" y="436"/>
                      <a:pt x="458" y="435"/>
                      <a:pt x="458" y="435"/>
                    </a:cubicBezTo>
                    <a:cubicBezTo>
                      <a:pt x="457" y="435"/>
                      <a:pt x="457" y="435"/>
                      <a:pt x="457" y="435"/>
                    </a:cubicBezTo>
                    <a:cubicBezTo>
                      <a:pt x="457" y="435"/>
                      <a:pt x="457" y="434"/>
                      <a:pt x="457" y="434"/>
                    </a:cubicBezTo>
                    <a:cubicBezTo>
                      <a:pt x="457" y="434"/>
                      <a:pt x="457" y="434"/>
                      <a:pt x="457" y="434"/>
                    </a:cubicBezTo>
                    <a:cubicBezTo>
                      <a:pt x="457" y="434"/>
                      <a:pt x="456" y="433"/>
                      <a:pt x="456" y="433"/>
                    </a:cubicBezTo>
                    <a:cubicBezTo>
                      <a:pt x="456" y="432"/>
                      <a:pt x="456" y="432"/>
                      <a:pt x="456" y="432"/>
                    </a:cubicBezTo>
                    <a:cubicBezTo>
                      <a:pt x="456" y="432"/>
                      <a:pt x="442" y="393"/>
                      <a:pt x="441" y="391"/>
                    </a:cubicBezTo>
                    <a:cubicBezTo>
                      <a:pt x="441" y="391"/>
                      <a:pt x="440" y="390"/>
                      <a:pt x="440" y="390"/>
                    </a:cubicBezTo>
                    <a:cubicBezTo>
                      <a:pt x="440" y="389"/>
                      <a:pt x="440" y="390"/>
                      <a:pt x="440" y="390"/>
                    </a:cubicBezTo>
                    <a:cubicBezTo>
                      <a:pt x="439" y="389"/>
                      <a:pt x="439" y="388"/>
                      <a:pt x="439" y="387"/>
                    </a:cubicBezTo>
                    <a:cubicBezTo>
                      <a:pt x="439" y="387"/>
                      <a:pt x="438" y="387"/>
                      <a:pt x="438" y="387"/>
                    </a:cubicBezTo>
                    <a:cubicBezTo>
                      <a:pt x="438" y="386"/>
                      <a:pt x="438" y="386"/>
                      <a:pt x="438" y="385"/>
                    </a:cubicBezTo>
                    <a:cubicBezTo>
                      <a:pt x="438" y="385"/>
                      <a:pt x="437" y="385"/>
                      <a:pt x="437" y="385"/>
                    </a:cubicBezTo>
                    <a:cubicBezTo>
                      <a:pt x="437" y="384"/>
                      <a:pt x="425" y="349"/>
                      <a:pt x="423" y="345"/>
                    </a:cubicBezTo>
                    <a:cubicBezTo>
                      <a:pt x="423" y="345"/>
                      <a:pt x="423" y="344"/>
                      <a:pt x="423" y="344"/>
                    </a:cubicBezTo>
                    <a:cubicBezTo>
                      <a:pt x="423" y="343"/>
                      <a:pt x="423" y="343"/>
                      <a:pt x="422" y="343"/>
                    </a:cubicBezTo>
                    <a:cubicBezTo>
                      <a:pt x="422" y="342"/>
                      <a:pt x="421" y="342"/>
                      <a:pt x="421" y="341"/>
                    </a:cubicBezTo>
                    <a:cubicBezTo>
                      <a:pt x="420" y="340"/>
                      <a:pt x="399" y="284"/>
                      <a:pt x="399" y="283"/>
                    </a:cubicBezTo>
                    <a:cubicBezTo>
                      <a:pt x="399" y="283"/>
                      <a:pt x="399" y="283"/>
                      <a:pt x="399" y="283"/>
                    </a:cubicBezTo>
                    <a:cubicBezTo>
                      <a:pt x="398" y="282"/>
                      <a:pt x="386" y="249"/>
                      <a:pt x="386" y="248"/>
                    </a:cubicBezTo>
                    <a:cubicBezTo>
                      <a:pt x="386" y="248"/>
                      <a:pt x="386" y="248"/>
                      <a:pt x="386" y="248"/>
                    </a:cubicBezTo>
                    <a:cubicBezTo>
                      <a:pt x="385" y="246"/>
                      <a:pt x="385" y="245"/>
                      <a:pt x="385" y="244"/>
                    </a:cubicBezTo>
                    <a:cubicBezTo>
                      <a:pt x="384" y="242"/>
                      <a:pt x="349" y="158"/>
                      <a:pt x="349" y="152"/>
                    </a:cubicBezTo>
                    <a:cubicBezTo>
                      <a:pt x="349" y="152"/>
                      <a:pt x="348" y="152"/>
                      <a:pt x="348" y="152"/>
                    </a:cubicBezTo>
                    <a:cubicBezTo>
                      <a:pt x="348" y="149"/>
                      <a:pt x="343" y="132"/>
                      <a:pt x="343" y="132"/>
                    </a:cubicBezTo>
                    <a:cubicBezTo>
                      <a:pt x="343" y="132"/>
                      <a:pt x="293" y="5"/>
                      <a:pt x="293" y="4"/>
                    </a:cubicBezTo>
                    <a:cubicBezTo>
                      <a:pt x="293" y="4"/>
                      <a:pt x="293" y="3"/>
                      <a:pt x="292" y="2"/>
                    </a:cubicBezTo>
                    <a:cubicBezTo>
                      <a:pt x="291" y="2"/>
                      <a:pt x="289" y="1"/>
                      <a:pt x="288" y="0"/>
                    </a:cubicBezTo>
                    <a:cubicBezTo>
                      <a:pt x="287" y="0"/>
                      <a:pt x="256" y="3"/>
                      <a:pt x="254" y="3"/>
                    </a:cubicBezTo>
                    <a:cubicBezTo>
                      <a:pt x="242" y="3"/>
                      <a:pt x="231" y="2"/>
                      <a:pt x="219" y="2"/>
                    </a:cubicBezTo>
                    <a:cubicBezTo>
                      <a:pt x="200" y="1"/>
                      <a:pt x="180" y="1"/>
                      <a:pt x="162" y="2"/>
                    </a:cubicBezTo>
                    <a:cubicBezTo>
                      <a:pt x="161" y="2"/>
                      <a:pt x="160" y="4"/>
                      <a:pt x="159" y="4"/>
                    </a:cubicBezTo>
                    <a:cubicBezTo>
                      <a:pt x="159" y="4"/>
                      <a:pt x="159" y="5"/>
                      <a:pt x="159" y="5"/>
                    </a:cubicBezTo>
                    <a:cubicBezTo>
                      <a:pt x="159" y="5"/>
                      <a:pt x="159" y="5"/>
                      <a:pt x="159" y="5"/>
                    </a:cubicBezTo>
                    <a:cubicBezTo>
                      <a:pt x="158" y="5"/>
                      <a:pt x="159" y="6"/>
                      <a:pt x="159" y="6"/>
                    </a:cubicBezTo>
                    <a:cubicBezTo>
                      <a:pt x="158" y="6"/>
                      <a:pt x="158" y="6"/>
                      <a:pt x="158" y="6"/>
                    </a:cubicBezTo>
                    <a:cubicBezTo>
                      <a:pt x="158" y="6"/>
                      <a:pt x="158" y="7"/>
                      <a:pt x="158" y="7"/>
                    </a:cubicBezTo>
                    <a:cubicBezTo>
                      <a:pt x="157" y="8"/>
                      <a:pt x="157" y="8"/>
                      <a:pt x="157" y="8"/>
                    </a:cubicBezTo>
                    <a:cubicBezTo>
                      <a:pt x="155" y="12"/>
                      <a:pt x="117" y="112"/>
                      <a:pt x="118" y="118"/>
                    </a:cubicBezTo>
                    <a:cubicBezTo>
                      <a:pt x="118" y="119"/>
                      <a:pt x="94" y="185"/>
                      <a:pt x="94" y="185"/>
                    </a:cubicBezTo>
                    <a:cubicBezTo>
                      <a:pt x="94" y="185"/>
                      <a:pt x="94" y="186"/>
                      <a:pt x="94" y="186"/>
                    </a:cubicBezTo>
                    <a:cubicBezTo>
                      <a:pt x="94" y="186"/>
                      <a:pt x="93" y="188"/>
                      <a:pt x="93" y="188"/>
                    </a:cubicBezTo>
                    <a:cubicBezTo>
                      <a:pt x="93" y="188"/>
                      <a:pt x="93" y="187"/>
                      <a:pt x="93" y="187"/>
                    </a:cubicBezTo>
                    <a:cubicBezTo>
                      <a:pt x="93" y="187"/>
                      <a:pt x="93" y="187"/>
                      <a:pt x="93" y="187"/>
                    </a:cubicBezTo>
                    <a:cubicBezTo>
                      <a:pt x="93" y="187"/>
                      <a:pt x="93" y="188"/>
                      <a:pt x="93" y="188"/>
                    </a:cubicBezTo>
                    <a:cubicBezTo>
                      <a:pt x="93" y="188"/>
                      <a:pt x="92" y="188"/>
                      <a:pt x="92" y="189"/>
                    </a:cubicBezTo>
                    <a:cubicBezTo>
                      <a:pt x="89" y="192"/>
                      <a:pt x="58" y="289"/>
                      <a:pt x="57" y="292"/>
                    </a:cubicBezTo>
                    <a:cubicBezTo>
                      <a:pt x="57" y="293"/>
                      <a:pt x="37" y="344"/>
                      <a:pt x="37" y="345"/>
                    </a:cubicBezTo>
                    <a:cubicBezTo>
                      <a:pt x="37" y="347"/>
                      <a:pt x="36" y="348"/>
                      <a:pt x="36" y="349"/>
                    </a:cubicBezTo>
                    <a:cubicBezTo>
                      <a:pt x="35" y="350"/>
                      <a:pt x="6" y="436"/>
                      <a:pt x="6" y="437"/>
                    </a:cubicBezTo>
                    <a:cubicBezTo>
                      <a:pt x="6" y="437"/>
                      <a:pt x="5" y="437"/>
                      <a:pt x="5" y="438"/>
                    </a:cubicBezTo>
                    <a:cubicBezTo>
                      <a:pt x="5" y="438"/>
                      <a:pt x="5" y="439"/>
                      <a:pt x="5" y="439"/>
                    </a:cubicBezTo>
                    <a:cubicBezTo>
                      <a:pt x="4" y="440"/>
                      <a:pt x="4" y="441"/>
                      <a:pt x="4" y="441"/>
                    </a:cubicBezTo>
                    <a:cubicBezTo>
                      <a:pt x="2" y="445"/>
                      <a:pt x="0" y="448"/>
                      <a:pt x="1" y="452"/>
                    </a:cubicBezTo>
                    <a:cubicBezTo>
                      <a:pt x="2" y="453"/>
                      <a:pt x="5" y="453"/>
                      <a:pt x="7" y="453"/>
                    </a:cubicBezTo>
                    <a:cubicBezTo>
                      <a:pt x="9" y="453"/>
                      <a:pt x="76" y="452"/>
                      <a:pt x="96" y="453"/>
                    </a:cubicBezTo>
                    <a:cubicBezTo>
                      <a:pt x="100" y="453"/>
                      <a:pt x="104" y="452"/>
                      <a:pt x="108" y="453"/>
                    </a:cubicBezTo>
                    <a:cubicBezTo>
                      <a:pt x="113" y="453"/>
                      <a:pt x="119" y="454"/>
                      <a:pt x="124" y="453"/>
                    </a:cubicBezTo>
                    <a:cubicBezTo>
                      <a:pt x="124" y="452"/>
                      <a:pt x="126" y="451"/>
                      <a:pt x="126" y="450"/>
                    </a:cubicBezTo>
                    <a:cubicBezTo>
                      <a:pt x="126" y="450"/>
                      <a:pt x="127" y="448"/>
                      <a:pt x="127" y="448"/>
                    </a:cubicBezTo>
                    <a:cubicBezTo>
                      <a:pt x="127" y="448"/>
                      <a:pt x="128" y="447"/>
                      <a:pt x="128" y="447"/>
                    </a:cubicBezTo>
                    <a:cubicBezTo>
                      <a:pt x="128" y="446"/>
                      <a:pt x="128" y="446"/>
                      <a:pt x="128" y="446"/>
                    </a:cubicBezTo>
                    <a:cubicBezTo>
                      <a:pt x="128" y="446"/>
                      <a:pt x="128" y="445"/>
                      <a:pt x="128" y="444"/>
                    </a:cubicBezTo>
                    <a:cubicBezTo>
                      <a:pt x="128" y="444"/>
                      <a:pt x="129" y="444"/>
                      <a:pt x="129" y="444"/>
                    </a:cubicBezTo>
                    <a:cubicBezTo>
                      <a:pt x="129" y="442"/>
                      <a:pt x="140" y="406"/>
                      <a:pt x="141" y="405"/>
                    </a:cubicBezTo>
                    <a:cubicBezTo>
                      <a:pt x="141" y="404"/>
                      <a:pt x="146" y="385"/>
                      <a:pt x="148" y="384"/>
                    </a:cubicBezTo>
                    <a:cubicBezTo>
                      <a:pt x="153" y="382"/>
                      <a:pt x="166" y="383"/>
                      <a:pt x="173" y="383"/>
                    </a:cubicBezTo>
                    <a:cubicBezTo>
                      <a:pt x="180" y="383"/>
                      <a:pt x="311" y="379"/>
                      <a:pt x="312" y="380"/>
                    </a:cubicBezTo>
                    <a:cubicBezTo>
                      <a:pt x="314" y="380"/>
                      <a:pt x="314" y="381"/>
                      <a:pt x="315" y="382"/>
                    </a:cubicBezTo>
                    <a:cubicBezTo>
                      <a:pt x="315" y="383"/>
                      <a:pt x="322" y="406"/>
                      <a:pt x="324" y="416"/>
                    </a:cubicBezTo>
                    <a:cubicBezTo>
                      <a:pt x="324" y="417"/>
                      <a:pt x="335" y="450"/>
                      <a:pt x="336" y="450"/>
                    </a:cubicBezTo>
                    <a:cubicBezTo>
                      <a:pt x="337" y="451"/>
                      <a:pt x="339" y="451"/>
                      <a:pt x="340" y="451"/>
                    </a:cubicBezTo>
                    <a:cubicBezTo>
                      <a:pt x="370" y="451"/>
                      <a:pt x="402" y="451"/>
                      <a:pt x="432" y="451"/>
                    </a:cubicBezTo>
                    <a:cubicBezTo>
                      <a:pt x="443" y="451"/>
                      <a:pt x="453" y="452"/>
                      <a:pt x="463" y="450"/>
                    </a:cubicBezTo>
                    <a:cubicBezTo>
                      <a:pt x="464" y="448"/>
                      <a:pt x="461" y="447"/>
                      <a:pt x="461" y="445"/>
                    </a:cubicBezTo>
                    <a:cubicBezTo>
                      <a:pt x="461" y="445"/>
                      <a:pt x="459" y="438"/>
                      <a:pt x="459" y="43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19" name="Freeform 274"/>
              <p:cNvSpPr>
                <a:spLocks/>
              </p:cNvSpPr>
              <p:nvPr/>
            </p:nvSpPr>
            <p:spPr bwMode="auto">
              <a:xfrm>
                <a:off x="5875338" y="5251450"/>
                <a:ext cx="989012" cy="349250"/>
              </a:xfrm>
              <a:custGeom>
                <a:avLst/>
                <a:gdLst>
                  <a:gd name="T0" fmla="*/ 1808 w 1809"/>
                  <a:gd name="T1" fmla="*/ 6 h 639"/>
                  <a:gd name="T2" fmla="*/ 1671 w 1809"/>
                  <a:gd name="T3" fmla="*/ 1 h 639"/>
                  <a:gd name="T4" fmla="*/ 1210 w 1809"/>
                  <a:gd name="T5" fmla="*/ 1 h 639"/>
                  <a:gd name="T6" fmla="*/ 825 w 1809"/>
                  <a:gd name="T7" fmla="*/ 3 h 639"/>
                  <a:gd name="T8" fmla="*/ 481 w 1809"/>
                  <a:gd name="T9" fmla="*/ 4 h 639"/>
                  <a:gd name="T10" fmla="*/ 463 w 1809"/>
                  <a:gd name="T11" fmla="*/ 10 h 639"/>
                  <a:gd name="T12" fmla="*/ 445 w 1809"/>
                  <a:gd name="T13" fmla="*/ 58 h 639"/>
                  <a:gd name="T14" fmla="*/ 423 w 1809"/>
                  <a:gd name="T15" fmla="*/ 117 h 639"/>
                  <a:gd name="T16" fmla="*/ 367 w 1809"/>
                  <a:gd name="T17" fmla="*/ 259 h 639"/>
                  <a:gd name="T18" fmla="*/ 333 w 1809"/>
                  <a:gd name="T19" fmla="*/ 353 h 639"/>
                  <a:gd name="T20" fmla="*/ 330 w 1809"/>
                  <a:gd name="T21" fmla="*/ 360 h 639"/>
                  <a:gd name="T22" fmla="*/ 328 w 1809"/>
                  <a:gd name="T23" fmla="*/ 364 h 639"/>
                  <a:gd name="T24" fmla="*/ 294 w 1809"/>
                  <a:gd name="T25" fmla="*/ 439 h 639"/>
                  <a:gd name="T26" fmla="*/ 278 w 1809"/>
                  <a:gd name="T27" fmla="*/ 403 h 639"/>
                  <a:gd name="T28" fmla="*/ 251 w 1809"/>
                  <a:gd name="T29" fmla="*/ 326 h 639"/>
                  <a:gd name="T30" fmla="*/ 249 w 1809"/>
                  <a:gd name="T31" fmla="*/ 318 h 639"/>
                  <a:gd name="T32" fmla="*/ 166 w 1809"/>
                  <a:gd name="T33" fmla="*/ 90 h 639"/>
                  <a:gd name="T34" fmla="*/ 163 w 1809"/>
                  <a:gd name="T35" fmla="*/ 83 h 639"/>
                  <a:gd name="T36" fmla="*/ 160 w 1809"/>
                  <a:gd name="T37" fmla="*/ 75 h 639"/>
                  <a:gd name="T38" fmla="*/ 138 w 1809"/>
                  <a:gd name="T39" fmla="*/ 15 h 639"/>
                  <a:gd name="T40" fmla="*/ 17 w 1809"/>
                  <a:gd name="T41" fmla="*/ 6 h 639"/>
                  <a:gd name="T42" fmla="*/ 24 w 1809"/>
                  <a:gd name="T43" fmla="*/ 79 h 639"/>
                  <a:gd name="T44" fmla="*/ 31 w 1809"/>
                  <a:gd name="T45" fmla="*/ 100 h 639"/>
                  <a:gd name="T46" fmla="*/ 33 w 1809"/>
                  <a:gd name="T47" fmla="*/ 106 h 639"/>
                  <a:gd name="T48" fmla="*/ 35 w 1809"/>
                  <a:gd name="T49" fmla="*/ 113 h 639"/>
                  <a:gd name="T50" fmla="*/ 67 w 1809"/>
                  <a:gd name="T51" fmla="*/ 204 h 639"/>
                  <a:gd name="T52" fmla="*/ 96 w 1809"/>
                  <a:gd name="T53" fmla="*/ 286 h 639"/>
                  <a:gd name="T54" fmla="*/ 99 w 1809"/>
                  <a:gd name="T55" fmla="*/ 292 h 639"/>
                  <a:gd name="T56" fmla="*/ 137 w 1809"/>
                  <a:gd name="T57" fmla="*/ 405 h 639"/>
                  <a:gd name="T58" fmla="*/ 140 w 1809"/>
                  <a:gd name="T59" fmla="*/ 416 h 639"/>
                  <a:gd name="T60" fmla="*/ 169 w 1809"/>
                  <a:gd name="T61" fmla="*/ 493 h 639"/>
                  <a:gd name="T62" fmla="*/ 214 w 1809"/>
                  <a:gd name="T63" fmla="*/ 617 h 639"/>
                  <a:gd name="T64" fmla="*/ 217 w 1809"/>
                  <a:gd name="T65" fmla="*/ 624 h 639"/>
                  <a:gd name="T66" fmla="*/ 218 w 1809"/>
                  <a:gd name="T67" fmla="*/ 627 h 639"/>
                  <a:gd name="T68" fmla="*/ 282 w 1809"/>
                  <a:gd name="T69" fmla="*/ 639 h 639"/>
                  <a:gd name="T70" fmla="*/ 364 w 1809"/>
                  <a:gd name="T71" fmla="*/ 620 h 639"/>
                  <a:gd name="T72" fmla="*/ 427 w 1809"/>
                  <a:gd name="T73" fmla="*/ 457 h 639"/>
                  <a:gd name="T74" fmla="*/ 435 w 1809"/>
                  <a:gd name="T75" fmla="*/ 436 h 639"/>
                  <a:gd name="T76" fmla="*/ 444 w 1809"/>
                  <a:gd name="T77" fmla="*/ 411 h 639"/>
                  <a:gd name="T78" fmla="*/ 448 w 1809"/>
                  <a:gd name="T79" fmla="*/ 401 h 639"/>
                  <a:gd name="T80" fmla="*/ 486 w 1809"/>
                  <a:gd name="T81" fmla="*/ 297 h 639"/>
                  <a:gd name="T82" fmla="*/ 501 w 1809"/>
                  <a:gd name="T83" fmla="*/ 259 h 639"/>
                  <a:gd name="T84" fmla="*/ 517 w 1809"/>
                  <a:gd name="T85" fmla="*/ 219 h 639"/>
                  <a:gd name="T86" fmla="*/ 530 w 1809"/>
                  <a:gd name="T87" fmla="*/ 183 h 639"/>
                  <a:gd name="T88" fmla="*/ 557 w 1809"/>
                  <a:gd name="T89" fmla="*/ 123 h 639"/>
                  <a:gd name="T90" fmla="*/ 565 w 1809"/>
                  <a:gd name="T91" fmla="*/ 115 h 639"/>
                  <a:gd name="T92" fmla="*/ 908 w 1809"/>
                  <a:gd name="T93" fmla="*/ 113 h 639"/>
                  <a:gd name="T94" fmla="*/ 1137 w 1809"/>
                  <a:gd name="T95" fmla="*/ 113 h 639"/>
                  <a:gd name="T96" fmla="*/ 1314 w 1809"/>
                  <a:gd name="T97" fmla="*/ 113 h 639"/>
                  <a:gd name="T98" fmla="*/ 1337 w 1809"/>
                  <a:gd name="T99" fmla="*/ 112 h 639"/>
                  <a:gd name="T100" fmla="*/ 1526 w 1809"/>
                  <a:gd name="T101" fmla="*/ 111 h 639"/>
                  <a:gd name="T102" fmla="*/ 1803 w 1809"/>
                  <a:gd name="T103" fmla="*/ 9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09" h="639">
                    <a:moveTo>
                      <a:pt x="1807" y="20"/>
                    </a:moveTo>
                    <a:cubicBezTo>
                      <a:pt x="1808" y="19"/>
                      <a:pt x="1808" y="18"/>
                      <a:pt x="1808" y="17"/>
                    </a:cubicBezTo>
                    <a:cubicBezTo>
                      <a:pt x="1808" y="17"/>
                      <a:pt x="1808" y="15"/>
                      <a:pt x="1808" y="15"/>
                    </a:cubicBezTo>
                    <a:cubicBezTo>
                      <a:pt x="1808" y="13"/>
                      <a:pt x="1808" y="13"/>
                      <a:pt x="1808" y="12"/>
                    </a:cubicBezTo>
                    <a:cubicBezTo>
                      <a:pt x="1808" y="10"/>
                      <a:pt x="1808" y="7"/>
                      <a:pt x="1808" y="6"/>
                    </a:cubicBezTo>
                    <a:cubicBezTo>
                      <a:pt x="1808" y="3"/>
                      <a:pt x="1809" y="2"/>
                      <a:pt x="1808" y="2"/>
                    </a:cubicBezTo>
                    <a:cubicBezTo>
                      <a:pt x="1806" y="2"/>
                      <a:pt x="1794" y="2"/>
                      <a:pt x="1791" y="2"/>
                    </a:cubicBezTo>
                    <a:cubicBezTo>
                      <a:pt x="1785" y="1"/>
                      <a:pt x="1780" y="2"/>
                      <a:pt x="1774" y="2"/>
                    </a:cubicBezTo>
                    <a:cubicBezTo>
                      <a:pt x="1772" y="1"/>
                      <a:pt x="1757" y="1"/>
                      <a:pt x="1748" y="2"/>
                    </a:cubicBezTo>
                    <a:cubicBezTo>
                      <a:pt x="1734" y="1"/>
                      <a:pt x="1674" y="1"/>
                      <a:pt x="1671" y="1"/>
                    </a:cubicBezTo>
                    <a:cubicBezTo>
                      <a:pt x="1666" y="1"/>
                      <a:pt x="1557" y="0"/>
                      <a:pt x="1552" y="0"/>
                    </a:cubicBezTo>
                    <a:cubicBezTo>
                      <a:pt x="1544" y="1"/>
                      <a:pt x="1536" y="0"/>
                      <a:pt x="1528" y="1"/>
                    </a:cubicBezTo>
                    <a:cubicBezTo>
                      <a:pt x="1514" y="1"/>
                      <a:pt x="1472" y="0"/>
                      <a:pt x="1465" y="0"/>
                    </a:cubicBezTo>
                    <a:cubicBezTo>
                      <a:pt x="1447" y="0"/>
                      <a:pt x="1348" y="1"/>
                      <a:pt x="1338" y="1"/>
                    </a:cubicBezTo>
                    <a:cubicBezTo>
                      <a:pt x="1316" y="1"/>
                      <a:pt x="1224" y="2"/>
                      <a:pt x="1210" y="1"/>
                    </a:cubicBezTo>
                    <a:cubicBezTo>
                      <a:pt x="1181" y="1"/>
                      <a:pt x="1152" y="2"/>
                      <a:pt x="1124" y="2"/>
                    </a:cubicBezTo>
                    <a:cubicBezTo>
                      <a:pt x="1110" y="1"/>
                      <a:pt x="1096" y="2"/>
                      <a:pt x="1081" y="2"/>
                    </a:cubicBezTo>
                    <a:cubicBezTo>
                      <a:pt x="1054" y="2"/>
                      <a:pt x="1025" y="2"/>
                      <a:pt x="996" y="2"/>
                    </a:cubicBezTo>
                    <a:cubicBezTo>
                      <a:pt x="989" y="2"/>
                      <a:pt x="982" y="2"/>
                      <a:pt x="975" y="2"/>
                    </a:cubicBezTo>
                    <a:cubicBezTo>
                      <a:pt x="959" y="2"/>
                      <a:pt x="827" y="3"/>
                      <a:pt x="825" y="3"/>
                    </a:cubicBezTo>
                    <a:cubicBezTo>
                      <a:pt x="820" y="3"/>
                      <a:pt x="798" y="3"/>
                      <a:pt x="797" y="3"/>
                    </a:cubicBezTo>
                    <a:cubicBezTo>
                      <a:pt x="797" y="3"/>
                      <a:pt x="797" y="3"/>
                      <a:pt x="796" y="3"/>
                    </a:cubicBezTo>
                    <a:cubicBezTo>
                      <a:pt x="788" y="4"/>
                      <a:pt x="753" y="3"/>
                      <a:pt x="744" y="2"/>
                    </a:cubicBezTo>
                    <a:cubicBezTo>
                      <a:pt x="702" y="2"/>
                      <a:pt x="485" y="4"/>
                      <a:pt x="482" y="4"/>
                    </a:cubicBezTo>
                    <a:cubicBezTo>
                      <a:pt x="481" y="4"/>
                      <a:pt x="481" y="4"/>
                      <a:pt x="481" y="4"/>
                    </a:cubicBezTo>
                    <a:cubicBezTo>
                      <a:pt x="477" y="3"/>
                      <a:pt x="472" y="3"/>
                      <a:pt x="470" y="4"/>
                    </a:cubicBezTo>
                    <a:cubicBezTo>
                      <a:pt x="469" y="4"/>
                      <a:pt x="467" y="5"/>
                      <a:pt x="467" y="6"/>
                    </a:cubicBezTo>
                    <a:cubicBezTo>
                      <a:pt x="466" y="6"/>
                      <a:pt x="465" y="7"/>
                      <a:pt x="465" y="7"/>
                    </a:cubicBezTo>
                    <a:cubicBezTo>
                      <a:pt x="464" y="8"/>
                      <a:pt x="464" y="9"/>
                      <a:pt x="464" y="10"/>
                    </a:cubicBezTo>
                    <a:cubicBezTo>
                      <a:pt x="464" y="11"/>
                      <a:pt x="463" y="10"/>
                      <a:pt x="463" y="10"/>
                    </a:cubicBezTo>
                    <a:cubicBezTo>
                      <a:pt x="463" y="11"/>
                      <a:pt x="463" y="12"/>
                      <a:pt x="463" y="12"/>
                    </a:cubicBezTo>
                    <a:cubicBezTo>
                      <a:pt x="463" y="15"/>
                      <a:pt x="450" y="45"/>
                      <a:pt x="450" y="46"/>
                    </a:cubicBezTo>
                    <a:cubicBezTo>
                      <a:pt x="450" y="47"/>
                      <a:pt x="450" y="47"/>
                      <a:pt x="450" y="47"/>
                    </a:cubicBezTo>
                    <a:cubicBezTo>
                      <a:pt x="449" y="48"/>
                      <a:pt x="446" y="57"/>
                      <a:pt x="445" y="57"/>
                    </a:cubicBezTo>
                    <a:cubicBezTo>
                      <a:pt x="445" y="58"/>
                      <a:pt x="445" y="58"/>
                      <a:pt x="445" y="58"/>
                    </a:cubicBezTo>
                    <a:cubicBezTo>
                      <a:pt x="445" y="58"/>
                      <a:pt x="445" y="58"/>
                      <a:pt x="445" y="58"/>
                    </a:cubicBezTo>
                    <a:cubicBezTo>
                      <a:pt x="445" y="58"/>
                      <a:pt x="445" y="59"/>
                      <a:pt x="445" y="59"/>
                    </a:cubicBezTo>
                    <a:cubicBezTo>
                      <a:pt x="445" y="59"/>
                      <a:pt x="444" y="59"/>
                      <a:pt x="444" y="59"/>
                    </a:cubicBezTo>
                    <a:cubicBezTo>
                      <a:pt x="444" y="59"/>
                      <a:pt x="444" y="60"/>
                      <a:pt x="444" y="60"/>
                    </a:cubicBezTo>
                    <a:cubicBezTo>
                      <a:pt x="444" y="61"/>
                      <a:pt x="424" y="116"/>
                      <a:pt x="423" y="117"/>
                    </a:cubicBezTo>
                    <a:cubicBezTo>
                      <a:pt x="422" y="118"/>
                      <a:pt x="372" y="245"/>
                      <a:pt x="372" y="246"/>
                    </a:cubicBezTo>
                    <a:cubicBezTo>
                      <a:pt x="372" y="247"/>
                      <a:pt x="370" y="251"/>
                      <a:pt x="370" y="252"/>
                    </a:cubicBezTo>
                    <a:cubicBezTo>
                      <a:pt x="370" y="253"/>
                      <a:pt x="370" y="253"/>
                      <a:pt x="369" y="254"/>
                    </a:cubicBezTo>
                    <a:cubicBezTo>
                      <a:pt x="369" y="255"/>
                      <a:pt x="369" y="255"/>
                      <a:pt x="368" y="256"/>
                    </a:cubicBezTo>
                    <a:cubicBezTo>
                      <a:pt x="368" y="257"/>
                      <a:pt x="367" y="259"/>
                      <a:pt x="367" y="259"/>
                    </a:cubicBezTo>
                    <a:cubicBezTo>
                      <a:pt x="367" y="260"/>
                      <a:pt x="367" y="260"/>
                      <a:pt x="367" y="261"/>
                    </a:cubicBezTo>
                    <a:cubicBezTo>
                      <a:pt x="367" y="261"/>
                      <a:pt x="367" y="261"/>
                      <a:pt x="367" y="261"/>
                    </a:cubicBezTo>
                    <a:cubicBezTo>
                      <a:pt x="367" y="262"/>
                      <a:pt x="366" y="261"/>
                      <a:pt x="366" y="262"/>
                    </a:cubicBezTo>
                    <a:cubicBezTo>
                      <a:pt x="366" y="263"/>
                      <a:pt x="333" y="351"/>
                      <a:pt x="333" y="351"/>
                    </a:cubicBezTo>
                    <a:cubicBezTo>
                      <a:pt x="333" y="351"/>
                      <a:pt x="333" y="352"/>
                      <a:pt x="333" y="353"/>
                    </a:cubicBezTo>
                    <a:cubicBezTo>
                      <a:pt x="333" y="353"/>
                      <a:pt x="332" y="354"/>
                      <a:pt x="332" y="355"/>
                    </a:cubicBezTo>
                    <a:cubicBezTo>
                      <a:pt x="332" y="356"/>
                      <a:pt x="332" y="357"/>
                      <a:pt x="331" y="357"/>
                    </a:cubicBezTo>
                    <a:cubicBezTo>
                      <a:pt x="331" y="357"/>
                      <a:pt x="331" y="358"/>
                      <a:pt x="331" y="358"/>
                    </a:cubicBezTo>
                    <a:cubicBezTo>
                      <a:pt x="331" y="358"/>
                      <a:pt x="330" y="359"/>
                      <a:pt x="330" y="359"/>
                    </a:cubicBezTo>
                    <a:cubicBezTo>
                      <a:pt x="330" y="359"/>
                      <a:pt x="330" y="359"/>
                      <a:pt x="330" y="360"/>
                    </a:cubicBezTo>
                    <a:cubicBezTo>
                      <a:pt x="330" y="360"/>
                      <a:pt x="330" y="359"/>
                      <a:pt x="329" y="360"/>
                    </a:cubicBezTo>
                    <a:cubicBezTo>
                      <a:pt x="329" y="360"/>
                      <a:pt x="330" y="360"/>
                      <a:pt x="329" y="360"/>
                    </a:cubicBezTo>
                    <a:cubicBezTo>
                      <a:pt x="329" y="361"/>
                      <a:pt x="329" y="360"/>
                      <a:pt x="329" y="360"/>
                    </a:cubicBezTo>
                    <a:cubicBezTo>
                      <a:pt x="329" y="361"/>
                      <a:pt x="329" y="362"/>
                      <a:pt x="329" y="362"/>
                    </a:cubicBezTo>
                    <a:cubicBezTo>
                      <a:pt x="328" y="362"/>
                      <a:pt x="328" y="364"/>
                      <a:pt x="328" y="364"/>
                    </a:cubicBezTo>
                    <a:cubicBezTo>
                      <a:pt x="328" y="364"/>
                      <a:pt x="327" y="364"/>
                      <a:pt x="327" y="364"/>
                    </a:cubicBezTo>
                    <a:cubicBezTo>
                      <a:pt x="327" y="366"/>
                      <a:pt x="327" y="367"/>
                      <a:pt x="326" y="368"/>
                    </a:cubicBezTo>
                    <a:cubicBezTo>
                      <a:pt x="326" y="368"/>
                      <a:pt x="326" y="369"/>
                      <a:pt x="326" y="369"/>
                    </a:cubicBezTo>
                    <a:cubicBezTo>
                      <a:pt x="325" y="370"/>
                      <a:pt x="325" y="371"/>
                      <a:pt x="325" y="372"/>
                    </a:cubicBezTo>
                    <a:cubicBezTo>
                      <a:pt x="324" y="373"/>
                      <a:pt x="299" y="439"/>
                      <a:pt x="294" y="439"/>
                    </a:cubicBezTo>
                    <a:cubicBezTo>
                      <a:pt x="292" y="438"/>
                      <a:pt x="291" y="438"/>
                      <a:pt x="291" y="435"/>
                    </a:cubicBezTo>
                    <a:cubicBezTo>
                      <a:pt x="290" y="434"/>
                      <a:pt x="289" y="433"/>
                      <a:pt x="288" y="433"/>
                    </a:cubicBezTo>
                    <a:cubicBezTo>
                      <a:pt x="288" y="432"/>
                      <a:pt x="288" y="432"/>
                      <a:pt x="288" y="431"/>
                    </a:cubicBezTo>
                    <a:cubicBezTo>
                      <a:pt x="287" y="431"/>
                      <a:pt x="287" y="430"/>
                      <a:pt x="287" y="430"/>
                    </a:cubicBezTo>
                    <a:cubicBezTo>
                      <a:pt x="286" y="429"/>
                      <a:pt x="278" y="404"/>
                      <a:pt x="278" y="403"/>
                    </a:cubicBezTo>
                    <a:cubicBezTo>
                      <a:pt x="278" y="402"/>
                      <a:pt x="271" y="382"/>
                      <a:pt x="271" y="382"/>
                    </a:cubicBezTo>
                    <a:cubicBezTo>
                      <a:pt x="271" y="382"/>
                      <a:pt x="270" y="382"/>
                      <a:pt x="270" y="381"/>
                    </a:cubicBezTo>
                    <a:cubicBezTo>
                      <a:pt x="269" y="380"/>
                      <a:pt x="254" y="338"/>
                      <a:pt x="254" y="336"/>
                    </a:cubicBezTo>
                    <a:cubicBezTo>
                      <a:pt x="254" y="336"/>
                      <a:pt x="253" y="335"/>
                      <a:pt x="253" y="335"/>
                    </a:cubicBezTo>
                    <a:cubicBezTo>
                      <a:pt x="253" y="332"/>
                      <a:pt x="252" y="329"/>
                      <a:pt x="251" y="326"/>
                    </a:cubicBezTo>
                    <a:cubicBezTo>
                      <a:pt x="251" y="326"/>
                      <a:pt x="251" y="326"/>
                      <a:pt x="251" y="326"/>
                    </a:cubicBezTo>
                    <a:cubicBezTo>
                      <a:pt x="250" y="324"/>
                      <a:pt x="251" y="323"/>
                      <a:pt x="250" y="321"/>
                    </a:cubicBezTo>
                    <a:cubicBezTo>
                      <a:pt x="250" y="321"/>
                      <a:pt x="250" y="321"/>
                      <a:pt x="250" y="321"/>
                    </a:cubicBezTo>
                    <a:cubicBezTo>
                      <a:pt x="249" y="320"/>
                      <a:pt x="249" y="320"/>
                      <a:pt x="249" y="320"/>
                    </a:cubicBezTo>
                    <a:cubicBezTo>
                      <a:pt x="249" y="319"/>
                      <a:pt x="249" y="319"/>
                      <a:pt x="249" y="318"/>
                    </a:cubicBezTo>
                    <a:cubicBezTo>
                      <a:pt x="249" y="318"/>
                      <a:pt x="249" y="318"/>
                      <a:pt x="249" y="317"/>
                    </a:cubicBezTo>
                    <a:cubicBezTo>
                      <a:pt x="249" y="317"/>
                      <a:pt x="248" y="317"/>
                      <a:pt x="248" y="317"/>
                    </a:cubicBezTo>
                    <a:cubicBezTo>
                      <a:pt x="248" y="316"/>
                      <a:pt x="167" y="93"/>
                      <a:pt x="167" y="92"/>
                    </a:cubicBezTo>
                    <a:cubicBezTo>
                      <a:pt x="166" y="92"/>
                      <a:pt x="167" y="92"/>
                      <a:pt x="166" y="91"/>
                    </a:cubicBezTo>
                    <a:cubicBezTo>
                      <a:pt x="166" y="91"/>
                      <a:pt x="166" y="90"/>
                      <a:pt x="166" y="90"/>
                    </a:cubicBezTo>
                    <a:cubicBezTo>
                      <a:pt x="166" y="89"/>
                      <a:pt x="165" y="89"/>
                      <a:pt x="165" y="88"/>
                    </a:cubicBezTo>
                    <a:cubicBezTo>
                      <a:pt x="165" y="88"/>
                      <a:pt x="165" y="87"/>
                      <a:pt x="165" y="87"/>
                    </a:cubicBezTo>
                    <a:cubicBezTo>
                      <a:pt x="165" y="87"/>
                      <a:pt x="165" y="87"/>
                      <a:pt x="165" y="86"/>
                    </a:cubicBezTo>
                    <a:cubicBezTo>
                      <a:pt x="165" y="86"/>
                      <a:pt x="164" y="86"/>
                      <a:pt x="164" y="85"/>
                    </a:cubicBezTo>
                    <a:cubicBezTo>
                      <a:pt x="163" y="84"/>
                      <a:pt x="164" y="84"/>
                      <a:pt x="163" y="83"/>
                    </a:cubicBezTo>
                    <a:cubicBezTo>
                      <a:pt x="163" y="82"/>
                      <a:pt x="163" y="81"/>
                      <a:pt x="162" y="80"/>
                    </a:cubicBezTo>
                    <a:cubicBezTo>
                      <a:pt x="162" y="80"/>
                      <a:pt x="162" y="80"/>
                      <a:pt x="162" y="79"/>
                    </a:cubicBezTo>
                    <a:cubicBezTo>
                      <a:pt x="162" y="79"/>
                      <a:pt x="161" y="78"/>
                      <a:pt x="161" y="78"/>
                    </a:cubicBezTo>
                    <a:cubicBezTo>
                      <a:pt x="161" y="77"/>
                      <a:pt x="161" y="76"/>
                      <a:pt x="161" y="76"/>
                    </a:cubicBezTo>
                    <a:cubicBezTo>
                      <a:pt x="160" y="75"/>
                      <a:pt x="160" y="75"/>
                      <a:pt x="160" y="75"/>
                    </a:cubicBezTo>
                    <a:cubicBezTo>
                      <a:pt x="159" y="74"/>
                      <a:pt x="146" y="31"/>
                      <a:pt x="145" y="30"/>
                    </a:cubicBezTo>
                    <a:cubicBezTo>
                      <a:pt x="145" y="30"/>
                      <a:pt x="144" y="30"/>
                      <a:pt x="144" y="29"/>
                    </a:cubicBezTo>
                    <a:cubicBezTo>
                      <a:pt x="144" y="28"/>
                      <a:pt x="143" y="26"/>
                      <a:pt x="143" y="24"/>
                    </a:cubicBezTo>
                    <a:cubicBezTo>
                      <a:pt x="141" y="21"/>
                      <a:pt x="140" y="18"/>
                      <a:pt x="139" y="15"/>
                    </a:cubicBezTo>
                    <a:cubicBezTo>
                      <a:pt x="139" y="15"/>
                      <a:pt x="138" y="15"/>
                      <a:pt x="138" y="15"/>
                    </a:cubicBezTo>
                    <a:cubicBezTo>
                      <a:pt x="138" y="15"/>
                      <a:pt x="138" y="15"/>
                      <a:pt x="138" y="14"/>
                    </a:cubicBezTo>
                    <a:cubicBezTo>
                      <a:pt x="137" y="11"/>
                      <a:pt x="137" y="8"/>
                      <a:pt x="134" y="6"/>
                    </a:cubicBezTo>
                    <a:cubicBezTo>
                      <a:pt x="126" y="5"/>
                      <a:pt x="118" y="5"/>
                      <a:pt x="109" y="5"/>
                    </a:cubicBezTo>
                    <a:cubicBezTo>
                      <a:pt x="106" y="6"/>
                      <a:pt x="102" y="5"/>
                      <a:pt x="99" y="6"/>
                    </a:cubicBezTo>
                    <a:cubicBezTo>
                      <a:pt x="98" y="6"/>
                      <a:pt x="22" y="5"/>
                      <a:pt x="17" y="6"/>
                    </a:cubicBezTo>
                    <a:cubicBezTo>
                      <a:pt x="11" y="6"/>
                      <a:pt x="4" y="6"/>
                      <a:pt x="0" y="9"/>
                    </a:cubicBezTo>
                    <a:cubicBezTo>
                      <a:pt x="1" y="12"/>
                      <a:pt x="2" y="14"/>
                      <a:pt x="2" y="17"/>
                    </a:cubicBezTo>
                    <a:cubicBezTo>
                      <a:pt x="3" y="18"/>
                      <a:pt x="22" y="75"/>
                      <a:pt x="22" y="76"/>
                    </a:cubicBezTo>
                    <a:cubicBezTo>
                      <a:pt x="22" y="77"/>
                      <a:pt x="23" y="77"/>
                      <a:pt x="23" y="77"/>
                    </a:cubicBezTo>
                    <a:cubicBezTo>
                      <a:pt x="24" y="78"/>
                      <a:pt x="23" y="78"/>
                      <a:pt x="24" y="79"/>
                    </a:cubicBezTo>
                    <a:cubicBezTo>
                      <a:pt x="25" y="83"/>
                      <a:pt x="25" y="87"/>
                      <a:pt x="27" y="90"/>
                    </a:cubicBezTo>
                    <a:cubicBezTo>
                      <a:pt x="27" y="91"/>
                      <a:pt x="28" y="91"/>
                      <a:pt x="28" y="91"/>
                    </a:cubicBezTo>
                    <a:cubicBezTo>
                      <a:pt x="28" y="92"/>
                      <a:pt x="29" y="94"/>
                      <a:pt x="29" y="94"/>
                    </a:cubicBezTo>
                    <a:cubicBezTo>
                      <a:pt x="29" y="95"/>
                      <a:pt x="29" y="95"/>
                      <a:pt x="30" y="96"/>
                    </a:cubicBezTo>
                    <a:cubicBezTo>
                      <a:pt x="30" y="97"/>
                      <a:pt x="31" y="99"/>
                      <a:pt x="31" y="100"/>
                    </a:cubicBezTo>
                    <a:cubicBezTo>
                      <a:pt x="31" y="100"/>
                      <a:pt x="31" y="100"/>
                      <a:pt x="31" y="101"/>
                    </a:cubicBezTo>
                    <a:cubicBezTo>
                      <a:pt x="31" y="101"/>
                      <a:pt x="31" y="101"/>
                      <a:pt x="31" y="101"/>
                    </a:cubicBezTo>
                    <a:cubicBezTo>
                      <a:pt x="32" y="102"/>
                      <a:pt x="31" y="102"/>
                      <a:pt x="32" y="103"/>
                    </a:cubicBezTo>
                    <a:cubicBezTo>
                      <a:pt x="32" y="104"/>
                      <a:pt x="32" y="104"/>
                      <a:pt x="33" y="105"/>
                    </a:cubicBezTo>
                    <a:cubicBezTo>
                      <a:pt x="33" y="105"/>
                      <a:pt x="33" y="106"/>
                      <a:pt x="33" y="106"/>
                    </a:cubicBezTo>
                    <a:cubicBezTo>
                      <a:pt x="33" y="106"/>
                      <a:pt x="33" y="106"/>
                      <a:pt x="33" y="106"/>
                    </a:cubicBezTo>
                    <a:cubicBezTo>
                      <a:pt x="34" y="107"/>
                      <a:pt x="34" y="107"/>
                      <a:pt x="34" y="108"/>
                    </a:cubicBezTo>
                    <a:cubicBezTo>
                      <a:pt x="34" y="109"/>
                      <a:pt x="34" y="109"/>
                      <a:pt x="34" y="109"/>
                    </a:cubicBezTo>
                    <a:cubicBezTo>
                      <a:pt x="35" y="110"/>
                      <a:pt x="34" y="111"/>
                      <a:pt x="35" y="112"/>
                    </a:cubicBezTo>
                    <a:cubicBezTo>
                      <a:pt x="35" y="112"/>
                      <a:pt x="35" y="112"/>
                      <a:pt x="35" y="113"/>
                    </a:cubicBezTo>
                    <a:cubicBezTo>
                      <a:pt x="36" y="117"/>
                      <a:pt x="37" y="120"/>
                      <a:pt x="39" y="123"/>
                    </a:cubicBezTo>
                    <a:cubicBezTo>
                      <a:pt x="39" y="125"/>
                      <a:pt x="63" y="195"/>
                      <a:pt x="64" y="196"/>
                    </a:cubicBezTo>
                    <a:cubicBezTo>
                      <a:pt x="64" y="196"/>
                      <a:pt x="64" y="196"/>
                      <a:pt x="65" y="197"/>
                    </a:cubicBezTo>
                    <a:cubicBezTo>
                      <a:pt x="65" y="197"/>
                      <a:pt x="66" y="198"/>
                      <a:pt x="66" y="199"/>
                    </a:cubicBezTo>
                    <a:cubicBezTo>
                      <a:pt x="67" y="200"/>
                      <a:pt x="66" y="202"/>
                      <a:pt x="67" y="204"/>
                    </a:cubicBezTo>
                    <a:cubicBezTo>
                      <a:pt x="69" y="207"/>
                      <a:pt x="93" y="279"/>
                      <a:pt x="94" y="281"/>
                    </a:cubicBezTo>
                    <a:cubicBezTo>
                      <a:pt x="94" y="282"/>
                      <a:pt x="94" y="283"/>
                      <a:pt x="94" y="284"/>
                    </a:cubicBezTo>
                    <a:cubicBezTo>
                      <a:pt x="94" y="284"/>
                      <a:pt x="95" y="285"/>
                      <a:pt x="95" y="285"/>
                    </a:cubicBezTo>
                    <a:cubicBezTo>
                      <a:pt x="95" y="285"/>
                      <a:pt x="95" y="285"/>
                      <a:pt x="95" y="286"/>
                    </a:cubicBezTo>
                    <a:cubicBezTo>
                      <a:pt x="95" y="286"/>
                      <a:pt x="96" y="286"/>
                      <a:pt x="96" y="286"/>
                    </a:cubicBezTo>
                    <a:cubicBezTo>
                      <a:pt x="96" y="287"/>
                      <a:pt x="96" y="287"/>
                      <a:pt x="96" y="287"/>
                    </a:cubicBezTo>
                    <a:cubicBezTo>
                      <a:pt x="97" y="288"/>
                      <a:pt x="97" y="288"/>
                      <a:pt x="97" y="288"/>
                    </a:cubicBezTo>
                    <a:cubicBezTo>
                      <a:pt x="97" y="288"/>
                      <a:pt x="98" y="289"/>
                      <a:pt x="98" y="289"/>
                    </a:cubicBezTo>
                    <a:cubicBezTo>
                      <a:pt x="99" y="290"/>
                      <a:pt x="99" y="291"/>
                      <a:pt x="99" y="291"/>
                    </a:cubicBezTo>
                    <a:cubicBezTo>
                      <a:pt x="99" y="292"/>
                      <a:pt x="99" y="292"/>
                      <a:pt x="99" y="292"/>
                    </a:cubicBezTo>
                    <a:cubicBezTo>
                      <a:pt x="100" y="294"/>
                      <a:pt x="99" y="297"/>
                      <a:pt x="100" y="298"/>
                    </a:cubicBezTo>
                    <a:cubicBezTo>
                      <a:pt x="100" y="298"/>
                      <a:pt x="100" y="299"/>
                      <a:pt x="100" y="300"/>
                    </a:cubicBezTo>
                    <a:cubicBezTo>
                      <a:pt x="100" y="300"/>
                      <a:pt x="100" y="300"/>
                      <a:pt x="100" y="300"/>
                    </a:cubicBezTo>
                    <a:cubicBezTo>
                      <a:pt x="101" y="302"/>
                      <a:pt x="102" y="305"/>
                      <a:pt x="103" y="307"/>
                    </a:cubicBezTo>
                    <a:cubicBezTo>
                      <a:pt x="105" y="312"/>
                      <a:pt x="137" y="405"/>
                      <a:pt x="137" y="405"/>
                    </a:cubicBezTo>
                    <a:cubicBezTo>
                      <a:pt x="137" y="405"/>
                      <a:pt x="137" y="406"/>
                      <a:pt x="137" y="406"/>
                    </a:cubicBezTo>
                    <a:cubicBezTo>
                      <a:pt x="138" y="407"/>
                      <a:pt x="138" y="407"/>
                      <a:pt x="138" y="408"/>
                    </a:cubicBezTo>
                    <a:cubicBezTo>
                      <a:pt x="138" y="409"/>
                      <a:pt x="138" y="409"/>
                      <a:pt x="138" y="410"/>
                    </a:cubicBezTo>
                    <a:cubicBezTo>
                      <a:pt x="138" y="411"/>
                      <a:pt x="139" y="412"/>
                      <a:pt x="139" y="413"/>
                    </a:cubicBezTo>
                    <a:cubicBezTo>
                      <a:pt x="139" y="414"/>
                      <a:pt x="140" y="415"/>
                      <a:pt x="140" y="416"/>
                    </a:cubicBezTo>
                    <a:cubicBezTo>
                      <a:pt x="140" y="417"/>
                      <a:pt x="167" y="486"/>
                      <a:pt x="167" y="487"/>
                    </a:cubicBezTo>
                    <a:cubicBezTo>
                      <a:pt x="167" y="487"/>
                      <a:pt x="167" y="487"/>
                      <a:pt x="167" y="487"/>
                    </a:cubicBezTo>
                    <a:cubicBezTo>
                      <a:pt x="168" y="488"/>
                      <a:pt x="168" y="489"/>
                      <a:pt x="168" y="491"/>
                    </a:cubicBezTo>
                    <a:cubicBezTo>
                      <a:pt x="169" y="491"/>
                      <a:pt x="169" y="492"/>
                      <a:pt x="169" y="492"/>
                    </a:cubicBezTo>
                    <a:cubicBezTo>
                      <a:pt x="169" y="493"/>
                      <a:pt x="169" y="492"/>
                      <a:pt x="169" y="493"/>
                    </a:cubicBezTo>
                    <a:cubicBezTo>
                      <a:pt x="170" y="494"/>
                      <a:pt x="170" y="495"/>
                      <a:pt x="170" y="495"/>
                    </a:cubicBezTo>
                    <a:cubicBezTo>
                      <a:pt x="170" y="496"/>
                      <a:pt x="212" y="612"/>
                      <a:pt x="213" y="614"/>
                    </a:cubicBezTo>
                    <a:cubicBezTo>
                      <a:pt x="213" y="614"/>
                      <a:pt x="213" y="614"/>
                      <a:pt x="213" y="614"/>
                    </a:cubicBezTo>
                    <a:cubicBezTo>
                      <a:pt x="213" y="615"/>
                      <a:pt x="213" y="615"/>
                      <a:pt x="213" y="615"/>
                    </a:cubicBezTo>
                    <a:cubicBezTo>
                      <a:pt x="213" y="616"/>
                      <a:pt x="213" y="617"/>
                      <a:pt x="214" y="617"/>
                    </a:cubicBezTo>
                    <a:cubicBezTo>
                      <a:pt x="214" y="617"/>
                      <a:pt x="214" y="617"/>
                      <a:pt x="214" y="617"/>
                    </a:cubicBezTo>
                    <a:cubicBezTo>
                      <a:pt x="214" y="617"/>
                      <a:pt x="214" y="618"/>
                      <a:pt x="214" y="618"/>
                    </a:cubicBezTo>
                    <a:cubicBezTo>
                      <a:pt x="214" y="619"/>
                      <a:pt x="215" y="619"/>
                      <a:pt x="215" y="620"/>
                    </a:cubicBezTo>
                    <a:cubicBezTo>
                      <a:pt x="215" y="621"/>
                      <a:pt x="215" y="620"/>
                      <a:pt x="215" y="621"/>
                    </a:cubicBezTo>
                    <a:cubicBezTo>
                      <a:pt x="216" y="622"/>
                      <a:pt x="216" y="624"/>
                      <a:pt x="217" y="624"/>
                    </a:cubicBezTo>
                    <a:cubicBezTo>
                      <a:pt x="217" y="624"/>
                      <a:pt x="217" y="625"/>
                      <a:pt x="217" y="625"/>
                    </a:cubicBezTo>
                    <a:cubicBezTo>
                      <a:pt x="217" y="625"/>
                      <a:pt x="217" y="625"/>
                      <a:pt x="217" y="625"/>
                    </a:cubicBezTo>
                    <a:cubicBezTo>
                      <a:pt x="218" y="625"/>
                      <a:pt x="217" y="626"/>
                      <a:pt x="217" y="626"/>
                    </a:cubicBezTo>
                    <a:cubicBezTo>
                      <a:pt x="217" y="626"/>
                      <a:pt x="218" y="626"/>
                      <a:pt x="218" y="626"/>
                    </a:cubicBezTo>
                    <a:cubicBezTo>
                      <a:pt x="218" y="626"/>
                      <a:pt x="218" y="627"/>
                      <a:pt x="218" y="627"/>
                    </a:cubicBezTo>
                    <a:cubicBezTo>
                      <a:pt x="218" y="627"/>
                      <a:pt x="218" y="627"/>
                      <a:pt x="218" y="627"/>
                    </a:cubicBezTo>
                    <a:cubicBezTo>
                      <a:pt x="218" y="627"/>
                      <a:pt x="218" y="628"/>
                      <a:pt x="218" y="628"/>
                    </a:cubicBezTo>
                    <a:cubicBezTo>
                      <a:pt x="219" y="630"/>
                      <a:pt x="220" y="633"/>
                      <a:pt x="221" y="635"/>
                    </a:cubicBezTo>
                    <a:cubicBezTo>
                      <a:pt x="224" y="635"/>
                      <a:pt x="225" y="637"/>
                      <a:pt x="228" y="638"/>
                    </a:cubicBezTo>
                    <a:cubicBezTo>
                      <a:pt x="229" y="638"/>
                      <a:pt x="279" y="639"/>
                      <a:pt x="282" y="639"/>
                    </a:cubicBezTo>
                    <a:cubicBezTo>
                      <a:pt x="285" y="639"/>
                      <a:pt x="286" y="639"/>
                      <a:pt x="287" y="639"/>
                    </a:cubicBezTo>
                    <a:cubicBezTo>
                      <a:pt x="288" y="639"/>
                      <a:pt x="322" y="637"/>
                      <a:pt x="328" y="637"/>
                    </a:cubicBezTo>
                    <a:cubicBezTo>
                      <a:pt x="332" y="638"/>
                      <a:pt x="347" y="637"/>
                      <a:pt x="352" y="637"/>
                    </a:cubicBezTo>
                    <a:cubicBezTo>
                      <a:pt x="357" y="637"/>
                      <a:pt x="354" y="637"/>
                      <a:pt x="356" y="635"/>
                    </a:cubicBezTo>
                    <a:cubicBezTo>
                      <a:pt x="360" y="633"/>
                      <a:pt x="362" y="627"/>
                      <a:pt x="364" y="620"/>
                    </a:cubicBezTo>
                    <a:cubicBezTo>
                      <a:pt x="365" y="619"/>
                      <a:pt x="406" y="510"/>
                      <a:pt x="406" y="509"/>
                    </a:cubicBezTo>
                    <a:cubicBezTo>
                      <a:pt x="406" y="507"/>
                      <a:pt x="425" y="460"/>
                      <a:pt x="425" y="460"/>
                    </a:cubicBezTo>
                    <a:cubicBezTo>
                      <a:pt x="425" y="460"/>
                      <a:pt x="426" y="459"/>
                      <a:pt x="426" y="459"/>
                    </a:cubicBezTo>
                    <a:cubicBezTo>
                      <a:pt x="426" y="459"/>
                      <a:pt x="426" y="458"/>
                      <a:pt x="426" y="458"/>
                    </a:cubicBezTo>
                    <a:cubicBezTo>
                      <a:pt x="426" y="458"/>
                      <a:pt x="427" y="457"/>
                      <a:pt x="427" y="457"/>
                    </a:cubicBezTo>
                    <a:cubicBezTo>
                      <a:pt x="427" y="457"/>
                      <a:pt x="427" y="456"/>
                      <a:pt x="427" y="456"/>
                    </a:cubicBezTo>
                    <a:cubicBezTo>
                      <a:pt x="428" y="454"/>
                      <a:pt x="429" y="452"/>
                      <a:pt x="429" y="450"/>
                    </a:cubicBezTo>
                    <a:cubicBezTo>
                      <a:pt x="431" y="447"/>
                      <a:pt x="432" y="444"/>
                      <a:pt x="433" y="441"/>
                    </a:cubicBezTo>
                    <a:cubicBezTo>
                      <a:pt x="433" y="439"/>
                      <a:pt x="434" y="438"/>
                      <a:pt x="435" y="436"/>
                    </a:cubicBezTo>
                    <a:cubicBezTo>
                      <a:pt x="435" y="436"/>
                      <a:pt x="435" y="436"/>
                      <a:pt x="435" y="436"/>
                    </a:cubicBezTo>
                    <a:cubicBezTo>
                      <a:pt x="435" y="436"/>
                      <a:pt x="435" y="436"/>
                      <a:pt x="435" y="436"/>
                    </a:cubicBezTo>
                    <a:cubicBezTo>
                      <a:pt x="436" y="434"/>
                      <a:pt x="436" y="432"/>
                      <a:pt x="436" y="432"/>
                    </a:cubicBezTo>
                    <a:cubicBezTo>
                      <a:pt x="437" y="432"/>
                      <a:pt x="436" y="431"/>
                      <a:pt x="436" y="431"/>
                    </a:cubicBezTo>
                    <a:cubicBezTo>
                      <a:pt x="438" y="428"/>
                      <a:pt x="442" y="417"/>
                      <a:pt x="443" y="414"/>
                    </a:cubicBezTo>
                    <a:cubicBezTo>
                      <a:pt x="443" y="413"/>
                      <a:pt x="444" y="412"/>
                      <a:pt x="444" y="411"/>
                    </a:cubicBezTo>
                    <a:cubicBezTo>
                      <a:pt x="444" y="411"/>
                      <a:pt x="445" y="409"/>
                      <a:pt x="445" y="409"/>
                    </a:cubicBezTo>
                    <a:cubicBezTo>
                      <a:pt x="445" y="408"/>
                      <a:pt x="445" y="408"/>
                      <a:pt x="445" y="408"/>
                    </a:cubicBezTo>
                    <a:cubicBezTo>
                      <a:pt x="446" y="407"/>
                      <a:pt x="446" y="405"/>
                      <a:pt x="447" y="404"/>
                    </a:cubicBezTo>
                    <a:cubicBezTo>
                      <a:pt x="447" y="404"/>
                      <a:pt x="447" y="403"/>
                      <a:pt x="448" y="402"/>
                    </a:cubicBezTo>
                    <a:cubicBezTo>
                      <a:pt x="448" y="402"/>
                      <a:pt x="448" y="402"/>
                      <a:pt x="448" y="401"/>
                    </a:cubicBezTo>
                    <a:cubicBezTo>
                      <a:pt x="450" y="396"/>
                      <a:pt x="476" y="328"/>
                      <a:pt x="476" y="328"/>
                    </a:cubicBezTo>
                    <a:cubicBezTo>
                      <a:pt x="477" y="326"/>
                      <a:pt x="477" y="326"/>
                      <a:pt x="477" y="326"/>
                    </a:cubicBezTo>
                    <a:cubicBezTo>
                      <a:pt x="477" y="326"/>
                      <a:pt x="477" y="326"/>
                      <a:pt x="477" y="325"/>
                    </a:cubicBezTo>
                    <a:cubicBezTo>
                      <a:pt x="478" y="325"/>
                      <a:pt x="486" y="301"/>
                      <a:pt x="486" y="300"/>
                    </a:cubicBezTo>
                    <a:cubicBezTo>
                      <a:pt x="486" y="299"/>
                      <a:pt x="486" y="298"/>
                      <a:pt x="486" y="297"/>
                    </a:cubicBezTo>
                    <a:cubicBezTo>
                      <a:pt x="487" y="296"/>
                      <a:pt x="487" y="295"/>
                      <a:pt x="487" y="295"/>
                    </a:cubicBezTo>
                    <a:cubicBezTo>
                      <a:pt x="487" y="294"/>
                      <a:pt x="488" y="294"/>
                      <a:pt x="488" y="294"/>
                    </a:cubicBezTo>
                    <a:cubicBezTo>
                      <a:pt x="488" y="293"/>
                      <a:pt x="488" y="293"/>
                      <a:pt x="488" y="292"/>
                    </a:cubicBezTo>
                    <a:cubicBezTo>
                      <a:pt x="488" y="291"/>
                      <a:pt x="499" y="265"/>
                      <a:pt x="500" y="264"/>
                    </a:cubicBezTo>
                    <a:cubicBezTo>
                      <a:pt x="500" y="264"/>
                      <a:pt x="501" y="260"/>
                      <a:pt x="501" y="259"/>
                    </a:cubicBezTo>
                    <a:cubicBezTo>
                      <a:pt x="502" y="258"/>
                      <a:pt x="511" y="233"/>
                      <a:pt x="511" y="233"/>
                    </a:cubicBezTo>
                    <a:cubicBezTo>
                      <a:pt x="511" y="233"/>
                      <a:pt x="512" y="233"/>
                      <a:pt x="512" y="232"/>
                    </a:cubicBezTo>
                    <a:cubicBezTo>
                      <a:pt x="513" y="230"/>
                      <a:pt x="514" y="229"/>
                      <a:pt x="514" y="227"/>
                    </a:cubicBezTo>
                    <a:cubicBezTo>
                      <a:pt x="514" y="225"/>
                      <a:pt x="515" y="225"/>
                      <a:pt x="515" y="223"/>
                    </a:cubicBezTo>
                    <a:cubicBezTo>
                      <a:pt x="516" y="222"/>
                      <a:pt x="517" y="220"/>
                      <a:pt x="517" y="219"/>
                    </a:cubicBezTo>
                    <a:cubicBezTo>
                      <a:pt x="517" y="218"/>
                      <a:pt x="517" y="217"/>
                      <a:pt x="518" y="216"/>
                    </a:cubicBezTo>
                    <a:cubicBezTo>
                      <a:pt x="518" y="216"/>
                      <a:pt x="518" y="215"/>
                      <a:pt x="519" y="215"/>
                    </a:cubicBezTo>
                    <a:cubicBezTo>
                      <a:pt x="519" y="215"/>
                      <a:pt x="519" y="214"/>
                      <a:pt x="519" y="214"/>
                    </a:cubicBezTo>
                    <a:cubicBezTo>
                      <a:pt x="520" y="213"/>
                      <a:pt x="530" y="186"/>
                      <a:pt x="530" y="185"/>
                    </a:cubicBezTo>
                    <a:cubicBezTo>
                      <a:pt x="530" y="184"/>
                      <a:pt x="530" y="184"/>
                      <a:pt x="530" y="183"/>
                    </a:cubicBezTo>
                    <a:cubicBezTo>
                      <a:pt x="530" y="183"/>
                      <a:pt x="531" y="182"/>
                      <a:pt x="531" y="182"/>
                    </a:cubicBezTo>
                    <a:cubicBezTo>
                      <a:pt x="532" y="182"/>
                      <a:pt x="531" y="181"/>
                      <a:pt x="532" y="181"/>
                    </a:cubicBezTo>
                    <a:cubicBezTo>
                      <a:pt x="532" y="180"/>
                      <a:pt x="555" y="126"/>
                      <a:pt x="555" y="125"/>
                    </a:cubicBezTo>
                    <a:cubicBezTo>
                      <a:pt x="556" y="125"/>
                      <a:pt x="556" y="124"/>
                      <a:pt x="556" y="123"/>
                    </a:cubicBezTo>
                    <a:cubicBezTo>
                      <a:pt x="556" y="123"/>
                      <a:pt x="557" y="123"/>
                      <a:pt x="557" y="123"/>
                    </a:cubicBezTo>
                    <a:cubicBezTo>
                      <a:pt x="557" y="122"/>
                      <a:pt x="557" y="122"/>
                      <a:pt x="557" y="121"/>
                    </a:cubicBezTo>
                    <a:cubicBezTo>
                      <a:pt x="557" y="121"/>
                      <a:pt x="558" y="121"/>
                      <a:pt x="558" y="120"/>
                    </a:cubicBezTo>
                    <a:cubicBezTo>
                      <a:pt x="558" y="120"/>
                      <a:pt x="559" y="120"/>
                      <a:pt x="559" y="120"/>
                    </a:cubicBezTo>
                    <a:cubicBezTo>
                      <a:pt x="559" y="119"/>
                      <a:pt x="563" y="116"/>
                      <a:pt x="563" y="115"/>
                    </a:cubicBezTo>
                    <a:cubicBezTo>
                      <a:pt x="564" y="115"/>
                      <a:pt x="564" y="115"/>
                      <a:pt x="565" y="115"/>
                    </a:cubicBezTo>
                    <a:cubicBezTo>
                      <a:pt x="566" y="114"/>
                      <a:pt x="568" y="114"/>
                      <a:pt x="568" y="114"/>
                    </a:cubicBezTo>
                    <a:cubicBezTo>
                      <a:pt x="569" y="114"/>
                      <a:pt x="620" y="114"/>
                      <a:pt x="629" y="114"/>
                    </a:cubicBezTo>
                    <a:cubicBezTo>
                      <a:pt x="649" y="114"/>
                      <a:pt x="667" y="114"/>
                      <a:pt x="686" y="114"/>
                    </a:cubicBezTo>
                    <a:cubicBezTo>
                      <a:pt x="757" y="112"/>
                      <a:pt x="825" y="115"/>
                      <a:pt x="892" y="113"/>
                    </a:cubicBezTo>
                    <a:cubicBezTo>
                      <a:pt x="897" y="113"/>
                      <a:pt x="903" y="113"/>
                      <a:pt x="908" y="113"/>
                    </a:cubicBezTo>
                    <a:cubicBezTo>
                      <a:pt x="910" y="112"/>
                      <a:pt x="964" y="113"/>
                      <a:pt x="969" y="113"/>
                    </a:cubicBezTo>
                    <a:cubicBezTo>
                      <a:pt x="969" y="113"/>
                      <a:pt x="969" y="113"/>
                      <a:pt x="969" y="112"/>
                    </a:cubicBezTo>
                    <a:cubicBezTo>
                      <a:pt x="971" y="112"/>
                      <a:pt x="972" y="112"/>
                      <a:pt x="973" y="112"/>
                    </a:cubicBezTo>
                    <a:cubicBezTo>
                      <a:pt x="997" y="112"/>
                      <a:pt x="1120" y="114"/>
                      <a:pt x="1130" y="113"/>
                    </a:cubicBezTo>
                    <a:cubicBezTo>
                      <a:pt x="1133" y="113"/>
                      <a:pt x="1135" y="113"/>
                      <a:pt x="1137" y="113"/>
                    </a:cubicBezTo>
                    <a:cubicBezTo>
                      <a:pt x="1145" y="113"/>
                      <a:pt x="1152" y="113"/>
                      <a:pt x="1159" y="113"/>
                    </a:cubicBezTo>
                    <a:cubicBezTo>
                      <a:pt x="1164" y="113"/>
                      <a:pt x="1179" y="113"/>
                      <a:pt x="1181" y="113"/>
                    </a:cubicBezTo>
                    <a:cubicBezTo>
                      <a:pt x="1184" y="113"/>
                      <a:pt x="1186" y="112"/>
                      <a:pt x="1189" y="112"/>
                    </a:cubicBezTo>
                    <a:cubicBezTo>
                      <a:pt x="1193" y="112"/>
                      <a:pt x="1199" y="112"/>
                      <a:pt x="1203" y="112"/>
                    </a:cubicBezTo>
                    <a:cubicBezTo>
                      <a:pt x="1218" y="112"/>
                      <a:pt x="1312" y="113"/>
                      <a:pt x="1314" y="113"/>
                    </a:cubicBezTo>
                    <a:cubicBezTo>
                      <a:pt x="1318" y="114"/>
                      <a:pt x="1320" y="113"/>
                      <a:pt x="1323" y="113"/>
                    </a:cubicBezTo>
                    <a:cubicBezTo>
                      <a:pt x="1324" y="112"/>
                      <a:pt x="1326" y="113"/>
                      <a:pt x="1327" y="112"/>
                    </a:cubicBezTo>
                    <a:cubicBezTo>
                      <a:pt x="1327" y="112"/>
                      <a:pt x="1328" y="112"/>
                      <a:pt x="1328" y="112"/>
                    </a:cubicBezTo>
                    <a:cubicBezTo>
                      <a:pt x="1330" y="112"/>
                      <a:pt x="1332" y="113"/>
                      <a:pt x="1334" y="113"/>
                    </a:cubicBezTo>
                    <a:cubicBezTo>
                      <a:pt x="1335" y="113"/>
                      <a:pt x="1336" y="113"/>
                      <a:pt x="1337" y="112"/>
                    </a:cubicBezTo>
                    <a:cubicBezTo>
                      <a:pt x="1340" y="111"/>
                      <a:pt x="1343" y="112"/>
                      <a:pt x="1347" y="112"/>
                    </a:cubicBezTo>
                    <a:cubicBezTo>
                      <a:pt x="1384" y="112"/>
                      <a:pt x="1422" y="112"/>
                      <a:pt x="1457" y="111"/>
                    </a:cubicBezTo>
                    <a:cubicBezTo>
                      <a:pt x="1462" y="111"/>
                      <a:pt x="1467" y="112"/>
                      <a:pt x="1471" y="112"/>
                    </a:cubicBezTo>
                    <a:cubicBezTo>
                      <a:pt x="1485" y="111"/>
                      <a:pt x="1499" y="111"/>
                      <a:pt x="1512" y="111"/>
                    </a:cubicBezTo>
                    <a:cubicBezTo>
                      <a:pt x="1517" y="111"/>
                      <a:pt x="1521" y="111"/>
                      <a:pt x="1526" y="111"/>
                    </a:cubicBezTo>
                    <a:cubicBezTo>
                      <a:pt x="1554" y="110"/>
                      <a:pt x="1689" y="110"/>
                      <a:pt x="1697" y="110"/>
                    </a:cubicBezTo>
                    <a:cubicBezTo>
                      <a:pt x="1722" y="111"/>
                      <a:pt x="1778" y="111"/>
                      <a:pt x="1783" y="110"/>
                    </a:cubicBezTo>
                    <a:cubicBezTo>
                      <a:pt x="1787" y="110"/>
                      <a:pt x="1799" y="110"/>
                      <a:pt x="1801" y="110"/>
                    </a:cubicBezTo>
                    <a:cubicBezTo>
                      <a:pt x="1801" y="108"/>
                      <a:pt x="1802" y="104"/>
                      <a:pt x="1802" y="102"/>
                    </a:cubicBezTo>
                    <a:cubicBezTo>
                      <a:pt x="1802" y="101"/>
                      <a:pt x="1803" y="93"/>
                      <a:pt x="1803" y="92"/>
                    </a:cubicBezTo>
                    <a:cubicBezTo>
                      <a:pt x="1803" y="90"/>
                      <a:pt x="1803" y="84"/>
                      <a:pt x="1803" y="84"/>
                    </a:cubicBezTo>
                    <a:cubicBezTo>
                      <a:pt x="1803" y="80"/>
                      <a:pt x="1803" y="79"/>
                      <a:pt x="1803" y="76"/>
                    </a:cubicBezTo>
                    <a:cubicBezTo>
                      <a:pt x="1803" y="75"/>
                      <a:pt x="1807" y="24"/>
                      <a:pt x="1807" y="22"/>
                    </a:cubicBezTo>
                    <a:cubicBezTo>
                      <a:pt x="1807" y="22"/>
                      <a:pt x="1807" y="20"/>
                      <a:pt x="1807" y="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0" name="Freeform 275"/>
              <p:cNvSpPr>
                <a:spLocks/>
              </p:cNvSpPr>
              <p:nvPr/>
            </p:nvSpPr>
            <p:spPr bwMode="auto">
              <a:xfrm>
                <a:off x="6415088" y="5353050"/>
                <a:ext cx="209550" cy="247650"/>
              </a:xfrm>
              <a:custGeom>
                <a:avLst/>
                <a:gdLst>
                  <a:gd name="T0" fmla="*/ 382 w 383"/>
                  <a:gd name="T1" fmla="*/ 394 h 453"/>
                  <a:gd name="T2" fmla="*/ 382 w 383"/>
                  <a:gd name="T3" fmla="*/ 227 h 453"/>
                  <a:gd name="T4" fmla="*/ 381 w 383"/>
                  <a:gd name="T5" fmla="*/ 199 h 453"/>
                  <a:gd name="T6" fmla="*/ 381 w 383"/>
                  <a:gd name="T7" fmla="*/ 115 h 453"/>
                  <a:gd name="T8" fmla="*/ 380 w 383"/>
                  <a:gd name="T9" fmla="*/ 9 h 453"/>
                  <a:gd name="T10" fmla="*/ 379 w 383"/>
                  <a:gd name="T11" fmla="*/ 2 h 453"/>
                  <a:gd name="T12" fmla="*/ 375 w 383"/>
                  <a:gd name="T13" fmla="*/ 1 h 453"/>
                  <a:gd name="T14" fmla="*/ 336 w 383"/>
                  <a:gd name="T15" fmla="*/ 0 h 453"/>
                  <a:gd name="T16" fmla="*/ 335 w 383"/>
                  <a:gd name="T17" fmla="*/ 0 h 453"/>
                  <a:gd name="T18" fmla="*/ 335 w 383"/>
                  <a:gd name="T19" fmla="*/ 1 h 453"/>
                  <a:gd name="T20" fmla="*/ 276 w 383"/>
                  <a:gd name="T21" fmla="*/ 1 h 453"/>
                  <a:gd name="T22" fmla="*/ 265 w 383"/>
                  <a:gd name="T23" fmla="*/ 3 h 453"/>
                  <a:gd name="T24" fmla="*/ 267 w 383"/>
                  <a:gd name="T25" fmla="*/ 201 h 453"/>
                  <a:gd name="T26" fmla="*/ 268 w 383"/>
                  <a:gd name="T27" fmla="*/ 202 h 453"/>
                  <a:gd name="T28" fmla="*/ 266 w 383"/>
                  <a:gd name="T29" fmla="*/ 223 h 453"/>
                  <a:gd name="T30" fmla="*/ 266 w 383"/>
                  <a:gd name="T31" fmla="*/ 252 h 453"/>
                  <a:gd name="T32" fmla="*/ 250 w 383"/>
                  <a:gd name="T33" fmla="*/ 230 h 453"/>
                  <a:gd name="T34" fmla="*/ 206 w 383"/>
                  <a:gd name="T35" fmla="*/ 158 h 453"/>
                  <a:gd name="T36" fmla="*/ 206 w 383"/>
                  <a:gd name="T37" fmla="*/ 157 h 453"/>
                  <a:gd name="T38" fmla="*/ 205 w 383"/>
                  <a:gd name="T39" fmla="*/ 157 h 453"/>
                  <a:gd name="T40" fmla="*/ 144 w 383"/>
                  <a:gd name="T41" fmla="*/ 48 h 453"/>
                  <a:gd name="T42" fmla="*/ 143 w 383"/>
                  <a:gd name="T43" fmla="*/ 44 h 453"/>
                  <a:gd name="T44" fmla="*/ 142 w 383"/>
                  <a:gd name="T45" fmla="*/ 44 h 453"/>
                  <a:gd name="T46" fmla="*/ 142 w 383"/>
                  <a:gd name="T47" fmla="*/ 42 h 453"/>
                  <a:gd name="T48" fmla="*/ 127 w 383"/>
                  <a:gd name="T49" fmla="*/ 18 h 453"/>
                  <a:gd name="T50" fmla="*/ 120 w 383"/>
                  <a:gd name="T51" fmla="*/ 5 h 453"/>
                  <a:gd name="T52" fmla="*/ 117 w 383"/>
                  <a:gd name="T53" fmla="*/ 3 h 453"/>
                  <a:gd name="T54" fmla="*/ 117 w 383"/>
                  <a:gd name="T55" fmla="*/ 3 h 453"/>
                  <a:gd name="T56" fmla="*/ 104 w 383"/>
                  <a:gd name="T57" fmla="*/ 2 h 453"/>
                  <a:gd name="T58" fmla="*/ 18 w 383"/>
                  <a:gd name="T59" fmla="*/ 4 h 453"/>
                  <a:gd name="T60" fmla="*/ 6 w 383"/>
                  <a:gd name="T61" fmla="*/ 5 h 453"/>
                  <a:gd name="T62" fmla="*/ 3 w 383"/>
                  <a:gd name="T63" fmla="*/ 5 h 453"/>
                  <a:gd name="T64" fmla="*/ 1 w 383"/>
                  <a:gd name="T65" fmla="*/ 32 h 453"/>
                  <a:gd name="T66" fmla="*/ 2 w 383"/>
                  <a:gd name="T67" fmla="*/ 117 h 453"/>
                  <a:gd name="T68" fmla="*/ 0 w 383"/>
                  <a:gd name="T69" fmla="*/ 172 h 453"/>
                  <a:gd name="T70" fmla="*/ 2 w 383"/>
                  <a:gd name="T71" fmla="*/ 227 h 453"/>
                  <a:gd name="T72" fmla="*/ 2 w 383"/>
                  <a:gd name="T73" fmla="*/ 439 h 453"/>
                  <a:gd name="T74" fmla="*/ 4 w 383"/>
                  <a:gd name="T75" fmla="*/ 452 h 453"/>
                  <a:gd name="T76" fmla="*/ 33 w 383"/>
                  <a:gd name="T77" fmla="*/ 450 h 453"/>
                  <a:gd name="T78" fmla="*/ 32 w 383"/>
                  <a:gd name="T79" fmla="*/ 451 h 453"/>
                  <a:gd name="T80" fmla="*/ 40 w 383"/>
                  <a:gd name="T81" fmla="*/ 452 h 453"/>
                  <a:gd name="T82" fmla="*/ 107 w 383"/>
                  <a:gd name="T83" fmla="*/ 451 h 453"/>
                  <a:gd name="T84" fmla="*/ 114 w 383"/>
                  <a:gd name="T85" fmla="*/ 450 h 453"/>
                  <a:gd name="T86" fmla="*/ 116 w 383"/>
                  <a:gd name="T87" fmla="*/ 421 h 453"/>
                  <a:gd name="T88" fmla="*/ 116 w 383"/>
                  <a:gd name="T89" fmla="*/ 418 h 453"/>
                  <a:gd name="T90" fmla="*/ 116 w 383"/>
                  <a:gd name="T91" fmla="*/ 370 h 453"/>
                  <a:gd name="T92" fmla="*/ 117 w 383"/>
                  <a:gd name="T93" fmla="*/ 232 h 453"/>
                  <a:gd name="T94" fmla="*/ 117 w 383"/>
                  <a:gd name="T95" fmla="*/ 222 h 453"/>
                  <a:gd name="T96" fmla="*/ 208 w 383"/>
                  <a:gd name="T97" fmla="*/ 348 h 453"/>
                  <a:gd name="T98" fmla="*/ 256 w 383"/>
                  <a:gd name="T99" fmla="*/ 421 h 453"/>
                  <a:gd name="T100" fmla="*/ 278 w 383"/>
                  <a:gd name="T101" fmla="*/ 450 h 453"/>
                  <a:gd name="T102" fmla="*/ 285 w 383"/>
                  <a:gd name="T103" fmla="*/ 450 h 453"/>
                  <a:gd name="T104" fmla="*/ 285 w 383"/>
                  <a:gd name="T105" fmla="*/ 450 h 453"/>
                  <a:gd name="T106" fmla="*/ 294 w 383"/>
                  <a:gd name="T107" fmla="*/ 450 h 453"/>
                  <a:gd name="T108" fmla="*/ 371 w 383"/>
                  <a:gd name="T109" fmla="*/ 450 h 453"/>
                  <a:gd name="T110" fmla="*/ 381 w 383"/>
                  <a:gd name="T111" fmla="*/ 449 h 453"/>
                  <a:gd name="T112" fmla="*/ 382 w 383"/>
                  <a:gd name="T113" fmla="*/ 436 h 453"/>
                  <a:gd name="T114" fmla="*/ 382 w 383"/>
                  <a:gd name="T115" fmla="*/ 39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3" h="453">
                    <a:moveTo>
                      <a:pt x="382" y="394"/>
                    </a:moveTo>
                    <a:cubicBezTo>
                      <a:pt x="382" y="376"/>
                      <a:pt x="382" y="246"/>
                      <a:pt x="382" y="227"/>
                    </a:cubicBezTo>
                    <a:cubicBezTo>
                      <a:pt x="382" y="218"/>
                      <a:pt x="381" y="208"/>
                      <a:pt x="381" y="199"/>
                    </a:cubicBezTo>
                    <a:cubicBezTo>
                      <a:pt x="381" y="170"/>
                      <a:pt x="381" y="143"/>
                      <a:pt x="381" y="115"/>
                    </a:cubicBezTo>
                    <a:cubicBezTo>
                      <a:pt x="381" y="105"/>
                      <a:pt x="380" y="16"/>
                      <a:pt x="380" y="9"/>
                    </a:cubicBezTo>
                    <a:cubicBezTo>
                      <a:pt x="380" y="7"/>
                      <a:pt x="380" y="5"/>
                      <a:pt x="379" y="2"/>
                    </a:cubicBezTo>
                    <a:cubicBezTo>
                      <a:pt x="378" y="1"/>
                      <a:pt x="377" y="1"/>
                      <a:pt x="375" y="1"/>
                    </a:cubicBezTo>
                    <a:cubicBezTo>
                      <a:pt x="374" y="1"/>
                      <a:pt x="337" y="0"/>
                      <a:pt x="336" y="0"/>
                    </a:cubicBezTo>
                    <a:cubicBezTo>
                      <a:pt x="336" y="0"/>
                      <a:pt x="336" y="0"/>
                      <a:pt x="335" y="0"/>
                    </a:cubicBezTo>
                    <a:cubicBezTo>
                      <a:pt x="335" y="0"/>
                      <a:pt x="335" y="1"/>
                      <a:pt x="335" y="1"/>
                    </a:cubicBezTo>
                    <a:cubicBezTo>
                      <a:pt x="335" y="1"/>
                      <a:pt x="279" y="1"/>
                      <a:pt x="276" y="1"/>
                    </a:cubicBezTo>
                    <a:cubicBezTo>
                      <a:pt x="272" y="1"/>
                      <a:pt x="269" y="1"/>
                      <a:pt x="265" y="3"/>
                    </a:cubicBezTo>
                    <a:cubicBezTo>
                      <a:pt x="265" y="8"/>
                      <a:pt x="267" y="196"/>
                      <a:pt x="267" y="201"/>
                    </a:cubicBezTo>
                    <a:cubicBezTo>
                      <a:pt x="267" y="202"/>
                      <a:pt x="267" y="202"/>
                      <a:pt x="268" y="202"/>
                    </a:cubicBezTo>
                    <a:cubicBezTo>
                      <a:pt x="268" y="205"/>
                      <a:pt x="267" y="223"/>
                      <a:pt x="266" y="223"/>
                    </a:cubicBezTo>
                    <a:cubicBezTo>
                      <a:pt x="266" y="223"/>
                      <a:pt x="266" y="252"/>
                      <a:pt x="266" y="252"/>
                    </a:cubicBezTo>
                    <a:cubicBezTo>
                      <a:pt x="266" y="252"/>
                      <a:pt x="251" y="232"/>
                      <a:pt x="250" y="230"/>
                    </a:cubicBezTo>
                    <a:cubicBezTo>
                      <a:pt x="247" y="228"/>
                      <a:pt x="206" y="158"/>
                      <a:pt x="206" y="158"/>
                    </a:cubicBezTo>
                    <a:cubicBezTo>
                      <a:pt x="206" y="158"/>
                      <a:pt x="206" y="157"/>
                      <a:pt x="206" y="157"/>
                    </a:cubicBezTo>
                    <a:cubicBezTo>
                      <a:pt x="206" y="157"/>
                      <a:pt x="205" y="157"/>
                      <a:pt x="205" y="157"/>
                    </a:cubicBezTo>
                    <a:cubicBezTo>
                      <a:pt x="205" y="156"/>
                      <a:pt x="146" y="51"/>
                      <a:pt x="144" y="48"/>
                    </a:cubicBezTo>
                    <a:cubicBezTo>
                      <a:pt x="143" y="47"/>
                      <a:pt x="143" y="45"/>
                      <a:pt x="143" y="44"/>
                    </a:cubicBezTo>
                    <a:cubicBezTo>
                      <a:pt x="143" y="44"/>
                      <a:pt x="142" y="44"/>
                      <a:pt x="142" y="44"/>
                    </a:cubicBezTo>
                    <a:cubicBezTo>
                      <a:pt x="142" y="43"/>
                      <a:pt x="142" y="43"/>
                      <a:pt x="142" y="42"/>
                    </a:cubicBezTo>
                    <a:cubicBezTo>
                      <a:pt x="141" y="41"/>
                      <a:pt x="127" y="19"/>
                      <a:pt x="127" y="18"/>
                    </a:cubicBezTo>
                    <a:cubicBezTo>
                      <a:pt x="126" y="18"/>
                      <a:pt x="121" y="6"/>
                      <a:pt x="120" y="5"/>
                    </a:cubicBezTo>
                    <a:cubicBezTo>
                      <a:pt x="119" y="4"/>
                      <a:pt x="119" y="3"/>
                      <a:pt x="117" y="3"/>
                    </a:cubicBezTo>
                    <a:cubicBezTo>
                      <a:pt x="117" y="3"/>
                      <a:pt x="117" y="2"/>
                      <a:pt x="117" y="3"/>
                    </a:cubicBezTo>
                    <a:cubicBezTo>
                      <a:pt x="113" y="1"/>
                      <a:pt x="108" y="1"/>
                      <a:pt x="104" y="2"/>
                    </a:cubicBezTo>
                    <a:cubicBezTo>
                      <a:pt x="101" y="2"/>
                      <a:pt x="23" y="4"/>
                      <a:pt x="18" y="4"/>
                    </a:cubicBezTo>
                    <a:cubicBezTo>
                      <a:pt x="14" y="4"/>
                      <a:pt x="9" y="4"/>
                      <a:pt x="6" y="5"/>
                    </a:cubicBezTo>
                    <a:cubicBezTo>
                      <a:pt x="5" y="5"/>
                      <a:pt x="4" y="4"/>
                      <a:pt x="3" y="5"/>
                    </a:cubicBezTo>
                    <a:cubicBezTo>
                      <a:pt x="1" y="14"/>
                      <a:pt x="1" y="23"/>
                      <a:pt x="1" y="32"/>
                    </a:cubicBezTo>
                    <a:cubicBezTo>
                      <a:pt x="1" y="60"/>
                      <a:pt x="2" y="88"/>
                      <a:pt x="2" y="117"/>
                    </a:cubicBezTo>
                    <a:cubicBezTo>
                      <a:pt x="2" y="135"/>
                      <a:pt x="0" y="154"/>
                      <a:pt x="0" y="172"/>
                    </a:cubicBezTo>
                    <a:cubicBezTo>
                      <a:pt x="0" y="190"/>
                      <a:pt x="2" y="209"/>
                      <a:pt x="2" y="227"/>
                    </a:cubicBezTo>
                    <a:cubicBezTo>
                      <a:pt x="2" y="298"/>
                      <a:pt x="2" y="369"/>
                      <a:pt x="2" y="439"/>
                    </a:cubicBezTo>
                    <a:cubicBezTo>
                      <a:pt x="2" y="443"/>
                      <a:pt x="2" y="448"/>
                      <a:pt x="4" y="452"/>
                    </a:cubicBezTo>
                    <a:cubicBezTo>
                      <a:pt x="13" y="453"/>
                      <a:pt x="23" y="450"/>
                      <a:pt x="33" y="450"/>
                    </a:cubicBezTo>
                    <a:cubicBezTo>
                      <a:pt x="35" y="450"/>
                      <a:pt x="30" y="451"/>
                      <a:pt x="32" y="451"/>
                    </a:cubicBezTo>
                    <a:cubicBezTo>
                      <a:pt x="35" y="451"/>
                      <a:pt x="39" y="451"/>
                      <a:pt x="40" y="452"/>
                    </a:cubicBezTo>
                    <a:cubicBezTo>
                      <a:pt x="41" y="452"/>
                      <a:pt x="100" y="451"/>
                      <a:pt x="107" y="451"/>
                    </a:cubicBezTo>
                    <a:cubicBezTo>
                      <a:pt x="110" y="451"/>
                      <a:pt x="112" y="451"/>
                      <a:pt x="114" y="450"/>
                    </a:cubicBezTo>
                    <a:cubicBezTo>
                      <a:pt x="116" y="441"/>
                      <a:pt x="115" y="430"/>
                      <a:pt x="116" y="421"/>
                    </a:cubicBezTo>
                    <a:cubicBezTo>
                      <a:pt x="116" y="420"/>
                      <a:pt x="116" y="419"/>
                      <a:pt x="116" y="418"/>
                    </a:cubicBezTo>
                    <a:cubicBezTo>
                      <a:pt x="116" y="402"/>
                      <a:pt x="116" y="386"/>
                      <a:pt x="116" y="370"/>
                    </a:cubicBezTo>
                    <a:cubicBezTo>
                      <a:pt x="116" y="361"/>
                      <a:pt x="117" y="232"/>
                      <a:pt x="117" y="232"/>
                    </a:cubicBezTo>
                    <a:cubicBezTo>
                      <a:pt x="117" y="231"/>
                      <a:pt x="116" y="222"/>
                      <a:pt x="117" y="222"/>
                    </a:cubicBezTo>
                    <a:cubicBezTo>
                      <a:pt x="118" y="219"/>
                      <a:pt x="205" y="348"/>
                      <a:pt x="208" y="348"/>
                    </a:cubicBezTo>
                    <a:cubicBezTo>
                      <a:pt x="209" y="350"/>
                      <a:pt x="255" y="420"/>
                      <a:pt x="256" y="421"/>
                    </a:cubicBezTo>
                    <a:cubicBezTo>
                      <a:pt x="273" y="443"/>
                      <a:pt x="275" y="451"/>
                      <a:pt x="278" y="450"/>
                    </a:cubicBezTo>
                    <a:cubicBezTo>
                      <a:pt x="280" y="450"/>
                      <a:pt x="283" y="450"/>
                      <a:pt x="285" y="450"/>
                    </a:cubicBezTo>
                    <a:cubicBezTo>
                      <a:pt x="285" y="450"/>
                      <a:pt x="285" y="450"/>
                      <a:pt x="285" y="450"/>
                    </a:cubicBezTo>
                    <a:cubicBezTo>
                      <a:pt x="288" y="450"/>
                      <a:pt x="292" y="450"/>
                      <a:pt x="294" y="450"/>
                    </a:cubicBezTo>
                    <a:cubicBezTo>
                      <a:pt x="308" y="450"/>
                      <a:pt x="365" y="450"/>
                      <a:pt x="371" y="450"/>
                    </a:cubicBezTo>
                    <a:cubicBezTo>
                      <a:pt x="375" y="450"/>
                      <a:pt x="377" y="450"/>
                      <a:pt x="381" y="449"/>
                    </a:cubicBezTo>
                    <a:cubicBezTo>
                      <a:pt x="383" y="445"/>
                      <a:pt x="382" y="441"/>
                      <a:pt x="382" y="436"/>
                    </a:cubicBezTo>
                    <a:cubicBezTo>
                      <a:pt x="382" y="422"/>
                      <a:pt x="382" y="408"/>
                      <a:pt x="382" y="39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1" name="Freeform 276"/>
              <p:cNvSpPr>
                <a:spLocks/>
              </p:cNvSpPr>
              <p:nvPr/>
            </p:nvSpPr>
            <p:spPr bwMode="auto">
              <a:xfrm>
                <a:off x="6653213" y="5346700"/>
                <a:ext cx="207962" cy="257175"/>
              </a:xfrm>
              <a:custGeom>
                <a:avLst/>
                <a:gdLst>
                  <a:gd name="T0" fmla="*/ 355 w 380"/>
                  <a:gd name="T1" fmla="*/ 240 h 470"/>
                  <a:gd name="T2" fmla="*/ 331 w 380"/>
                  <a:gd name="T3" fmla="*/ 214 h 470"/>
                  <a:gd name="T4" fmla="*/ 269 w 380"/>
                  <a:gd name="T5" fmla="*/ 190 h 470"/>
                  <a:gd name="T6" fmla="*/ 191 w 380"/>
                  <a:gd name="T7" fmla="*/ 171 h 470"/>
                  <a:gd name="T8" fmla="*/ 174 w 380"/>
                  <a:gd name="T9" fmla="*/ 167 h 470"/>
                  <a:gd name="T10" fmla="*/ 131 w 380"/>
                  <a:gd name="T11" fmla="*/ 129 h 470"/>
                  <a:gd name="T12" fmla="*/ 169 w 380"/>
                  <a:gd name="T13" fmla="*/ 92 h 470"/>
                  <a:gd name="T14" fmla="*/ 195 w 380"/>
                  <a:gd name="T15" fmla="*/ 89 h 470"/>
                  <a:gd name="T16" fmla="*/ 232 w 380"/>
                  <a:gd name="T17" fmla="*/ 95 h 470"/>
                  <a:gd name="T18" fmla="*/ 268 w 380"/>
                  <a:gd name="T19" fmla="*/ 137 h 470"/>
                  <a:gd name="T20" fmla="*/ 278 w 380"/>
                  <a:gd name="T21" fmla="*/ 137 h 470"/>
                  <a:gd name="T22" fmla="*/ 305 w 380"/>
                  <a:gd name="T23" fmla="*/ 137 h 470"/>
                  <a:gd name="T24" fmla="*/ 315 w 380"/>
                  <a:gd name="T25" fmla="*/ 138 h 470"/>
                  <a:gd name="T26" fmla="*/ 335 w 380"/>
                  <a:gd name="T27" fmla="*/ 138 h 470"/>
                  <a:gd name="T28" fmla="*/ 365 w 380"/>
                  <a:gd name="T29" fmla="*/ 139 h 470"/>
                  <a:gd name="T30" fmla="*/ 374 w 380"/>
                  <a:gd name="T31" fmla="*/ 138 h 470"/>
                  <a:gd name="T32" fmla="*/ 376 w 380"/>
                  <a:gd name="T33" fmla="*/ 134 h 470"/>
                  <a:gd name="T34" fmla="*/ 375 w 380"/>
                  <a:gd name="T35" fmla="*/ 129 h 470"/>
                  <a:gd name="T36" fmla="*/ 375 w 380"/>
                  <a:gd name="T37" fmla="*/ 127 h 470"/>
                  <a:gd name="T38" fmla="*/ 375 w 380"/>
                  <a:gd name="T39" fmla="*/ 127 h 470"/>
                  <a:gd name="T40" fmla="*/ 375 w 380"/>
                  <a:gd name="T41" fmla="*/ 126 h 470"/>
                  <a:gd name="T42" fmla="*/ 375 w 380"/>
                  <a:gd name="T43" fmla="*/ 125 h 470"/>
                  <a:gd name="T44" fmla="*/ 193 w 380"/>
                  <a:gd name="T45" fmla="*/ 0 h 470"/>
                  <a:gd name="T46" fmla="*/ 18 w 380"/>
                  <a:gd name="T47" fmla="*/ 152 h 470"/>
                  <a:gd name="T48" fmla="*/ 245 w 380"/>
                  <a:gd name="T49" fmla="*/ 289 h 470"/>
                  <a:gd name="T50" fmla="*/ 265 w 380"/>
                  <a:gd name="T51" fmla="*/ 355 h 470"/>
                  <a:gd name="T52" fmla="*/ 229 w 380"/>
                  <a:gd name="T53" fmla="*/ 373 h 470"/>
                  <a:gd name="T54" fmla="*/ 222 w 380"/>
                  <a:gd name="T55" fmla="*/ 375 h 470"/>
                  <a:gd name="T56" fmla="*/ 197 w 380"/>
                  <a:gd name="T57" fmla="*/ 376 h 470"/>
                  <a:gd name="T58" fmla="*/ 158 w 380"/>
                  <a:gd name="T59" fmla="*/ 369 h 470"/>
                  <a:gd name="T60" fmla="*/ 125 w 380"/>
                  <a:gd name="T61" fmla="*/ 323 h 470"/>
                  <a:gd name="T62" fmla="*/ 121 w 380"/>
                  <a:gd name="T63" fmla="*/ 319 h 470"/>
                  <a:gd name="T64" fmla="*/ 95 w 380"/>
                  <a:gd name="T65" fmla="*/ 319 h 470"/>
                  <a:gd name="T66" fmla="*/ 72 w 380"/>
                  <a:gd name="T67" fmla="*/ 318 h 470"/>
                  <a:gd name="T68" fmla="*/ 35 w 380"/>
                  <a:gd name="T69" fmla="*/ 320 h 470"/>
                  <a:gd name="T70" fmla="*/ 23 w 380"/>
                  <a:gd name="T71" fmla="*/ 320 h 470"/>
                  <a:gd name="T72" fmla="*/ 1 w 380"/>
                  <a:gd name="T73" fmla="*/ 323 h 470"/>
                  <a:gd name="T74" fmla="*/ 17 w 380"/>
                  <a:gd name="T75" fmla="*/ 385 h 470"/>
                  <a:gd name="T76" fmla="*/ 199 w 380"/>
                  <a:gd name="T77" fmla="*/ 470 h 470"/>
                  <a:gd name="T78" fmla="*/ 289 w 380"/>
                  <a:gd name="T79" fmla="*/ 452 h 470"/>
                  <a:gd name="T80" fmla="*/ 379 w 380"/>
                  <a:gd name="T81" fmla="*/ 317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 h="470">
                    <a:moveTo>
                      <a:pt x="363" y="253"/>
                    </a:moveTo>
                    <a:cubicBezTo>
                      <a:pt x="360" y="248"/>
                      <a:pt x="357" y="244"/>
                      <a:pt x="355" y="240"/>
                    </a:cubicBezTo>
                    <a:cubicBezTo>
                      <a:pt x="354" y="239"/>
                      <a:pt x="353" y="237"/>
                      <a:pt x="352" y="236"/>
                    </a:cubicBezTo>
                    <a:cubicBezTo>
                      <a:pt x="347" y="228"/>
                      <a:pt x="341" y="222"/>
                      <a:pt x="331" y="214"/>
                    </a:cubicBezTo>
                    <a:cubicBezTo>
                      <a:pt x="318" y="203"/>
                      <a:pt x="302" y="197"/>
                      <a:pt x="276" y="191"/>
                    </a:cubicBezTo>
                    <a:cubicBezTo>
                      <a:pt x="273" y="191"/>
                      <a:pt x="271" y="190"/>
                      <a:pt x="269" y="190"/>
                    </a:cubicBezTo>
                    <a:cubicBezTo>
                      <a:pt x="265" y="189"/>
                      <a:pt x="262" y="189"/>
                      <a:pt x="258" y="188"/>
                    </a:cubicBezTo>
                    <a:cubicBezTo>
                      <a:pt x="233" y="183"/>
                      <a:pt x="207" y="178"/>
                      <a:pt x="191" y="171"/>
                    </a:cubicBezTo>
                    <a:cubicBezTo>
                      <a:pt x="187" y="170"/>
                      <a:pt x="182" y="169"/>
                      <a:pt x="178" y="168"/>
                    </a:cubicBezTo>
                    <a:cubicBezTo>
                      <a:pt x="174" y="167"/>
                      <a:pt x="174" y="167"/>
                      <a:pt x="174" y="167"/>
                    </a:cubicBezTo>
                    <a:cubicBezTo>
                      <a:pt x="163" y="164"/>
                      <a:pt x="152" y="161"/>
                      <a:pt x="143" y="152"/>
                    </a:cubicBezTo>
                    <a:cubicBezTo>
                      <a:pt x="136" y="146"/>
                      <a:pt x="133" y="140"/>
                      <a:pt x="131" y="129"/>
                    </a:cubicBezTo>
                    <a:cubicBezTo>
                      <a:pt x="128" y="110"/>
                      <a:pt x="147" y="97"/>
                      <a:pt x="162" y="94"/>
                    </a:cubicBezTo>
                    <a:cubicBezTo>
                      <a:pt x="164" y="93"/>
                      <a:pt x="167" y="93"/>
                      <a:pt x="169" y="92"/>
                    </a:cubicBezTo>
                    <a:cubicBezTo>
                      <a:pt x="174" y="90"/>
                      <a:pt x="179" y="89"/>
                      <a:pt x="184" y="89"/>
                    </a:cubicBezTo>
                    <a:cubicBezTo>
                      <a:pt x="188" y="89"/>
                      <a:pt x="192" y="89"/>
                      <a:pt x="195" y="89"/>
                    </a:cubicBezTo>
                    <a:cubicBezTo>
                      <a:pt x="203" y="88"/>
                      <a:pt x="208" y="88"/>
                      <a:pt x="218" y="90"/>
                    </a:cubicBezTo>
                    <a:cubicBezTo>
                      <a:pt x="232" y="95"/>
                      <a:pt x="232" y="95"/>
                      <a:pt x="232" y="95"/>
                    </a:cubicBezTo>
                    <a:cubicBezTo>
                      <a:pt x="253" y="100"/>
                      <a:pt x="268" y="122"/>
                      <a:pt x="268" y="133"/>
                    </a:cubicBezTo>
                    <a:cubicBezTo>
                      <a:pt x="268" y="137"/>
                      <a:pt x="268" y="137"/>
                      <a:pt x="268" y="137"/>
                    </a:cubicBezTo>
                    <a:cubicBezTo>
                      <a:pt x="278" y="137"/>
                      <a:pt x="278" y="137"/>
                      <a:pt x="278" y="137"/>
                    </a:cubicBezTo>
                    <a:cubicBezTo>
                      <a:pt x="278" y="137"/>
                      <a:pt x="278" y="137"/>
                      <a:pt x="278" y="137"/>
                    </a:cubicBezTo>
                    <a:cubicBezTo>
                      <a:pt x="279" y="137"/>
                      <a:pt x="283" y="137"/>
                      <a:pt x="297" y="137"/>
                    </a:cubicBezTo>
                    <a:cubicBezTo>
                      <a:pt x="299" y="137"/>
                      <a:pt x="302" y="137"/>
                      <a:pt x="305" y="137"/>
                    </a:cubicBezTo>
                    <a:cubicBezTo>
                      <a:pt x="308" y="138"/>
                      <a:pt x="311" y="138"/>
                      <a:pt x="314" y="138"/>
                    </a:cubicBezTo>
                    <a:cubicBezTo>
                      <a:pt x="315" y="138"/>
                      <a:pt x="315" y="138"/>
                      <a:pt x="315" y="138"/>
                    </a:cubicBezTo>
                    <a:cubicBezTo>
                      <a:pt x="333" y="138"/>
                      <a:pt x="333" y="138"/>
                      <a:pt x="333" y="138"/>
                    </a:cubicBezTo>
                    <a:cubicBezTo>
                      <a:pt x="335" y="138"/>
                      <a:pt x="335" y="138"/>
                      <a:pt x="335" y="138"/>
                    </a:cubicBezTo>
                    <a:cubicBezTo>
                      <a:pt x="346" y="138"/>
                      <a:pt x="352" y="138"/>
                      <a:pt x="357" y="138"/>
                    </a:cubicBezTo>
                    <a:cubicBezTo>
                      <a:pt x="359" y="138"/>
                      <a:pt x="362" y="139"/>
                      <a:pt x="365" y="139"/>
                    </a:cubicBezTo>
                    <a:cubicBezTo>
                      <a:pt x="367" y="139"/>
                      <a:pt x="370" y="138"/>
                      <a:pt x="373" y="138"/>
                    </a:cubicBezTo>
                    <a:cubicBezTo>
                      <a:pt x="374" y="138"/>
                      <a:pt x="374" y="138"/>
                      <a:pt x="374" y="138"/>
                    </a:cubicBezTo>
                    <a:cubicBezTo>
                      <a:pt x="376" y="135"/>
                      <a:pt x="376" y="135"/>
                      <a:pt x="376" y="135"/>
                    </a:cubicBezTo>
                    <a:cubicBezTo>
                      <a:pt x="376" y="134"/>
                      <a:pt x="376" y="134"/>
                      <a:pt x="376" y="134"/>
                    </a:cubicBezTo>
                    <a:cubicBezTo>
                      <a:pt x="376" y="132"/>
                      <a:pt x="375" y="130"/>
                      <a:pt x="375" y="129"/>
                    </a:cubicBezTo>
                    <a:cubicBezTo>
                      <a:pt x="375" y="129"/>
                      <a:pt x="375" y="129"/>
                      <a:pt x="375" y="129"/>
                    </a:cubicBezTo>
                    <a:cubicBezTo>
                      <a:pt x="375" y="128"/>
                      <a:pt x="375" y="128"/>
                      <a:pt x="375" y="128"/>
                    </a:cubicBezTo>
                    <a:cubicBezTo>
                      <a:pt x="375" y="127"/>
                      <a:pt x="375" y="127"/>
                      <a:pt x="375" y="127"/>
                    </a:cubicBezTo>
                    <a:cubicBezTo>
                      <a:pt x="375" y="127"/>
                      <a:pt x="375" y="127"/>
                      <a:pt x="375" y="127"/>
                    </a:cubicBezTo>
                    <a:cubicBezTo>
                      <a:pt x="375" y="127"/>
                      <a:pt x="375" y="127"/>
                      <a:pt x="375" y="127"/>
                    </a:cubicBezTo>
                    <a:cubicBezTo>
                      <a:pt x="375" y="127"/>
                      <a:pt x="375" y="127"/>
                      <a:pt x="375" y="126"/>
                    </a:cubicBezTo>
                    <a:cubicBezTo>
                      <a:pt x="375" y="126"/>
                      <a:pt x="375" y="126"/>
                      <a:pt x="375" y="126"/>
                    </a:cubicBezTo>
                    <a:cubicBezTo>
                      <a:pt x="375" y="126"/>
                      <a:pt x="375" y="126"/>
                      <a:pt x="375" y="125"/>
                    </a:cubicBezTo>
                    <a:cubicBezTo>
                      <a:pt x="375" y="125"/>
                      <a:pt x="375" y="125"/>
                      <a:pt x="375" y="125"/>
                    </a:cubicBezTo>
                    <a:cubicBezTo>
                      <a:pt x="356" y="38"/>
                      <a:pt x="270" y="0"/>
                      <a:pt x="193" y="0"/>
                    </a:cubicBezTo>
                    <a:cubicBezTo>
                      <a:pt x="193" y="0"/>
                      <a:pt x="193" y="0"/>
                      <a:pt x="193" y="0"/>
                    </a:cubicBezTo>
                    <a:cubicBezTo>
                      <a:pt x="133" y="0"/>
                      <a:pt x="78" y="20"/>
                      <a:pt x="47" y="55"/>
                    </a:cubicBezTo>
                    <a:cubicBezTo>
                      <a:pt x="24" y="82"/>
                      <a:pt x="14" y="114"/>
                      <a:pt x="18" y="152"/>
                    </a:cubicBezTo>
                    <a:cubicBezTo>
                      <a:pt x="24" y="207"/>
                      <a:pt x="67" y="246"/>
                      <a:pt x="139" y="262"/>
                    </a:cubicBezTo>
                    <a:cubicBezTo>
                      <a:pt x="179" y="271"/>
                      <a:pt x="214" y="279"/>
                      <a:pt x="245" y="289"/>
                    </a:cubicBezTo>
                    <a:cubicBezTo>
                      <a:pt x="257" y="293"/>
                      <a:pt x="269" y="309"/>
                      <a:pt x="273" y="325"/>
                    </a:cubicBezTo>
                    <a:cubicBezTo>
                      <a:pt x="275" y="333"/>
                      <a:pt x="275" y="345"/>
                      <a:pt x="265" y="355"/>
                    </a:cubicBezTo>
                    <a:cubicBezTo>
                      <a:pt x="253" y="366"/>
                      <a:pt x="246" y="370"/>
                      <a:pt x="232" y="373"/>
                    </a:cubicBezTo>
                    <a:cubicBezTo>
                      <a:pt x="229" y="373"/>
                      <a:pt x="229" y="373"/>
                      <a:pt x="229" y="373"/>
                    </a:cubicBezTo>
                    <a:cubicBezTo>
                      <a:pt x="227" y="373"/>
                      <a:pt x="226" y="374"/>
                      <a:pt x="224" y="374"/>
                    </a:cubicBezTo>
                    <a:cubicBezTo>
                      <a:pt x="222" y="375"/>
                      <a:pt x="222" y="375"/>
                      <a:pt x="222" y="375"/>
                    </a:cubicBezTo>
                    <a:cubicBezTo>
                      <a:pt x="216" y="376"/>
                      <a:pt x="209" y="376"/>
                      <a:pt x="203" y="376"/>
                    </a:cubicBezTo>
                    <a:cubicBezTo>
                      <a:pt x="197" y="376"/>
                      <a:pt x="197" y="376"/>
                      <a:pt x="197" y="376"/>
                    </a:cubicBezTo>
                    <a:cubicBezTo>
                      <a:pt x="195" y="376"/>
                      <a:pt x="195" y="376"/>
                      <a:pt x="195" y="376"/>
                    </a:cubicBezTo>
                    <a:cubicBezTo>
                      <a:pt x="184" y="376"/>
                      <a:pt x="172" y="374"/>
                      <a:pt x="158" y="369"/>
                    </a:cubicBezTo>
                    <a:cubicBezTo>
                      <a:pt x="151" y="367"/>
                      <a:pt x="136" y="357"/>
                      <a:pt x="132" y="351"/>
                    </a:cubicBezTo>
                    <a:cubicBezTo>
                      <a:pt x="128" y="344"/>
                      <a:pt x="125" y="339"/>
                      <a:pt x="125" y="323"/>
                    </a:cubicBezTo>
                    <a:cubicBezTo>
                      <a:pt x="125" y="320"/>
                      <a:pt x="125" y="320"/>
                      <a:pt x="125" y="320"/>
                    </a:cubicBezTo>
                    <a:cubicBezTo>
                      <a:pt x="121" y="319"/>
                      <a:pt x="121" y="319"/>
                      <a:pt x="121" y="319"/>
                    </a:cubicBezTo>
                    <a:cubicBezTo>
                      <a:pt x="119" y="319"/>
                      <a:pt x="117" y="319"/>
                      <a:pt x="114" y="319"/>
                    </a:cubicBezTo>
                    <a:cubicBezTo>
                      <a:pt x="109" y="319"/>
                      <a:pt x="103" y="319"/>
                      <a:pt x="95" y="319"/>
                    </a:cubicBezTo>
                    <a:cubicBezTo>
                      <a:pt x="88" y="319"/>
                      <a:pt x="80" y="318"/>
                      <a:pt x="73" y="318"/>
                    </a:cubicBezTo>
                    <a:cubicBezTo>
                      <a:pt x="72" y="318"/>
                      <a:pt x="72" y="318"/>
                      <a:pt x="72" y="318"/>
                    </a:cubicBezTo>
                    <a:cubicBezTo>
                      <a:pt x="65" y="318"/>
                      <a:pt x="60" y="319"/>
                      <a:pt x="57" y="319"/>
                    </a:cubicBezTo>
                    <a:cubicBezTo>
                      <a:pt x="50" y="320"/>
                      <a:pt x="42" y="320"/>
                      <a:pt x="35" y="320"/>
                    </a:cubicBezTo>
                    <a:cubicBezTo>
                      <a:pt x="31" y="320"/>
                      <a:pt x="32" y="320"/>
                      <a:pt x="28" y="320"/>
                    </a:cubicBezTo>
                    <a:cubicBezTo>
                      <a:pt x="23" y="320"/>
                      <a:pt x="23" y="320"/>
                      <a:pt x="23" y="320"/>
                    </a:cubicBezTo>
                    <a:cubicBezTo>
                      <a:pt x="21" y="320"/>
                      <a:pt x="17" y="320"/>
                      <a:pt x="16" y="321"/>
                    </a:cubicBezTo>
                    <a:cubicBezTo>
                      <a:pt x="9" y="322"/>
                      <a:pt x="3" y="320"/>
                      <a:pt x="1" y="323"/>
                    </a:cubicBezTo>
                    <a:cubicBezTo>
                      <a:pt x="0" y="324"/>
                      <a:pt x="1" y="328"/>
                      <a:pt x="1" y="331"/>
                    </a:cubicBezTo>
                    <a:cubicBezTo>
                      <a:pt x="3" y="346"/>
                      <a:pt x="11" y="371"/>
                      <a:pt x="17" y="385"/>
                    </a:cubicBezTo>
                    <a:cubicBezTo>
                      <a:pt x="29" y="409"/>
                      <a:pt x="53" y="431"/>
                      <a:pt x="86" y="445"/>
                    </a:cubicBezTo>
                    <a:cubicBezTo>
                      <a:pt x="122" y="461"/>
                      <a:pt x="161" y="470"/>
                      <a:pt x="199" y="470"/>
                    </a:cubicBezTo>
                    <a:cubicBezTo>
                      <a:pt x="199" y="470"/>
                      <a:pt x="199" y="470"/>
                      <a:pt x="199" y="470"/>
                    </a:cubicBezTo>
                    <a:cubicBezTo>
                      <a:pt x="231" y="470"/>
                      <a:pt x="261" y="464"/>
                      <a:pt x="289" y="452"/>
                    </a:cubicBezTo>
                    <a:cubicBezTo>
                      <a:pt x="332" y="433"/>
                      <a:pt x="344" y="425"/>
                      <a:pt x="367" y="383"/>
                    </a:cubicBezTo>
                    <a:cubicBezTo>
                      <a:pt x="380" y="361"/>
                      <a:pt x="379" y="330"/>
                      <a:pt x="379" y="317"/>
                    </a:cubicBezTo>
                    <a:cubicBezTo>
                      <a:pt x="378" y="304"/>
                      <a:pt x="372" y="269"/>
                      <a:pt x="363" y="25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2" name="Freeform 277"/>
              <p:cNvSpPr>
                <a:spLocks noEditPoints="1"/>
              </p:cNvSpPr>
              <p:nvPr/>
            </p:nvSpPr>
            <p:spPr bwMode="auto">
              <a:xfrm>
                <a:off x="6862763" y="5575300"/>
                <a:ext cx="23812" cy="23813"/>
              </a:xfrm>
              <a:custGeom>
                <a:avLst/>
                <a:gdLst>
                  <a:gd name="T0" fmla="*/ 39 w 45"/>
                  <a:gd name="T1" fmla="*/ 28 h 43"/>
                  <a:gd name="T2" fmla="*/ 38 w 45"/>
                  <a:gd name="T3" fmla="*/ 30 h 43"/>
                  <a:gd name="T4" fmla="*/ 37 w 45"/>
                  <a:gd name="T5" fmla="*/ 32 h 43"/>
                  <a:gd name="T6" fmla="*/ 33 w 45"/>
                  <a:gd name="T7" fmla="*/ 35 h 43"/>
                  <a:gd name="T8" fmla="*/ 32 w 45"/>
                  <a:gd name="T9" fmla="*/ 36 h 43"/>
                  <a:gd name="T10" fmla="*/ 28 w 45"/>
                  <a:gd name="T11" fmla="*/ 38 h 43"/>
                  <a:gd name="T12" fmla="*/ 7 w 45"/>
                  <a:gd name="T13" fmla="*/ 32 h 43"/>
                  <a:gd name="T14" fmla="*/ 6 w 45"/>
                  <a:gd name="T15" fmla="*/ 30 h 43"/>
                  <a:gd name="T16" fmla="*/ 5 w 45"/>
                  <a:gd name="T17" fmla="*/ 29 h 43"/>
                  <a:gd name="T18" fmla="*/ 4 w 45"/>
                  <a:gd name="T19" fmla="*/ 25 h 43"/>
                  <a:gd name="T20" fmla="*/ 4 w 45"/>
                  <a:gd name="T21" fmla="*/ 17 h 43"/>
                  <a:gd name="T22" fmla="*/ 5 w 45"/>
                  <a:gd name="T23" fmla="*/ 14 h 43"/>
                  <a:gd name="T24" fmla="*/ 6 w 45"/>
                  <a:gd name="T25" fmla="*/ 13 h 43"/>
                  <a:gd name="T26" fmla="*/ 10 w 45"/>
                  <a:gd name="T27" fmla="*/ 8 h 43"/>
                  <a:gd name="T28" fmla="*/ 13 w 45"/>
                  <a:gd name="T29" fmla="*/ 6 h 43"/>
                  <a:gd name="T30" fmla="*/ 16 w 45"/>
                  <a:gd name="T31" fmla="*/ 5 h 43"/>
                  <a:gd name="T32" fmla="*/ 20 w 45"/>
                  <a:gd name="T33" fmla="*/ 4 h 43"/>
                  <a:gd name="T34" fmla="*/ 30 w 45"/>
                  <a:gd name="T35" fmla="*/ 5 h 43"/>
                  <a:gd name="T36" fmla="*/ 32 w 45"/>
                  <a:gd name="T37" fmla="*/ 7 h 43"/>
                  <a:gd name="T38" fmla="*/ 38 w 45"/>
                  <a:gd name="T39" fmla="*/ 12 h 43"/>
                  <a:gd name="T40" fmla="*/ 39 w 45"/>
                  <a:gd name="T41" fmla="*/ 14 h 43"/>
                  <a:gd name="T42" fmla="*/ 40 w 45"/>
                  <a:gd name="T43" fmla="*/ 16 h 43"/>
                  <a:gd name="T44" fmla="*/ 40 w 45"/>
                  <a:gd name="T45" fmla="*/ 25 h 43"/>
                  <a:gd name="T46" fmla="*/ 44 w 45"/>
                  <a:gd name="T47" fmla="*/ 16 h 43"/>
                  <a:gd name="T48" fmla="*/ 42 w 45"/>
                  <a:gd name="T49" fmla="*/ 12 h 43"/>
                  <a:gd name="T50" fmla="*/ 41 w 45"/>
                  <a:gd name="T51" fmla="*/ 10 h 43"/>
                  <a:gd name="T52" fmla="*/ 39 w 45"/>
                  <a:gd name="T53" fmla="*/ 8 h 43"/>
                  <a:gd name="T54" fmla="*/ 34 w 45"/>
                  <a:gd name="T55" fmla="*/ 3 h 43"/>
                  <a:gd name="T56" fmla="*/ 32 w 45"/>
                  <a:gd name="T57" fmla="*/ 2 h 43"/>
                  <a:gd name="T58" fmla="*/ 29 w 45"/>
                  <a:gd name="T59" fmla="*/ 1 h 43"/>
                  <a:gd name="T60" fmla="*/ 27 w 45"/>
                  <a:gd name="T61" fmla="*/ 1 h 43"/>
                  <a:gd name="T62" fmla="*/ 26 w 45"/>
                  <a:gd name="T63" fmla="*/ 0 h 43"/>
                  <a:gd name="T64" fmla="*/ 16 w 45"/>
                  <a:gd name="T65" fmla="*/ 1 h 43"/>
                  <a:gd name="T66" fmla="*/ 14 w 45"/>
                  <a:gd name="T67" fmla="*/ 2 h 43"/>
                  <a:gd name="T68" fmla="*/ 12 w 45"/>
                  <a:gd name="T69" fmla="*/ 2 h 43"/>
                  <a:gd name="T70" fmla="*/ 12 w 45"/>
                  <a:gd name="T71" fmla="*/ 3 h 43"/>
                  <a:gd name="T72" fmla="*/ 5 w 45"/>
                  <a:gd name="T73" fmla="*/ 8 h 43"/>
                  <a:gd name="T74" fmla="*/ 3 w 45"/>
                  <a:gd name="T75" fmla="*/ 10 h 43"/>
                  <a:gd name="T76" fmla="*/ 1 w 45"/>
                  <a:gd name="T77" fmla="*/ 15 h 43"/>
                  <a:gd name="T78" fmla="*/ 0 w 45"/>
                  <a:gd name="T79" fmla="*/ 17 h 43"/>
                  <a:gd name="T80" fmla="*/ 0 w 45"/>
                  <a:gd name="T81" fmla="*/ 24 h 43"/>
                  <a:gd name="T82" fmla="*/ 1 w 45"/>
                  <a:gd name="T83" fmla="*/ 27 h 43"/>
                  <a:gd name="T84" fmla="*/ 2 w 45"/>
                  <a:gd name="T85" fmla="*/ 30 h 43"/>
                  <a:gd name="T86" fmla="*/ 3 w 45"/>
                  <a:gd name="T87" fmla="*/ 32 h 43"/>
                  <a:gd name="T88" fmla="*/ 3 w 45"/>
                  <a:gd name="T89" fmla="*/ 32 h 43"/>
                  <a:gd name="T90" fmla="*/ 4 w 45"/>
                  <a:gd name="T91" fmla="*/ 34 h 43"/>
                  <a:gd name="T92" fmla="*/ 9 w 45"/>
                  <a:gd name="T93" fmla="*/ 39 h 43"/>
                  <a:gd name="T94" fmla="*/ 11 w 45"/>
                  <a:gd name="T95" fmla="*/ 40 h 43"/>
                  <a:gd name="T96" fmla="*/ 16 w 45"/>
                  <a:gd name="T97" fmla="*/ 42 h 43"/>
                  <a:gd name="T98" fmla="*/ 18 w 45"/>
                  <a:gd name="T99" fmla="*/ 42 h 43"/>
                  <a:gd name="T100" fmla="*/ 30 w 45"/>
                  <a:gd name="T101" fmla="*/ 41 h 43"/>
                  <a:gd name="T102" fmla="*/ 33 w 45"/>
                  <a:gd name="T103" fmla="*/ 40 h 43"/>
                  <a:gd name="T104" fmla="*/ 36 w 45"/>
                  <a:gd name="T105" fmla="*/ 38 h 43"/>
                  <a:gd name="T106" fmla="*/ 40 w 45"/>
                  <a:gd name="T107" fmla="*/ 35 h 43"/>
                  <a:gd name="T108" fmla="*/ 41 w 45"/>
                  <a:gd name="T109" fmla="*/ 33 h 43"/>
                  <a:gd name="T110" fmla="*/ 43 w 45"/>
                  <a:gd name="T111" fmla="*/ 29 h 43"/>
                  <a:gd name="T112" fmla="*/ 44 w 45"/>
                  <a:gd name="T11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43">
                    <a:moveTo>
                      <a:pt x="40" y="25"/>
                    </a:moveTo>
                    <a:cubicBezTo>
                      <a:pt x="40" y="25"/>
                      <a:pt x="40" y="26"/>
                      <a:pt x="40" y="26"/>
                    </a:cubicBezTo>
                    <a:cubicBezTo>
                      <a:pt x="40" y="27"/>
                      <a:pt x="39" y="27"/>
                      <a:pt x="39" y="28"/>
                    </a:cubicBezTo>
                    <a:cubicBezTo>
                      <a:pt x="39" y="28"/>
                      <a:pt x="39" y="29"/>
                      <a:pt x="39" y="29"/>
                    </a:cubicBezTo>
                    <a:cubicBezTo>
                      <a:pt x="39" y="29"/>
                      <a:pt x="39" y="29"/>
                      <a:pt x="39" y="29"/>
                    </a:cubicBezTo>
                    <a:cubicBezTo>
                      <a:pt x="38" y="30"/>
                      <a:pt x="38" y="30"/>
                      <a:pt x="38" y="30"/>
                    </a:cubicBezTo>
                    <a:cubicBezTo>
                      <a:pt x="38" y="31"/>
                      <a:pt x="38" y="31"/>
                      <a:pt x="38" y="31"/>
                    </a:cubicBezTo>
                    <a:cubicBezTo>
                      <a:pt x="37" y="31"/>
                      <a:pt x="37" y="31"/>
                      <a:pt x="37" y="31"/>
                    </a:cubicBezTo>
                    <a:cubicBezTo>
                      <a:pt x="37" y="32"/>
                      <a:pt x="37" y="32"/>
                      <a:pt x="37" y="32"/>
                    </a:cubicBezTo>
                    <a:cubicBezTo>
                      <a:pt x="36" y="32"/>
                      <a:pt x="37" y="33"/>
                      <a:pt x="37" y="33"/>
                    </a:cubicBezTo>
                    <a:cubicBezTo>
                      <a:pt x="36" y="33"/>
                      <a:pt x="35" y="34"/>
                      <a:pt x="34" y="35"/>
                    </a:cubicBezTo>
                    <a:cubicBezTo>
                      <a:pt x="34" y="35"/>
                      <a:pt x="34" y="35"/>
                      <a:pt x="33" y="35"/>
                    </a:cubicBezTo>
                    <a:cubicBezTo>
                      <a:pt x="33" y="35"/>
                      <a:pt x="33" y="36"/>
                      <a:pt x="33" y="36"/>
                    </a:cubicBezTo>
                    <a:cubicBezTo>
                      <a:pt x="33" y="36"/>
                      <a:pt x="32" y="36"/>
                      <a:pt x="32" y="36"/>
                    </a:cubicBezTo>
                    <a:cubicBezTo>
                      <a:pt x="32" y="36"/>
                      <a:pt x="32" y="36"/>
                      <a:pt x="32" y="36"/>
                    </a:cubicBezTo>
                    <a:cubicBezTo>
                      <a:pt x="32" y="37"/>
                      <a:pt x="31" y="37"/>
                      <a:pt x="31" y="37"/>
                    </a:cubicBezTo>
                    <a:cubicBezTo>
                      <a:pt x="31" y="37"/>
                      <a:pt x="31" y="37"/>
                      <a:pt x="31" y="37"/>
                    </a:cubicBezTo>
                    <a:cubicBezTo>
                      <a:pt x="31" y="37"/>
                      <a:pt x="29" y="38"/>
                      <a:pt x="28" y="38"/>
                    </a:cubicBezTo>
                    <a:cubicBezTo>
                      <a:pt x="26" y="39"/>
                      <a:pt x="24" y="39"/>
                      <a:pt x="21" y="39"/>
                    </a:cubicBezTo>
                    <a:cubicBezTo>
                      <a:pt x="16" y="39"/>
                      <a:pt x="11" y="36"/>
                      <a:pt x="8" y="33"/>
                    </a:cubicBezTo>
                    <a:cubicBezTo>
                      <a:pt x="8" y="32"/>
                      <a:pt x="8" y="32"/>
                      <a:pt x="7" y="32"/>
                    </a:cubicBezTo>
                    <a:cubicBezTo>
                      <a:pt x="7" y="32"/>
                      <a:pt x="7" y="31"/>
                      <a:pt x="7" y="31"/>
                    </a:cubicBezTo>
                    <a:cubicBezTo>
                      <a:pt x="7" y="31"/>
                      <a:pt x="7" y="31"/>
                      <a:pt x="6" y="31"/>
                    </a:cubicBezTo>
                    <a:cubicBezTo>
                      <a:pt x="6" y="31"/>
                      <a:pt x="7" y="30"/>
                      <a:pt x="6" y="30"/>
                    </a:cubicBezTo>
                    <a:cubicBezTo>
                      <a:pt x="6" y="30"/>
                      <a:pt x="6" y="30"/>
                      <a:pt x="6" y="30"/>
                    </a:cubicBezTo>
                    <a:cubicBezTo>
                      <a:pt x="6" y="30"/>
                      <a:pt x="6" y="30"/>
                      <a:pt x="6" y="30"/>
                    </a:cubicBezTo>
                    <a:cubicBezTo>
                      <a:pt x="6" y="30"/>
                      <a:pt x="5" y="29"/>
                      <a:pt x="5" y="29"/>
                    </a:cubicBezTo>
                    <a:cubicBezTo>
                      <a:pt x="5" y="28"/>
                      <a:pt x="5" y="28"/>
                      <a:pt x="5" y="27"/>
                    </a:cubicBezTo>
                    <a:cubicBezTo>
                      <a:pt x="5" y="27"/>
                      <a:pt x="5" y="27"/>
                      <a:pt x="5" y="27"/>
                    </a:cubicBezTo>
                    <a:cubicBezTo>
                      <a:pt x="5" y="26"/>
                      <a:pt x="5" y="26"/>
                      <a:pt x="4" y="25"/>
                    </a:cubicBezTo>
                    <a:cubicBezTo>
                      <a:pt x="4" y="25"/>
                      <a:pt x="4" y="25"/>
                      <a:pt x="4" y="25"/>
                    </a:cubicBezTo>
                    <a:cubicBezTo>
                      <a:pt x="4" y="23"/>
                      <a:pt x="4" y="20"/>
                      <a:pt x="4" y="17"/>
                    </a:cubicBezTo>
                    <a:cubicBezTo>
                      <a:pt x="4" y="17"/>
                      <a:pt x="4" y="17"/>
                      <a:pt x="4" y="17"/>
                    </a:cubicBezTo>
                    <a:cubicBezTo>
                      <a:pt x="5" y="17"/>
                      <a:pt x="5" y="16"/>
                      <a:pt x="5" y="15"/>
                    </a:cubicBezTo>
                    <a:cubicBezTo>
                      <a:pt x="5" y="15"/>
                      <a:pt x="5" y="15"/>
                      <a:pt x="5" y="15"/>
                    </a:cubicBezTo>
                    <a:cubicBezTo>
                      <a:pt x="5" y="14"/>
                      <a:pt x="5" y="14"/>
                      <a:pt x="5" y="14"/>
                    </a:cubicBezTo>
                    <a:cubicBezTo>
                      <a:pt x="5" y="14"/>
                      <a:pt x="6" y="14"/>
                      <a:pt x="6" y="14"/>
                    </a:cubicBezTo>
                    <a:cubicBezTo>
                      <a:pt x="6" y="14"/>
                      <a:pt x="6" y="13"/>
                      <a:pt x="6" y="13"/>
                    </a:cubicBezTo>
                    <a:cubicBezTo>
                      <a:pt x="6" y="13"/>
                      <a:pt x="6" y="13"/>
                      <a:pt x="6" y="13"/>
                    </a:cubicBezTo>
                    <a:cubicBezTo>
                      <a:pt x="7" y="12"/>
                      <a:pt x="7" y="12"/>
                      <a:pt x="7" y="12"/>
                    </a:cubicBezTo>
                    <a:cubicBezTo>
                      <a:pt x="7" y="12"/>
                      <a:pt x="7" y="12"/>
                      <a:pt x="7" y="11"/>
                    </a:cubicBezTo>
                    <a:cubicBezTo>
                      <a:pt x="8" y="10"/>
                      <a:pt x="9" y="9"/>
                      <a:pt x="10" y="8"/>
                    </a:cubicBezTo>
                    <a:cubicBezTo>
                      <a:pt x="10" y="8"/>
                      <a:pt x="11" y="8"/>
                      <a:pt x="11" y="8"/>
                    </a:cubicBezTo>
                    <a:cubicBezTo>
                      <a:pt x="12" y="7"/>
                      <a:pt x="12" y="7"/>
                      <a:pt x="12" y="7"/>
                    </a:cubicBezTo>
                    <a:cubicBezTo>
                      <a:pt x="12" y="6"/>
                      <a:pt x="13" y="6"/>
                      <a:pt x="13" y="6"/>
                    </a:cubicBezTo>
                    <a:cubicBezTo>
                      <a:pt x="13" y="6"/>
                      <a:pt x="13" y="6"/>
                      <a:pt x="13" y="6"/>
                    </a:cubicBezTo>
                    <a:cubicBezTo>
                      <a:pt x="14" y="6"/>
                      <a:pt x="14" y="6"/>
                      <a:pt x="14" y="6"/>
                    </a:cubicBezTo>
                    <a:cubicBezTo>
                      <a:pt x="14" y="5"/>
                      <a:pt x="15" y="5"/>
                      <a:pt x="16" y="5"/>
                    </a:cubicBezTo>
                    <a:cubicBezTo>
                      <a:pt x="16" y="5"/>
                      <a:pt x="16" y="5"/>
                      <a:pt x="17" y="5"/>
                    </a:cubicBezTo>
                    <a:cubicBezTo>
                      <a:pt x="17" y="4"/>
                      <a:pt x="18" y="4"/>
                      <a:pt x="20" y="4"/>
                    </a:cubicBezTo>
                    <a:cubicBezTo>
                      <a:pt x="20" y="4"/>
                      <a:pt x="20" y="4"/>
                      <a:pt x="20" y="4"/>
                    </a:cubicBezTo>
                    <a:cubicBezTo>
                      <a:pt x="21" y="4"/>
                      <a:pt x="22" y="4"/>
                      <a:pt x="23" y="4"/>
                    </a:cubicBezTo>
                    <a:cubicBezTo>
                      <a:pt x="25" y="4"/>
                      <a:pt x="26" y="4"/>
                      <a:pt x="28" y="5"/>
                    </a:cubicBezTo>
                    <a:cubicBezTo>
                      <a:pt x="29" y="5"/>
                      <a:pt x="30" y="5"/>
                      <a:pt x="30" y="5"/>
                    </a:cubicBezTo>
                    <a:cubicBezTo>
                      <a:pt x="31" y="6"/>
                      <a:pt x="31" y="6"/>
                      <a:pt x="31" y="6"/>
                    </a:cubicBezTo>
                    <a:cubicBezTo>
                      <a:pt x="31" y="6"/>
                      <a:pt x="31" y="6"/>
                      <a:pt x="32" y="6"/>
                    </a:cubicBezTo>
                    <a:cubicBezTo>
                      <a:pt x="32" y="6"/>
                      <a:pt x="32" y="7"/>
                      <a:pt x="32" y="7"/>
                    </a:cubicBezTo>
                    <a:cubicBezTo>
                      <a:pt x="33" y="7"/>
                      <a:pt x="33" y="7"/>
                      <a:pt x="34" y="8"/>
                    </a:cubicBezTo>
                    <a:cubicBezTo>
                      <a:pt x="35" y="9"/>
                      <a:pt x="35" y="9"/>
                      <a:pt x="36" y="10"/>
                    </a:cubicBezTo>
                    <a:cubicBezTo>
                      <a:pt x="37" y="11"/>
                      <a:pt x="37" y="11"/>
                      <a:pt x="38" y="12"/>
                    </a:cubicBezTo>
                    <a:cubicBezTo>
                      <a:pt x="38" y="12"/>
                      <a:pt x="38" y="12"/>
                      <a:pt x="38" y="13"/>
                    </a:cubicBezTo>
                    <a:cubicBezTo>
                      <a:pt x="38" y="13"/>
                      <a:pt x="38" y="13"/>
                      <a:pt x="38" y="13"/>
                    </a:cubicBezTo>
                    <a:cubicBezTo>
                      <a:pt x="38" y="13"/>
                      <a:pt x="39" y="14"/>
                      <a:pt x="39" y="14"/>
                    </a:cubicBezTo>
                    <a:cubicBezTo>
                      <a:pt x="39" y="15"/>
                      <a:pt x="39" y="15"/>
                      <a:pt x="39" y="16"/>
                    </a:cubicBezTo>
                    <a:cubicBezTo>
                      <a:pt x="40" y="16"/>
                      <a:pt x="40" y="16"/>
                      <a:pt x="40" y="16"/>
                    </a:cubicBezTo>
                    <a:cubicBezTo>
                      <a:pt x="40" y="16"/>
                      <a:pt x="40" y="16"/>
                      <a:pt x="40" y="16"/>
                    </a:cubicBezTo>
                    <a:cubicBezTo>
                      <a:pt x="40" y="17"/>
                      <a:pt x="40" y="17"/>
                      <a:pt x="40" y="18"/>
                    </a:cubicBezTo>
                    <a:cubicBezTo>
                      <a:pt x="40" y="18"/>
                      <a:pt x="40" y="19"/>
                      <a:pt x="40" y="19"/>
                    </a:cubicBezTo>
                    <a:cubicBezTo>
                      <a:pt x="41" y="20"/>
                      <a:pt x="41" y="23"/>
                      <a:pt x="40" y="25"/>
                    </a:cubicBezTo>
                    <a:moveTo>
                      <a:pt x="44" y="18"/>
                    </a:moveTo>
                    <a:cubicBezTo>
                      <a:pt x="44" y="17"/>
                      <a:pt x="44" y="17"/>
                      <a:pt x="44" y="17"/>
                    </a:cubicBezTo>
                    <a:cubicBezTo>
                      <a:pt x="44" y="17"/>
                      <a:pt x="44" y="17"/>
                      <a:pt x="44" y="16"/>
                    </a:cubicBezTo>
                    <a:cubicBezTo>
                      <a:pt x="44" y="15"/>
                      <a:pt x="43" y="14"/>
                      <a:pt x="43" y="13"/>
                    </a:cubicBezTo>
                    <a:cubicBezTo>
                      <a:pt x="43" y="13"/>
                      <a:pt x="43" y="13"/>
                      <a:pt x="43" y="12"/>
                    </a:cubicBezTo>
                    <a:cubicBezTo>
                      <a:pt x="42" y="12"/>
                      <a:pt x="42" y="12"/>
                      <a:pt x="42" y="12"/>
                    </a:cubicBezTo>
                    <a:cubicBezTo>
                      <a:pt x="42" y="12"/>
                      <a:pt x="42" y="11"/>
                      <a:pt x="42" y="11"/>
                    </a:cubicBezTo>
                    <a:cubicBezTo>
                      <a:pt x="42" y="11"/>
                      <a:pt x="41" y="11"/>
                      <a:pt x="41" y="11"/>
                    </a:cubicBezTo>
                    <a:cubicBezTo>
                      <a:pt x="41" y="11"/>
                      <a:pt x="41" y="10"/>
                      <a:pt x="41" y="10"/>
                    </a:cubicBezTo>
                    <a:cubicBezTo>
                      <a:pt x="41" y="10"/>
                      <a:pt x="41" y="10"/>
                      <a:pt x="41" y="10"/>
                    </a:cubicBezTo>
                    <a:cubicBezTo>
                      <a:pt x="40" y="9"/>
                      <a:pt x="40" y="9"/>
                      <a:pt x="40" y="9"/>
                    </a:cubicBezTo>
                    <a:cubicBezTo>
                      <a:pt x="40" y="9"/>
                      <a:pt x="40" y="8"/>
                      <a:pt x="39" y="8"/>
                    </a:cubicBezTo>
                    <a:cubicBezTo>
                      <a:pt x="38" y="7"/>
                      <a:pt x="37" y="5"/>
                      <a:pt x="36" y="4"/>
                    </a:cubicBezTo>
                    <a:cubicBezTo>
                      <a:pt x="35" y="4"/>
                      <a:pt x="35" y="4"/>
                      <a:pt x="35" y="4"/>
                    </a:cubicBezTo>
                    <a:cubicBezTo>
                      <a:pt x="35" y="4"/>
                      <a:pt x="35" y="4"/>
                      <a:pt x="34" y="3"/>
                    </a:cubicBezTo>
                    <a:cubicBezTo>
                      <a:pt x="34" y="3"/>
                      <a:pt x="34" y="3"/>
                      <a:pt x="34" y="3"/>
                    </a:cubicBezTo>
                    <a:cubicBezTo>
                      <a:pt x="33" y="3"/>
                      <a:pt x="34" y="3"/>
                      <a:pt x="33" y="3"/>
                    </a:cubicBezTo>
                    <a:cubicBezTo>
                      <a:pt x="33" y="3"/>
                      <a:pt x="33" y="3"/>
                      <a:pt x="32" y="2"/>
                    </a:cubicBezTo>
                    <a:cubicBezTo>
                      <a:pt x="32" y="2"/>
                      <a:pt x="31" y="2"/>
                      <a:pt x="31" y="2"/>
                    </a:cubicBezTo>
                    <a:cubicBezTo>
                      <a:pt x="30" y="2"/>
                      <a:pt x="30" y="2"/>
                      <a:pt x="30" y="1"/>
                    </a:cubicBezTo>
                    <a:cubicBezTo>
                      <a:pt x="30" y="1"/>
                      <a:pt x="30" y="1"/>
                      <a:pt x="29" y="1"/>
                    </a:cubicBezTo>
                    <a:cubicBezTo>
                      <a:pt x="29" y="1"/>
                      <a:pt x="29" y="1"/>
                      <a:pt x="28" y="1"/>
                    </a:cubicBezTo>
                    <a:cubicBezTo>
                      <a:pt x="28" y="1"/>
                      <a:pt x="28" y="1"/>
                      <a:pt x="28" y="1"/>
                    </a:cubicBezTo>
                    <a:cubicBezTo>
                      <a:pt x="28" y="1"/>
                      <a:pt x="27" y="1"/>
                      <a:pt x="27" y="1"/>
                    </a:cubicBezTo>
                    <a:cubicBezTo>
                      <a:pt x="27" y="1"/>
                      <a:pt x="27" y="1"/>
                      <a:pt x="27" y="1"/>
                    </a:cubicBezTo>
                    <a:cubicBezTo>
                      <a:pt x="27" y="0"/>
                      <a:pt x="26" y="1"/>
                      <a:pt x="26" y="1"/>
                    </a:cubicBezTo>
                    <a:cubicBezTo>
                      <a:pt x="26" y="1"/>
                      <a:pt x="26" y="0"/>
                      <a:pt x="26" y="0"/>
                    </a:cubicBezTo>
                    <a:cubicBezTo>
                      <a:pt x="24" y="0"/>
                      <a:pt x="21" y="0"/>
                      <a:pt x="19" y="0"/>
                    </a:cubicBezTo>
                    <a:cubicBezTo>
                      <a:pt x="19" y="0"/>
                      <a:pt x="19" y="1"/>
                      <a:pt x="19" y="1"/>
                    </a:cubicBezTo>
                    <a:cubicBezTo>
                      <a:pt x="18" y="1"/>
                      <a:pt x="17" y="1"/>
                      <a:pt x="16" y="1"/>
                    </a:cubicBezTo>
                    <a:cubicBezTo>
                      <a:pt x="16" y="1"/>
                      <a:pt x="16" y="1"/>
                      <a:pt x="16" y="1"/>
                    </a:cubicBezTo>
                    <a:cubicBezTo>
                      <a:pt x="15" y="1"/>
                      <a:pt x="15" y="1"/>
                      <a:pt x="14" y="2"/>
                    </a:cubicBezTo>
                    <a:cubicBezTo>
                      <a:pt x="14" y="2"/>
                      <a:pt x="14" y="2"/>
                      <a:pt x="14" y="2"/>
                    </a:cubicBezTo>
                    <a:cubicBezTo>
                      <a:pt x="14" y="2"/>
                      <a:pt x="14" y="2"/>
                      <a:pt x="13" y="2"/>
                    </a:cubicBezTo>
                    <a:cubicBezTo>
                      <a:pt x="13" y="2"/>
                      <a:pt x="13" y="2"/>
                      <a:pt x="13" y="2"/>
                    </a:cubicBezTo>
                    <a:cubicBezTo>
                      <a:pt x="13" y="2"/>
                      <a:pt x="12" y="2"/>
                      <a:pt x="12" y="2"/>
                    </a:cubicBezTo>
                    <a:cubicBezTo>
                      <a:pt x="12" y="2"/>
                      <a:pt x="12" y="2"/>
                      <a:pt x="12" y="3"/>
                    </a:cubicBezTo>
                    <a:cubicBezTo>
                      <a:pt x="12" y="3"/>
                      <a:pt x="12" y="2"/>
                      <a:pt x="12" y="3"/>
                    </a:cubicBezTo>
                    <a:cubicBezTo>
                      <a:pt x="12" y="3"/>
                      <a:pt x="12" y="3"/>
                      <a:pt x="12" y="3"/>
                    </a:cubicBezTo>
                    <a:cubicBezTo>
                      <a:pt x="12" y="3"/>
                      <a:pt x="11" y="3"/>
                      <a:pt x="11" y="3"/>
                    </a:cubicBezTo>
                    <a:cubicBezTo>
                      <a:pt x="11" y="3"/>
                      <a:pt x="11" y="3"/>
                      <a:pt x="11" y="3"/>
                    </a:cubicBezTo>
                    <a:cubicBezTo>
                      <a:pt x="9" y="4"/>
                      <a:pt x="7" y="6"/>
                      <a:pt x="5" y="8"/>
                    </a:cubicBezTo>
                    <a:cubicBezTo>
                      <a:pt x="5" y="8"/>
                      <a:pt x="5" y="8"/>
                      <a:pt x="5" y="8"/>
                    </a:cubicBezTo>
                    <a:cubicBezTo>
                      <a:pt x="5" y="9"/>
                      <a:pt x="4" y="9"/>
                      <a:pt x="4" y="9"/>
                    </a:cubicBezTo>
                    <a:cubicBezTo>
                      <a:pt x="4" y="10"/>
                      <a:pt x="3" y="10"/>
                      <a:pt x="3" y="10"/>
                    </a:cubicBezTo>
                    <a:cubicBezTo>
                      <a:pt x="3" y="10"/>
                      <a:pt x="3" y="10"/>
                      <a:pt x="3" y="11"/>
                    </a:cubicBezTo>
                    <a:cubicBezTo>
                      <a:pt x="3" y="11"/>
                      <a:pt x="2" y="12"/>
                      <a:pt x="2" y="12"/>
                    </a:cubicBezTo>
                    <a:cubicBezTo>
                      <a:pt x="2" y="13"/>
                      <a:pt x="1" y="14"/>
                      <a:pt x="1" y="15"/>
                    </a:cubicBezTo>
                    <a:cubicBezTo>
                      <a:pt x="1" y="15"/>
                      <a:pt x="1" y="16"/>
                      <a:pt x="1" y="16"/>
                    </a:cubicBezTo>
                    <a:cubicBezTo>
                      <a:pt x="1" y="16"/>
                      <a:pt x="1" y="17"/>
                      <a:pt x="1" y="17"/>
                    </a:cubicBezTo>
                    <a:cubicBezTo>
                      <a:pt x="1" y="17"/>
                      <a:pt x="0" y="17"/>
                      <a:pt x="0" y="17"/>
                    </a:cubicBezTo>
                    <a:cubicBezTo>
                      <a:pt x="0" y="17"/>
                      <a:pt x="0" y="18"/>
                      <a:pt x="0" y="18"/>
                    </a:cubicBezTo>
                    <a:cubicBezTo>
                      <a:pt x="0" y="19"/>
                      <a:pt x="0" y="19"/>
                      <a:pt x="0" y="19"/>
                    </a:cubicBezTo>
                    <a:cubicBezTo>
                      <a:pt x="0" y="20"/>
                      <a:pt x="0" y="23"/>
                      <a:pt x="0" y="24"/>
                    </a:cubicBezTo>
                    <a:cubicBezTo>
                      <a:pt x="0" y="25"/>
                      <a:pt x="0" y="25"/>
                      <a:pt x="0" y="25"/>
                    </a:cubicBezTo>
                    <a:cubicBezTo>
                      <a:pt x="1" y="26"/>
                      <a:pt x="0" y="26"/>
                      <a:pt x="1" y="27"/>
                    </a:cubicBezTo>
                    <a:cubicBezTo>
                      <a:pt x="1" y="27"/>
                      <a:pt x="1" y="27"/>
                      <a:pt x="1" y="27"/>
                    </a:cubicBezTo>
                    <a:cubicBezTo>
                      <a:pt x="1" y="27"/>
                      <a:pt x="1" y="27"/>
                      <a:pt x="1" y="28"/>
                    </a:cubicBezTo>
                    <a:cubicBezTo>
                      <a:pt x="1" y="28"/>
                      <a:pt x="1" y="28"/>
                      <a:pt x="1" y="28"/>
                    </a:cubicBezTo>
                    <a:cubicBezTo>
                      <a:pt x="1" y="29"/>
                      <a:pt x="2" y="29"/>
                      <a:pt x="2" y="30"/>
                    </a:cubicBezTo>
                    <a:cubicBezTo>
                      <a:pt x="2" y="30"/>
                      <a:pt x="2" y="30"/>
                      <a:pt x="2" y="30"/>
                    </a:cubicBezTo>
                    <a:cubicBezTo>
                      <a:pt x="2" y="31"/>
                      <a:pt x="2" y="31"/>
                      <a:pt x="3" y="31"/>
                    </a:cubicBezTo>
                    <a:cubicBezTo>
                      <a:pt x="3" y="31"/>
                      <a:pt x="3" y="32"/>
                      <a:pt x="3" y="32"/>
                    </a:cubicBezTo>
                    <a:cubicBezTo>
                      <a:pt x="3" y="32"/>
                      <a:pt x="3" y="32"/>
                      <a:pt x="3" y="32"/>
                    </a:cubicBezTo>
                    <a:cubicBezTo>
                      <a:pt x="3" y="32"/>
                      <a:pt x="3" y="32"/>
                      <a:pt x="3" y="32"/>
                    </a:cubicBezTo>
                    <a:cubicBezTo>
                      <a:pt x="3" y="32"/>
                      <a:pt x="3" y="32"/>
                      <a:pt x="3" y="32"/>
                    </a:cubicBezTo>
                    <a:cubicBezTo>
                      <a:pt x="3" y="32"/>
                      <a:pt x="3" y="33"/>
                      <a:pt x="3" y="33"/>
                    </a:cubicBezTo>
                    <a:cubicBezTo>
                      <a:pt x="3" y="33"/>
                      <a:pt x="4" y="33"/>
                      <a:pt x="4" y="33"/>
                    </a:cubicBezTo>
                    <a:cubicBezTo>
                      <a:pt x="4" y="33"/>
                      <a:pt x="4" y="33"/>
                      <a:pt x="4" y="34"/>
                    </a:cubicBezTo>
                    <a:cubicBezTo>
                      <a:pt x="4" y="34"/>
                      <a:pt x="4" y="34"/>
                      <a:pt x="4" y="34"/>
                    </a:cubicBezTo>
                    <a:cubicBezTo>
                      <a:pt x="5" y="35"/>
                      <a:pt x="6" y="36"/>
                      <a:pt x="8" y="37"/>
                    </a:cubicBezTo>
                    <a:cubicBezTo>
                      <a:pt x="8" y="38"/>
                      <a:pt x="9" y="39"/>
                      <a:pt x="9" y="39"/>
                    </a:cubicBezTo>
                    <a:cubicBezTo>
                      <a:pt x="10" y="39"/>
                      <a:pt x="9" y="39"/>
                      <a:pt x="10" y="39"/>
                    </a:cubicBezTo>
                    <a:cubicBezTo>
                      <a:pt x="10" y="39"/>
                      <a:pt x="10" y="39"/>
                      <a:pt x="11" y="39"/>
                    </a:cubicBezTo>
                    <a:cubicBezTo>
                      <a:pt x="11" y="40"/>
                      <a:pt x="11" y="40"/>
                      <a:pt x="11" y="40"/>
                    </a:cubicBezTo>
                    <a:cubicBezTo>
                      <a:pt x="11" y="40"/>
                      <a:pt x="12" y="40"/>
                      <a:pt x="12" y="40"/>
                    </a:cubicBezTo>
                    <a:cubicBezTo>
                      <a:pt x="12" y="40"/>
                      <a:pt x="13" y="41"/>
                      <a:pt x="13" y="41"/>
                    </a:cubicBezTo>
                    <a:cubicBezTo>
                      <a:pt x="14" y="41"/>
                      <a:pt x="15" y="41"/>
                      <a:pt x="16" y="42"/>
                    </a:cubicBezTo>
                    <a:cubicBezTo>
                      <a:pt x="16" y="42"/>
                      <a:pt x="17" y="42"/>
                      <a:pt x="17" y="42"/>
                    </a:cubicBezTo>
                    <a:cubicBezTo>
                      <a:pt x="17" y="42"/>
                      <a:pt x="17" y="42"/>
                      <a:pt x="17" y="42"/>
                    </a:cubicBezTo>
                    <a:cubicBezTo>
                      <a:pt x="17" y="42"/>
                      <a:pt x="18" y="42"/>
                      <a:pt x="18" y="42"/>
                    </a:cubicBezTo>
                    <a:cubicBezTo>
                      <a:pt x="20" y="43"/>
                      <a:pt x="24" y="43"/>
                      <a:pt x="27" y="42"/>
                    </a:cubicBezTo>
                    <a:cubicBezTo>
                      <a:pt x="28" y="42"/>
                      <a:pt x="30" y="41"/>
                      <a:pt x="30" y="41"/>
                    </a:cubicBezTo>
                    <a:cubicBezTo>
                      <a:pt x="30" y="41"/>
                      <a:pt x="30" y="41"/>
                      <a:pt x="30" y="41"/>
                    </a:cubicBezTo>
                    <a:cubicBezTo>
                      <a:pt x="31" y="41"/>
                      <a:pt x="31" y="41"/>
                      <a:pt x="31" y="41"/>
                    </a:cubicBezTo>
                    <a:cubicBezTo>
                      <a:pt x="31" y="41"/>
                      <a:pt x="32" y="41"/>
                      <a:pt x="32" y="41"/>
                    </a:cubicBezTo>
                    <a:cubicBezTo>
                      <a:pt x="32" y="41"/>
                      <a:pt x="33" y="40"/>
                      <a:pt x="33" y="40"/>
                    </a:cubicBezTo>
                    <a:cubicBezTo>
                      <a:pt x="33" y="40"/>
                      <a:pt x="33" y="40"/>
                      <a:pt x="33" y="40"/>
                    </a:cubicBezTo>
                    <a:cubicBezTo>
                      <a:pt x="34" y="39"/>
                      <a:pt x="35" y="39"/>
                      <a:pt x="35" y="38"/>
                    </a:cubicBezTo>
                    <a:cubicBezTo>
                      <a:pt x="35" y="38"/>
                      <a:pt x="36" y="38"/>
                      <a:pt x="36" y="38"/>
                    </a:cubicBezTo>
                    <a:cubicBezTo>
                      <a:pt x="36" y="38"/>
                      <a:pt x="36" y="38"/>
                      <a:pt x="36" y="38"/>
                    </a:cubicBezTo>
                    <a:cubicBezTo>
                      <a:pt x="37" y="37"/>
                      <a:pt x="37" y="37"/>
                      <a:pt x="37" y="37"/>
                    </a:cubicBezTo>
                    <a:cubicBezTo>
                      <a:pt x="38" y="36"/>
                      <a:pt x="39" y="35"/>
                      <a:pt x="40" y="35"/>
                    </a:cubicBezTo>
                    <a:cubicBezTo>
                      <a:pt x="40" y="35"/>
                      <a:pt x="40" y="34"/>
                      <a:pt x="40" y="34"/>
                    </a:cubicBezTo>
                    <a:cubicBezTo>
                      <a:pt x="40" y="34"/>
                      <a:pt x="41" y="34"/>
                      <a:pt x="41" y="33"/>
                    </a:cubicBezTo>
                    <a:cubicBezTo>
                      <a:pt x="41" y="33"/>
                      <a:pt x="41" y="33"/>
                      <a:pt x="41" y="33"/>
                    </a:cubicBezTo>
                    <a:cubicBezTo>
                      <a:pt x="41" y="32"/>
                      <a:pt x="42" y="32"/>
                      <a:pt x="42" y="31"/>
                    </a:cubicBezTo>
                    <a:cubicBezTo>
                      <a:pt x="42" y="31"/>
                      <a:pt x="43" y="30"/>
                      <a:pt x="43" y="30"/>
                    </a:cubicBezTo>
                    <a:cubicBezTo>
                      <a:pt x="43" y="30"/>
                      <a:pt x="43" y="29"/>
                      <a:pt x="43" y="29"/>
                    </a:cubicBezTo>
                    <a:cubicBezTo>
                      <a:pt x="43" y="28"/>
                      <a:pt x="44" y="27"/>
                      <a:pt x="44" y="26"/>
                    </a:cubicBezTo>
                    <a:cubicBezTo>
                      <a:pt x="44" y="25"/>
                      <a:pt x="44" y="25"/>
                      <a:pt x="44" y="24"/>
                    </a:cubicBezTo>
                    <a:cubicBezTo>
                      <a:pt x="45" y="22"/>
                      <a:pt x="44" y="19"/>
                      <a:pt x="44"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3" name="Freeform 278"/>
              <p:cNvSpPr>
                <a:spLocks noEditPoints="1"/>
              </p:cNvSpPr>
              <p:nvPr/>
            </p:nvSpPr>
            <p:spPr bwMode="auto">
              <a:xfrm>
                <a:off x="6869113" y="5581650"/>
                <a:ext cx="11112" cy="11113"/>
              </a:xfrm>
              <a:custGeom>
                <a:avLst/>
                <a:gdLst>
                  <a:gd name="T0" fmla="*/ 14 w 19"/>
                  <a:gd name="T1" fmla="*/ 9 h 23"/>
                  <a:gd name="T2" fmla="*/ 12 w 19"/>
                  <a:gd name="T3" fmla="*/ 10 h 23"/>
                  <a:gd name="T4" fmla="*/ 10 w 19"/>
                  <a:gd name="T5" fmla="*/ 10 h 23"/>
                  <a:gd name="T6" fmla="*/ 5 w 19"/>
                  <a:gd name="T7" fmla="*/ 10 h 23"/>
                  <a:gd name="T8" fmla="*/ 5 w 19"/>
                  <a:gd name="T9" fmla="*/ 4 h 23"/>
                  <a:gd name="T10" fmla="*/ 6 w 19"/>
                  <a:gd name="T11" fmla="*/ 3 h 23"/>
                  <a:gd name="T12" fmla="*/ 13 w 19"/>
                  <a:gd name="T13" fmla="*/ 4 h 23"/>
                  <a:gd name="T14" fmla="*/ 14 w 19"/>
                  <a:gd name="T15" fmla="*/ 5 h 23"/>
                  <a:gd name="T16" fmla="*/ 14 w 19"/>
                  <a:gd name="T17" fmla="*/ 7 h 23"/>
                  <a:gd name="T18" fmla="*/ 14 w 19"/>
                  <a:gd name="T19" fmla="*/ 9 h 23"/>
                  <a:gd name="T20" fmla="*/ 18 w 19"/>
                  <a:gd name="T21" fmla="*/ 4 h 23"/>
                  <a:gd name="T22" fmla="*/ 18 w 19"/>
                  <a:gd name="T23" fmla="*/ 4 h 23"/>
                  <a:gd name="T24" fmla="*/ 18 w 19"/>
                  <a:gd name="T25" fmla="*/ 3 h 23"/>
                  <a:gd name="T26" fmla="*/ 16 w 19"/>
                  <a:gd name="T27" fmla="*/ 2 h 23"/>
                  <a:gd name="T28" fmla="*/ 14 w 19"/>
                  <a:gd name="T29" fmla="*/ 1 h 23"/>
                  <a:gd name="T30" fmla="*/ 11 w 19"/>
                  <a:gd name="T31" fmla="*/ 0 h 23"/>
                  <a:gd name="T32" fmla="*/ 5 w 19"/>
                  <a:gd name="T33" fmla="*/ 0 h 23"/>
                  <a:gd name="T34" fmla="*/ 1 w 19"/>
                  <a:gd name="T35" fmla="*/ 1 h 23"/>
                  <a:gd name="T36" fmla="*/ 0 w 19"/>
                  <a:gd name="T37" fmla="*/ 6 h 23"/>
                  <a:gd name="T38" fmla="*/ 1 w 19"/>
                  <a:gd name="T39" fmla="*/ 12 h 23"/>
                  <a:gd name="T40" fmla="*/ 1 w 19"/>
                  <a:gd name="T41" fmla="*/ 23 h 23"/>
                  <a:gd name="T42" fmla="*/ 5 w 19"/>
                  <a:gd name="T43" fmla="*/ 23 h 23"/>
                  <a:gd name="T44" fmla="*/ 5 w 19"/>
                  <a:gd name="T45" fmla="*/ 14 h 23"/>
                  <a:gd name="T46" fmla="*/ 10 w 19"/>
                  <a:gd name="T47" fmla="*/ 14 h 23"/>
                  <a:gd name="T48" fmla="*/ 12 w 19"/>
                  <a:gd name="T49" fmla="*/ 18 h 23"/>
                  <a:gd name="T50" fmla="*/ 15 w 19"/>
                  <a:gd name="T51" fmla="*/ 23 h 23"/>
                  <a:gd name="T52" fmla="*/ 18 w 19"/>
                  <a:gd name="T53" fmla="*/ 23 h 23"/>
                  <a:gd name="T54" fmla="*/ 18 w 19"/>
                  <a:gd name="T55" fmla="*/ 20 h 23"/>
                  <a:gd name="T56" fmla="*/ 15 w 19"/>
                  <a:gd name="T57" fmla="*/ 13 h 23"/>
                  <a:gd name="T58" fmla="*/ 16 w 19"/>
                  <a:gd name="T59" fmla="*/ 12 h 23"/>
                  <a:gd name="T60" fmla="*/ 17 w 19"/>
                  <a:gd name="T61" fmla="*/ 11 h 23"/>
                  <a:gd name="T62" fmla="*/ 18 w 19"/>
                  <a:gd name="T63" fmla="*/ 10 h 23"/>
                  <a:gd name="T64" fmla="*/ 18 w 19"/>
                  <a:gd name="T65" fmla="*/ 9 h 23"/>
                  <a:gd name="T66" fmla="*/ 18 w 19"/>
                  <a:gd name="T67" fmla="*/ 5 h 23"/>
                  <a:gd name="T68" fmla="*/ 18 w 19"/>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23">
                    <a:moveTo>
                      <a:pt x="14" y="9"/>
                    </a:moveTo>
                    <a:cubicBezTo>
                      <a:pt x="13" y="9"/>
                      <a:pt x="13" y="10"/>
                      <a:pt x="12" y="10"/>
                    </a:cubicBezTo>
                    <a:cubicBezTo>
                      <a:pt x="12" y="10"/>
                      <a:pt x="11" y="10"/>
                      <a:pt x="10" y="10"/>
                    </a:cubicBezTo>
                    <a:cubicBezTo>
                      <a:pt x="8" y="10"/>
                      <a:pt x="6" y="10"/>
                      <a:pt x="5" y="10"/>
                    </a:cubicBezTo>
                    <a:cubicBezTo>
                      <a:pt x="4" y="9"/>
                      <a:pt x="5" y="6"/>
                      <a:pt x="5" y="4"/>
                    </a:cubicBezTo>
                    <a:cubicBezTo>
                      <a:pt x="5" y="4"/>
                      <a:pt x="5" y="4"/>
                      <a:pt x="6" y="3"/>
                    </a:cubicBezTo>
                    <a:cubicBezTo>
                      <a:pt x="8" y="4"/>
                      <a:pt x="11" y="3"/>
                      <a:pt x="13" y="4"/>
                    </a:cubicBezTo>
                    <a:cubicBezTo>
                      <a:pt x="13" y="4"/>
                      <a:pt x="13" y="5"/>
                      <a:pt x="14" y="5"/>
                    </a:cubicBezTo>
                    <a:cubicBezTo>
                      <a:pt x="14" y="5"/>
                      <a:pt x="14" y="6"/>
                      <a:pt x="14" y="7"/>
                    </a:cubicBezTo>
                    <a:cubicBezTo>
                      <a:pt x="14" y="8"/>
                      <a:pt x="14" y="8"/>
                      <a:pt x="14" y="9"/>
                    </a:cubicBezTo>
                    <a:moveTo>
                      <a:pt x="18" y="4"/>
                    </a:moveTo>
                    <a:cubicBezTo>
                      <a:pt x="18" y="4"/>
                      <a:pt x="18" y="4"/>
                      <a:pt x="18" y="4"/>
                    </a:cubicBezTo>
                    <a:cubicBezTo>
                      <a:pt x="18" y="4"/>
                      <a:pt x="18" y="3"/>
                      <a:pt x="18" y="3"/>
                    </a:cubicBezTo>
                    <a:cubicBezTo>
                      <a:pt x="17" y="3"/>
                      <a:pt x="17" y="2"/>
                      <a:pt x="16" y="2"/>
                    </a:cubicBezTo>
                    <a:cubicBezTo>
                      <a:pt x="16" y="1"/>
                      <a:pt x="15" y="1"/>
                      <a:pt x="14" y="1"/>
                    </a:cubicBezTo>
                    <a:cubicBezTo>
                      <a:pt x="13" y="0"/>
                      <a:pt x="12" y="0"/>
                      <a:pt x="11" y="0"/>
                    </a:cubicBezTo>
                    <a:cubicBezTo>
                      <a:pt x="9" y="0"/>
                      <a:pt x="7" y="0"/>
                      <a:pt x="5" y="0"/>
                    </a:cubicBezTo>
                    <a:cubicBezTo>
                      <a:pt x="4" y="0"/>
                      <a:pt x="2" y="0"/>
                      <a:pt x="1" y="1"/>
                    </a:cubicBezTo>
                    <a:cubicBezTo>
                      <a:pt x="0" y="2"/>
                      <a:pt x="0" y="4"/>
                      <a:pt x="0" y="6"/>
                    </a:cubicBezTo>
                    <a:cubicBezTo>
                      <a:pt x="0" y="8"/>
                      <a:pt x="0" y="10"/>
                      <a:pt x="1" y="12"/>
                    </a:cubicBezTo>
                    <a:cubicBezTo>
                      <a:pt x="1" y="15"/>
                      <a:pt x="0" y="19"/>
                      <a:pt x="1" y="23"/>
                    </a:cubicBezTo>
                    <a:cubicBezTo>
                      <a:pt x="2" y="23"/>
                      <a:pt x="4" y="23"/>
                      <a:pt x="5" y="23"/>
                    </a:cubicBezTo>
                    <a:cubicBezTo>
                      <a:pt x="5" y="20"/>
                      <a:pt x="4" y="16"/>
                      <a:pt x="5" y="14"/>
                    </a:cubicBezTo>
                    <a:cubicBezTo>
                      <a:pt x="6" y="13"/>
                      <a:pt x="8" y="13"/>
                      <a:pt x="10" y="14"/>
                    </a:cubicBezTo>
                    <a:cubicBezTo>
                      <a:pt x="11" y="15"/>
                      <a:pt x="12" y="16"/>
                      <a:pt x="12" y="18"/>
                    </a:cubicBezTo>
                    <a:cubicBezTo>
                      <a:pt x="13" y="20"/>
                      <a:pt x="14" y="21"/>
                      <a:pt x="15" y="23"/>
                    </a:cubicBezTo>
                    <a:cubicBezTo>
                      <a:pt x="16" y="23"/>
                      <a:pt x="17" y="23"/>
                      <a:pt x="18" y="23"/>
                    </a:cubicBezTo>
                    <a:cubicBezTo>
                      <a:pt x="19" y="22"/>
                      <a:pt x="18" y="21"/>
                      <a:pt x="18" y="20"/>
                    </a:cubicBezTo>
                    <a:cubicBezTo>
                      <a:pt x="17" y="18"/>
                      <a:pt x="16" y="16"/>
                      <a:pt x="15" y="13"/>
                    </a:cubicBezTo>
                    <a:cubicBezTo>
                      <a:pt x="15" y="12"/>
                      <a:pt x="15" y="12"/>
                      <a:pt x="16" y="12"/>
                    </a:cubicBezTo>
                    <a:cubicBezTo>
                      <a:pt x="16" y="12"/>
                      <a:pt x="17" y="11"/>
                      <a:pt x="17" y="11"/>
                    </a:cubicBezTo>
                    <a:cubicBezTo>
                      <a:pt x="17" y="11"/>
                      <a:pt x="18" y="10"/>
                      <a:pt x="18" y="10"/>
                    </a:cubicBezTo>
                    <a:cubicBezTo>
                      <a:pt x="18" y="10"/>
                      <a:pt x="18" y="9"/>
                      <a:pt x="18" y="9"/>
                    </a:cubicBezTo>
                    <a:cubicBezTo>
                      <a:pt x="19" y="7"/>
                      <a:pt x="19" y="6"/>
                      <a:pt x="18" y="5"/>
                    </a:cubicBezTo>
                    <a:cubicBezTo>
                      <a:pt x="18" y="5"/>
                      <a:pt x="19" y="5"/>
                      <a:pt x="18" y="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24" name="Group 123"/>
            <p:cNvGrpSpPr/>
            <p:nvPr/>
          </p:nvGrpSpPr>
          <p:grpSpPr>
            <a:xfrm>
              <a:off x="2371479" y="2447856"/>
              <a:ext cx="451684" cy="167722"/>
              <a:chOff x="6116638" y="1330325"/>
              <a:chExt cx="1295399" cy="481013"/>
            </a:xfrm>
            <a:solidFill>
              <a:schemeClr val="tx2"/>
            </a:solidFill>
          </p:grpSpPr>
          <p:sp>
            <p:nvSpPr>
              <p:cNvPr id="125" name="Freeform 308"/>
              <p:cNvSpPr>
                <a:spLocks/>
              </p:cNvSpPr>
              <p:nvPr/>
            </p:nvSpPr>
            <p:spPr bwMode="auto">
              <a:xfrm>
                <a:off x="6116638" y="1430338"/>
                <a:ext cx="153987" cy="298450"/>
              </a:xfrm>
              <a:custGeom>
                <a:avLst/>
                <a:gdLst>
                  <a:gd name="T0" fmla="*/ 86 w 97"/>
                  <a:gd name="T1" fmla="*/ 74 h 188"/>
                  <a:gd name="T2" fmla="*/ 70 w 97"/>
                  <a:gd name="T3" fmla="*/ 74 h 188"/>
                  <a:gd name="T4" fmla="*/ 24 w 97"/>
                  <a:gd name="T5" fmla="*/ 133 h 188"/>
                  <a:gd name="T6" fmla="*/ 24 w 97"/>
                  <a:gd name="T7" fmla="*/ 133 h 188"/>
                  <a:gd name="T8" fmla="*/ 24 w 97"/>
                  <a:gd name="T9" fmla="*/ 0 h 188"/>
                  <a:gd name="T10" fmla="*/ 0 w 97"/>
                  <a:gd name="T11" fmla="*/ 0 h 188"/>
                  <a:gd name="T12" fmla="*/ 0 w 97"/>
                  <a:gd name="T13" fmla="*/ 188 h 188"/>
                  <a:gd name="T14" fmla="*/ 24 w 97"/>
                  <a:gd name="T15" fmla="*/ 188 h 188"/>
                  <a:gd name="T16" fmla="*/ 24 w 97"/>
                  <a:gd name="T17" fmla="*/ 135 h 188"/>
                  <a:gd name="T18" fmla="*/ 24 w 97"/>
                  <a:gd name="T19" fmla="*/ 135 h 188"/>
                  <a:gd name="T20" fmla="*/ 67 w 97"/>
                  <a:gd name="T21" fmla="*/ 188 h 188"/>
                  <a:gd name="T22" fmla="*/ 97 w 97"/>
                  <a:gd name="T23" fmla="*/ 188 h 188"/>
                  <a:gd name="T24" fmla="*/ 47 w 97"/>
                  <a:gd name="T25" fmla="*/ 123 h 188"/>
                  <a:gd name="T26" fmla="*/ 86 w 97"/>
                  <a:gd name="T27" fmla="*/ 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88">
                    <a:moveTo>
                      <a:pt x="86" y="74"/>
                    </a:moveTo>
                    <a:lnTo>
                      <a:pt x="70" y="74"/>
                    </a:lnTo>
                    <a:lnTo>
                      <a:pt x="24" y="133"/>
                    </a:lnTo>
                    <a:lnTo>
                      <a:pt x="24" y="133"/>
                    </a:lnTo>
                    <a:lnTo>
                      <a:pt x="24" y="0"/>
                    </a:lnTo>
                    <a:lnTo>
                      <a:pt x="0" y="0"/>
                    </a:lnTo>
                    <a:lnTo>
                      <a:pt x="0" y="188"/>
                    </a:lnTo>
                    <a:lnTo>
                      <a:pt x="24" y="188"/>
                    </a:lnTo>
                    <a:lnTo>
                      <a:pt x="24" y="135"/>
                    </a:lnTo>
                    <a:lnTo>
                      <a:pt x="24" y="135"/>
                    </a:lnTo>
                    <a:lnTo>
                      <a:pt x="67" y="188"/>
                    </a:lnTo>
                    <a:lnTo>
                      <a:pt x="97" y="188"/>
                    </a:lnTo>
                    <a:lnTo>
                      <a:pt x="47" y="123"/>
                    </a:lnTo>
                    <a:lnTo>
                      <a:pt x="86" y="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6" name="Rectangle 309"/>
              <p:cNvSpPr>
                <a:spLocks noChangeArrowheads="1"/>
              </p:cNvSpPr>
              <p:nvPr/>
            </p:nvSpPr>
            <p:spPr bwMode="auto">
              <a:xfrm>
                <a:off x="6283325" y="1547813"/>
                <a:ext cx="38100" cy="1809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7" name="Oval 310"/>
              <p:cNvSpPr>
                <a:spLocks noChangeArrowheads="1"/>
              </p:cNvSpPr>
              <p:nvPr/>
            </p:nvSpPr>
            <p:spPr bwMode="auto">
              <a:xfrm>
                <a:off x="6276975" y="1466850"/>
                <a:ext cx="49212" cy="49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8" name="Freeform 311"/>
              <p:cNvSpPr>
                <a:spLocks noEditPoints="1"/>
              </p:cNvSpPr>
              <p:nvPr/>
            </p:nvSpPr>
            <p:spPr bwMode="auto">
              <a:xfrm>
                <a:off x="6345238" y="1547813"/>
                <a:ext cx="161925" cy="263525"/>
              </a:xfrm>
              <a:custGeom>
                <a:avLst/>
                <a:gdLst>
                  <a:gd name="T0" fmla="*/ 118 w 295"/>
                  <a:gd name="T1" fmla="*/ 307 h 483"/>
                  <a:gd name="T2" fmla="*/ 69 w 295"/>
                  <a:gd name="T3" fmla="*/ 307 h 483"/>
                  <a:gd name="T4" fmla="*/ 69 w 295"/>
                  <a:gd name="T5" fmla="*/ 25 h 483"/>
                  <a:gd name="T6" fmla="*/ 88 w 295"/>
                  <a:gd name="T7" fmla="*/ 25 h 483"/>
                  <a:gd name="T8" fmla="*/ 214 w 295"/>
                  <a:gd name="T9" fmla="*/ 181 h 483"/>
                  <a:gd name="T10" fmla="*/ 118 w 295"/>
                  <a:gd name="T11" fmla="*/ 307 h 483"/>
                  <a:gd name="T12" fmla="*/ 111 w 295"/>
                  <a:gd name="T13" fmla="*/ 0 h 483"/>
                  <a:gd name="T14" fmla="*/ 0 w 295"/>
                  <a:gd name="T15" fmla="*/ 0 h 483"/>
                  <a:gd name="T16" fmla="*/ 0 w 295"/>
                  <a:gd name="T17" fmla="*/ 483 h 483"/>
                  <a:gd name="T18" fmla="*/ 69 w 295"/>
                  <a:gd name="T19" fmla="*/ 483 h 483"/>
                  <a:gd name="T20" fmla="*/ 69 w 295"/>
                  <a:gd name="T21" fmla="*/ 331 h 483"/>
                  <a:gd name="T22" fmla="*/ 136 w 295"/>
                  <a:gd name="T23" fmla="*/ 331 h 483"/>
                  <a:gd name="T24" fmla="*/ 295 w 295"/>
                  <a:gd name="T25" fmla="*/ 166 h 483"/>
                  <a:gd name="T26" fmla="*/ 111 w 295"/>
                  <a:gd name="T2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483">
                    <a:moveTo>
                      <a:pt x="118" y="307"/>
                    </a:moveTo>
                    <a:cubicBezTo>
                      <a:pt x="69" y="307"/>
                      <a:pt x="69" y="307"/>
                      <a:pt x="69" y="307"/>
                    </a:cubicBezTo>
                    <a:cubicBezTo>
                      <a:pt x="69" y="25"/>
                      <a:pt x="69" y="25"/>
                      <a:pt x="69" y="25"/>
                    </a:cubicBezTo>
                    <a:cubicBezTo>
                      <a:pt x="88" y="25"/>
                      <a:pt x="88" y="25"/>
                      <a:pt x="88" y="25"/>
                    </a:cubicBezTo>
                    <a:cubicBezTo>
                      <a:pt x="204" y="25"/>
                      <a:pt x="214" y="120"/>
                      <a:pt x="214" y="181"/>
                    </a:cubicBezTo>
                    <a:cubicBezTo>
                      <a:pt x="214" y="255"/>
                      <a:pt x="185" y="307"/>
                      <a:pt x="118" y="307"/>
                    </a:cubicBezTo>
                    <a:moveTo>
                      <a:pt x="111" y="0"/>
                    </a:moveTo>
                    <a:cubicBezTo>
                      <a:pt x="0" y="0"/>
                      <a:pt x="0" y="0"/>
                      <a:pt x="0" y="0"/>
                    </a:cubicBezTo>
                    <a:cubicBezTo>
                      <a:pt x="0" y="483"/>
                      <a:pt x="0" y="483"/>
                      <a:pt x="0" y="483"/>
                    </a:cubicBezTo>
                    <a:cubicBezTo>
                      <a:pt x="69" y="483"/>
                      <a:pt x="69" y="483"/>
                      <a:pt x="69" y="483"/>
                    </a:cubicBezTo>
                    <a:cubicBezTo>
                      <a:pt x="69" y="331"/>
                      <a:pt x="69" y="331"/>
                      <a:pt x="69" y="331"/>
                    </a:cubicBezTo>
                    <a:cubicBezTo>
                      <a:pt x="136" y="331"/>
                      <a:pt x="136" y="331"/>
                      <a:pt x="136" y="331"/>
                    </a:cubicBezTo>
                    <a:cubicBezTo>
                      <a:pt x="232" y="331"/>
                      <a:pt x="295" y="275"/>
                      <a:pt x="295" y="166"/>
                    </a:cubicBezTo>
                    <a:cubicBezTo>
                      <a:pt x="295" y="71"/>
                      <a:pt x="218" y="0"/>
                      <a:pt x="111"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29" name="Freeform 312"/>
              <p:cNvSpPr>
                <a:spLocks/>
              </p:cNvSpPr>
              <p:nvPr/>
            </p:nvSpPr>
            <p:spPr bwMode="auto">
              <a:xfrm>
                <a:off x="6518275" y="1430338"/>
                <a:ext cx="68262" cy="298450"/>
              </a:xfrm>
              <a:custGeom>
                <a:avLst/>
                <a:gdLst>
                  <a:gd name="T0" fmla="*/ 69 w 125"/>
                  <a:gd name="T1" fmla="*/ 512 h 546"/>
                  <a:gd name="T2" fmla="*/ 69 w 125"/>
                  <a:gd name="T3" fmla="*/ 0 h 546"/>
                  <a:gd name="T4" fmla="*/ 0 w 125"/>
                  <a:gd name="T5" fmla="*/ 0 h 546"/>
                  <a:gd name="T6" fmla="*/ 0 w 125"/>
                  <a:gd name="T7" fmla="*/ 501 h 546"/>
                  <a:gd name="T8" fmla="*/ 46 w 125"/>
                  <a:gd name="T9" fmla="*/ 546 h 546"/>
                  <a:gd name="T10" fmla="*/ 125 w 125"/>
                  <a:gd name="T11" fmla="*/ 546 h 546"/>
                  <a:gd name="T12" fmla="*/ 125 w 125"/>
                  <a:gd name="T13" fmla="*/ 522 h 546"/>
                  <a:gd name="T14" fmla="*/ 79 w 125"/>
                  <a:gd name="T15" fmla="*/ 522 h 546"/>
                  <a:gd name="T16" fmla="*/ 69 w 125"/>
                  <a:gd name="T17" fmla="*/ 512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546">
                    <a:moveTo>
                      <a:pt x="69" y="512"/>
                    </a:moveTo>
                    <a:cubicBezTo>
                      <a:pt x="69" y="0"/>
                      <a:pt x="69" y="0"/>
                      <a:pt x="69" y="0"/>
                    </a:cubicBezTo>
                    <a:cubicBezTo>
                      <a:pt x="0" y="0"/>
                      <a:pt x="0" y="0"/>
                      <a:pt x="0" y="0"/>
                    </a:cubicBezTo>
                    <a:cubicBezTo>
                      <a:pt x="0" y="501"/>
                      <a:pt x="0" y="501"/>
                      <a:pt x="0" y="501"/>
                    </a:cubicBezTo>
                    <a:cubicBezTo>
                      <a:pt x="0" y="526"/>
                      <a:pt x="7" y="546"/>
                      <a:pt x="46" y="546"/>
                    </a:cubicBezTo>
                    <a:cubicBezTo>
                      <a:pt x="125" y="546"/>
                      <a:pt x="125" y="546"/>
                      <a:pt x="125" y="546"/>
                    </a:cubicBezTo>
                    <a:cubicBezTo>
                      <a:pt x="125" y="522"/>
                      <a:pt x="125" y="522"/>
                      <a:pt x="125" y="522"/>
                    </a:cubicBezTo>
                    <a:cubicBezTo>
                      <a:pt x="79" y="522"/>
                      <a:pt x="79" y="522"/>
                      <a:pt x="79" y="522"/>
                    </a:cubicBezTo>
                    <a:cubicBezTo>
                      <a:pt x="70" y="522"/>
                      <a:pt x="69" y="518"/>
                      <a:pt x="69" y="51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0" name="Freeform 313"/>
              <p:cNvSpPr>
                <a:spLocks/>
              </p:cNvSpPr>
              <p:nvPr/>
            </p:nvSpPr>
            <p:spPr bwMode="auto">
              <a:xfrm>
                <a:off x="6648450" y="1547813"/>
                <a:ext cx="144462" cy="185738"/>
              </a:xfrm>
              <a:custGeom>
                <a:avLst/>
                <a:gdLst>
                  <a:gd name="T0" fmla="*/ 232 w 264"/>
                  <a:gd name="T1" fmla="*/ 202 h 339"/>
                  <a:gd name="T2" fmla="*/ 227 w 264"/>
                  <a:gd name="T3" fmla="*/ 209 h 339"/>
                  <a:gd name="T4" fmla="*/ 104 w 264"/>
                  <a:gd name="T5" fmla="*/ 30 h 339"/>
                  <a:gd name="T6" fmla="*/ 51 w 264"/>
                  <a:gd name="T7" fmla="*/ 0 h 339"/>
                  <a:gd name="T8" fmla="*/ 0 w 264"/>
                  <a:gd name="T9" fmla="*/ 49 h 339"/>
                  <a:gd name="T10" fmla="*/ 0 w 264"/>
                  <a:gd name="T11" fmla="*/ 330 h 339"/>
                  <a:gd name="T12" fmla="*/ 32 w 264"/>
                  <a:gd name="T13" fmla="*/ 330 h 339"/>
                  <a:gd name="T14" fmla="*/ 32 w 264"/>
                  <a:gd name="T15" fmla="*/ 68 h 339"/>
                  <a:gd name="T16" fmla="*/ 38 w 264"/>
                  <a:gd name="T17" fmla="*/ 58 h 339"/>
                  <a:gd name="T18" fmla="*/ 176 w 264"/>
                  <a:gd name="T19" fmla="*/ 264 h 339"/>
                  <a:gd name="T20" fmla="*/ 203 w 264"/>
                  <a:gd name="T21" fmla="*/ 303 h 339"/>
                  <a:gd name="T22" fmla="*/ 243 w 264"/>
                  <a:gd name="T23" fmla="*/ 339 h 339"/>
                  <a:gd name="T24" fmla="*/ 264 w 264"/>
                  <a:gd name="T25" fmla="*/ 305 h 339"/>
                  <a:gd name="T26" fmla="*/ 264 w 264"/>
                  <a:gd name="T27" fmla="*/ 0 h 339"/>
                  <a:gd name="T28" fmla="*/ 232 w 264"/>
                  <a:gd name="T29" fmla="*/ 0 h 339"/>
                  <a:gd name="T30" fmla="*/ 232 w 264"/>
                  <a:gd name="T31" fmla="*/ 20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339">
                    <a:moveTo>
                      <a:pt x="232" y="202"/>
                    </a:moveTo>
                    <a:cubicBezTo>
                      <a:pt x="232" y="208"/>
                      <a:pt x="230" y="209"/>
                      <a:pt x="227" y="209"/>
                    </a:cubicBezTo>
                    <a:cubicBezTo>
                      <a:pt x="222" y="209"/>
                      <a:pt x="172" y="129"/>
                      <a:pt x="104" y="30"/>
                    </a:cubicBezTo>
                    <a:cubicBezTo>
                      <a:pt x="90" y="11"/>
                      <a:pt x="77" y="0"/>
                      <a:pt x="51" y="0"/>
                    </a:cubicBezTo>
                    <a:cubicBezTo>
                      <a:pt x="22" y="0"/>
                      <a:pt x="0" y="14"/>
                      <a:pt x="0" y="49"/>
                    </a:cubicBezTo>
                    <a:cubicBezTo>
                      <a:pt x="0" y="330"/>
                      <a:pt x="0" y="330"/>
                      <a:pt x="0" y="330"/>
                    </a:cubicBezTo>
                    <a:cubicBezTo>
                      <a:pt x="32" y="330"/>
                      <a:pt x="32" y="330"/>
                      <a:pt x="32" y="330"/>
                    </a:cubicBezTo>
                    <a:cubicBezTo>
                      <a:pt x="32" y="68"/>
                      <a:pt x="32" y="68"/>
                      <a:pt x="32" y="68"/>
                    </a:cubicBezTo>
                    <a:cubicBezTo>
                      <a:pt x="32" y="61"/>
                      <a:pt x="34" y="58"/>
                      <a:pt x="38" y="58"/>
                    </a:cubicBezTo>
                    <a:cubicBezTo>
                      <a:pt x="46" y="58"/>
                      <a:pt x="60" y="87"/>
                      <a:pt x="176" y="264"/>
                    </a:cubicBezTo>
                    <a:cubicBezTo>
                      <a:pt x="203" y="303"/>
                      <a:pt x="203" y="303"/>
                      <a:pt x="203" y="303"/>
                    </a:cubicBezTo>
                    <a:cubicBezTo>
                      <a:pt x="216" y="323"/>
                      <a:pt x="222" y="339"/>
                      <a:pt x="243" y="339"/>
                    </a:cubicBezTo>
                    <a:cubicBezTo>
                      <a:pt x="263" y="339"/>
                      <a:pt x="264" y="326"/>
                      <a:pt x="264" y="305"/>
                    </a:cubicBezTo>
                    <a:cubicBezTo>
                      <a:pt x="264" y="0"/>
                      <a:pt x="264" y="0"/>
                      <a:pt x="264" y="0"/>
                    </a:cubicBezTo>
                    <a:cubicBezTo>
                      <a:pt x="232" y="0"/>
                      <a:pt x="232" y="0"/>
                      <a:pt x="232" y="0"/>
                    </a:cubicBezTo>
                    <a:lnTo>
                      <a:pt x="232" y="2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1" name="Freeform 314"/>
              <p:cNvSpPr>
                <a:spLocks/>
              </p:cNvSpPr>
              <p:nvPr/>
            </p:nvSpPr>
            <p:spPr bwMode="auto">
              <a:xfrm>
                <a:off x="6813550" y="1543050"/>
                <a:ext cx="161925" cy="268288"/>
              </a:xfrm>
              <a:custGeom>
                <a:avLst/>
                <a:gdLst>
                  <a:gd name="T0" fmla="*/ 233 w 297"/>
                  <a:gd name="T1" fmla="*/ 251 h 491"/>
                  <a:gd name="T2" fmla="*/ 175 w 297"/>
                  <a:gd name="T3" fmla="*/ 323 h 491"/>
                  <a:gd name="T4" fmla="*/ 80 w 297"/>
                  <a:gd name="T5" fmla="*/ 176 h 491"/>
                  <a:gd name="T6" fmla="*/ 172 w 297"/>
                  <a:gd name="T7" fmla="*/ 25 h 491"/>
                  <a:gd name="T8" fmla="*/ 256 w 297"/>
                  <a:gd name="T9" fmla="*/ 90 h 491"/>
                  <a:gd name="T10" fmla="*/ 285 w 297"/>
                  <a:gd name="T11" fmla="*/ 71 h 491"/>
                  <a:gd name="T12" fmla="*/ 163 w 297"/>
                  <a:gd name="T13" fmla="*/ 0 h 491"/>
                  <a:gd name="T14" fmla="*/ 0 w 297"/>
                  <a:gd name="T15" fmla="*/ 178 h 491"/>
                  <a:gd name="T16" fmla="*/ 156 w 297"/>
                  <a:gd name="T17" fmla="*/ 348 h 491"/>
                  <a:gd name="T18" fmla="*/ 233 w 297"/>
                  <a:gd name="T19" fmla="*/ 320 h 491"/>
                  <a:gd name="T20" fmla="*/ 233 w 297"/>
                  <a:gd name="T21" fmla="*/ 491 h 491"/>
                  <a:gd name="T22" fmla="*/ 297 w 297"/>
                  <a:gd name="T23" fmla="*/ 491 h 491"/>
                  <a:gd name="T24" fmla="*/ 297 w 297"/>
                  <a:gd name="T25" fmla="*/ 175 h 491"/>
                  <a:gd name="T26" fmla="*/ 233 w 297"/>
                  <a:gd name="T27" fmla="*/ 175 h 491"/>
                  <a:gd name="T28" fmla="*/ 233 w 297"/>
                  <a:gd name="T29" fmla="*/ 25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7" h="491">
                    <a:moveTo>
                      <a:pt x="233" y="251"/>
                    </a:moveTo>
                    <a:cubicBezTo>
                      <a:pt x="233" y="296"/>
                      <a:pt x="200" y="323"/>
                      <a:pt x="175" y="323"/>
                    </a:cubicBezTo>
                    <a:cubicBezTo>
                      <a:pt x="102" y="323"/>
                      <a:pt x="80" y="238"/>
                      <a:pt x="80" y="176"/>
                    </a:cubicBezTo>
                    <a:cubicBezTo>
                      <a:pt x="80" y="112"/>
                      <a:pt x="98" y="25"/>
                      <a:pt x="172" y="25"/>
                    </a:cubicBezTo>
                    <a:cubicBezTo>
                      <a:pt x="213" y="25"/>
                      <a:pt x="234" y="57"/>
                      <a:pt x="256" y="90"/>
                    </a:cubicBezTo>
                    <a:cubicBezTo>
                      <a:pt x="285" y="71"/>
                      <a:pt x="285" y="71"/>
                      <a:pt x="285" y="71"/>
                    </a:cubicBezTo>
                    <a:cubicBezTo>
                      <a:pt x="258" y="29"/>
                      <a:pt x="217" y="0"/>
                      <a:pt x="163" y="0"/>
                    </a:cubicBezTo>
                    <a:cubicBezTo>
                      <a:pt x="58" y="0"/>
                      <a:pt x="0" y="74"/>
                      <a:pt x="0" y="178"/>
                    </a:cubicBezTo>
                    <a:cubicBezTo>
                      <a:pt x="0" y="269"/>
                      <a:pt x="53" y="348"/>
                      <a:pt x="156" y="348"/>
                    </a:cubicBezTo>
                    <a:cubicBezTo>
                      <a:pt x="183" y="348"/>
                      <a:pt x="213" y="335"/>
                      <a:pt x="233" y="320"/>
                    </a:cubicBezTo>
                    <a:cubicBezTo>
                      <a:pt x="233" y="491"/>
                      <a:pt x="233" y="491"/>
                      <a:pt x="233" y="491"/>
                    </a:cubicBezTo>
                    <a:cubicBezTo>
                      <a:pt x="297" y="491"/>
                      <a:pt x="297" y="491"/>
                      <a:pt x="297" y="491"/>
                    </a:cubicBezTo>
                    <a:cubicBezTo>
                      <a:pt x="297" y="175"/>
                      <a:pt x="297" y="175"/>
                      <a:pt x="297" y="175"/>
                    </a:cubicBezTo>
                    <a:cubicBezTo>
                      <a:pt x="233" y="175"/>
                      <a:pt x="233" y="175"/>
                      <a:pt x="233" y="175"/>
                    </a:cubicBezTo>
                    <a:lnTo>
                      <a:pt x="233" y="2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2" name="Rectangle 315"/>
              <p:cNvSpPr>
                <a:spLocks noChangeArrowheads="1"/>
              </p:cNvSpPr>
              <p:nvPr/>
            </p:nvSpPr>
            <p:spPr bwMode="auto">
              <a:xfrm>
                <a:off x="6594475" y="1547813"/>
                <a:ext cx="38100" cy="1809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3" name="Freeform 316"/>
              <p:cNvSpPr>
                <a:spLocks/>
              </p:cNvSpPr>
              <p:nvPr/>
            </p:nvSpPr>
            <p:spPr bwMode="auto">
              <a:xfrm>
                <a:off x="6581775" y="1330325"/>
                <a:ext cx="782637" cy="409575"/>
              </a:xfrm>
              <a:custGeom>
                <a:avLst/>
                <a:gdLst>
                  <a:gd name="T0" fmla="*/ 1412 w 1430"/>
                  <a:gd name="T1" fmla="*/ 722 h 750"/>
                  <a:gd name="T2" fmla="*/ 1297 w 1430"/>
                  <a:gd name="T3" fmla="*/ 593 h 750"/>
                  <a:gd name="T4" fmla="*/ 1314 w 1430"/>
                  <a:gd name="T5" fmla="*/ 511 h 750"/>
                  <a:gd name="T6" fmla="*/ 1391 w 1430"/>
                  <a:gd name="T7" fmla="*/ 458 h 750"/>
                  <a:gd name="T8" fmla="*/ 1358 w 1430"/>
                  <a:gd name="T9" fmla="*/ 419 h 750"/>
                  <a:gd name="T10" fmla="*/ 1295 w 1430"/>
                  <a:gd name="T11" fmla="*/ 425 h 750"/>
                  <a:gd name="T12" fmla="*/ 1134 w 1430"/>
                  <a:gd name="T13" fmla="*/ 413 h 750"/>
                  <a:gd name="T14" fmla="*/ 993 w 1430"/>
                  <a:gd name="T15" fmla="*/ 422 h 750"/>
                  <a:gd name="T16" fmla="*/ 889 w 1430"/>
                  <a:gd name="T17" fmla="*/ 451 h 750"/>
                  <a:gd name="T18" fmla="*/ 726 w 1430"/>
                  <a:gd name="T19" fmla="*/ 302 h 750"/>
                  <a:gd name="T20" fmla="*/ 0 w 1430"/>
                  <a:gd name="T21" fmla="*/ 250 h 750"/>
                  <a:gd name="T22" fmla="*/ 57 w 1430"/>
                  <a:gd name="T23" fmla="*/ 340 h 750"/>
                  <a:gd name="T24" fmla="*/ 57 w 1430"/>
                  <a:gd name="T25" fmla="*/ 250 h 750"/>
                  <a:gd name="T26" fmla="*/ 22 w 1430"/>
                  <a:gd name="T27" fmla="*/ 250 h 750"/>
                  <a:gd name="T28" fmla="*/ 304 w 1430"/>
                  <a:gd name="T29" fmla="*/ 22 h 750"/>
                  <a:gd name="T30" fmla="*/ 685 w 1430"/>
                  <a:gd name="T31" fmla="*/ 283 h 750"/>
                  <a:gd name="T32" fmla="*/ 766 w 1430"/>
                  <a:gd name="T33" fmla="*/ 388 h 750"/>
                  <a:gd name="T34" fmla="*/ 904 w 1430"/>
                  <a:gd name="T35" fmla="*/ 589 h 750"/>
                  <a:gd name="T36" fmla="*/ 832 w 1430"/>
                  <a:gd name="T37" fmla="*/ 671 h 750"/>
                  <a:gd name="T38" fmla="*/ 850 w 1430"/>
                  <a:gd name="T39" fmla="*/ 748 h 750"/>
                  <a:gd name="T40" fmla="*/ 871 w 1430"/>
                  <a:gd name="T41" fmla="*/ 736 h 750"/>
                  <a:gd name="T42" fmla="*/ 851 w 1430"/>
                  <a:gd name="T43" fmla="*/ 686 h 750"/>
                  <a:gd name="T44" fmla="*/ 942 w 1430"/>
                  <a:gd name="T45" fmla="*/ 614 h 750"/>
                  <a:gd name="T46" fmla="*/ 988 w 1430"/>
                  <a:gd name="T47" fmla="*/ 633 h 750"/>
                  <a:gd name="T48" fmla="*/ 953 w 1430"/>
                  <a:gd name="T49" fmla="*/ 745 h 750"/>
                  <a:gd name="T50" fmla="*/ 986 w 1430"/>
                  <a:gd name="T51" fmla="*/ 745 h 750"/>
                  <a:gd name="T52" fmla="*/ 1011 w 1430"/>
                  <a:gd name="T53" fmla="*/ 733 h 750"/>
                  <a:gd name="T54" fmla="*/ 977 w 1430"/>
                  <a:gd name="T55" fmla="*/ 721 h 750"/>
                  <a:gd name="T56" fmla="*/ 994 w 1430"/>
                  <a:gd name="T57" fmla="*/ 672 h 750"/>
                  <a:gd name="T58" fmla="*/ 999 w 1430"/>
                  <a:gd name="T59" fmla="*/ 536 h 750"/>
                  <a:gd name="T60" fmla="*/ 1005 w 1430"/>
                  <a:gd name="T61" fmla="*/ 530 h 750"/>
                  <a:gd name="T62" fmla="*/ 1129 w 1430"/>
                  <a:gd name="T63" fmla="*/ 610 h 750"/>
                  <a:gd name="T64" fmla="*/ 1152 w 1430"/>
                  <a:gd name="T65" fmla="*/ 745 h 750"/>
                  <a:gd name="T66" fmla="*/ 1220 w 1430"/>
                  <a:gd name="T67" fmla="*/ 741 h 750"/>
                  <a:gd name="T68" fmla="*/ 1181 w 1430"/>
                  <a:gd name="T69" fmla="*/ 728 h 750"/>
                  <a:gd name="T70" fmla="*/ 1164 w 1430"/>
                  <a:gd name="T71" fmla="*/ 623 h 750"/>
                  <a:gd name="T72" fmla="*/ 1239 w 1430"/>
                  <a:gd name="T73" fmla="*/ 582 h 750"/>
                  <a:gd name="T74" fmla="*/ 1300 w 1430"/>
                  <a:gd name="T75" fmla="*/ 672 h 750"/>
                  <a:gd name="T76" fmla="*/ 1402 w 1430"/>
                  <a:gd name="T77" fmla="*/ 744 h 750"/>
                  <a:gd name="T78" fmla="*/ 1419 w 1430"/>
                  <a:gd name="T79" fmla="*/ 73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0" h="750">
                    <a:moveTo>
                      <a:pt x="1422" y="729"/>
                    </a:moveTo>
                    <a:cubicBezTo>
                      <a:pt x="1414" y="721"/>
                      <a:pt x="1412" y="722"/>
                      <a:pt x="1412" y="722"/>
                    </a:cubicBezTo>
                    <a:cubicBezTo>
                      <a:pt x="1403" y="724"/>
                      <a:pt x="1382" y="726"/>
                      <a:pt x="1371" y="721"/>
                    </a:cubicBezTo>
                    <a:cubicBezTo>
                      <a:pt x="1340" y="685"/>
                      <a:pt x="1312" y="647"/>
                      <a:pt x="1297" y="593"/>
                    </a:cubicBezTo>
                    <a:cubicBezTo>
                      <a:pt x="1286" y="539"/>
                      <a:pt x="1286" y="539"/>
                      <a:pt x="1286" y="539"/>
                    </a:cubicBezTo>
                    <a:cubicBezTo>
                      <a:pt x="1286" y="539"/>
                      <a:pt x="1294" y="518"/>
                      <a:pt x="1314" y="511"/>
                    </a:cubicBezTo>
                    <a:cubicBezTo>
                      <a:pt x="1337" y="517"/>
                      <a:pt x="1401" y="538"/>
                      <a:pt x="1417" y="495"/>
                    </a:cubicBezTo>
                    <a:cubicBezTo>
                      <a:pt x="1421" y="482"/>
                      <a:pt x="1401" y="464"/>
                      <a:pt x="1391" y="458"/>
                    </a:cubicBezTo>
                    <a:cubicBezTo>
                      <a:pt x="1377" y="450"/>
                      <a:pt x="1387" y="431"/>
                      <a:pt x="1377" y="427"/>
                    </a:cubicBezTo>
                    <a:cubicBezTo>
                      <a:pt x="1369" y="424"/>
                      <a:pt x="1370" y="425"/>
                      <a:pt x="1358" y="419"/>
                    </a:cubicBezTo>
                    <a:cubicBezTo>
                      <a:pt x="1347" y="414"/>
                      <a:pt x="1342" y="410"/>
                      <a:pt x="1321" y="410"/>
                    </a:cubicBezTo>
                    <a:cubicBezTo>
                      <a:pt x="1316" y="414"/>
                      <a:pt x="1312" y="418"/>
                      <a:pt x="1295" y="425"/>
                    </a:cubicBezTo>
                    <a:cubicBezTo>
                      <a:pt x="1274" y="433"/>
                      <a:pt x="1257" y="434"/>
                      <a:pt x="1241" y="429"/>
                    </a:cubicBezTo>
                    <a:cubicBezTo>
                      <a:pt x="1207" y="430"/>
                      <a:pt x="1169" y="411"/>
                      <a:pt x="1134" y="413"/>
                    </a:cubicBezTo>
                    <a:cubicBezTo>
                      <a:pt x="1100" y="417"/>
                      <a:pt x="1073" y="422"/>
                      <a:pt x="1038" y="421"/>
                    </a:cubicBezTo>
                    <a:cubicBezTo>
                      <a:pt x="1022" y="421"/>
                      <a:pt x="993" y="422"/>
                      <a:pt x="993" y="422"/>
                    </a:cubicBezTo>
                    <a:cubicBezTo>
                      <a:pt x="978" y="425"/>
                      <a:pt x="974" y="426"/>
                      <a:pt x="948" y="436"/>
                    </a:cubicBezTo>
                    <a:cubicBezTo>
                      <a:pt x="934" y="441"/>
                      <a:pt x="905" y="456"/>
                      <a:pt x="889" y="451"/>
                    </a:cubicBezTo>
                    <a:cubicBezTo>
                      <a:pt x="847" y="435"/>
                      <a:pt x="812" y="404"/>
                      <a:pt x="783" y="373"/>
                    </a:cubicBezTo>
                    <a:cubicBezTo>
                      <a:pt x="782" y="372"/>
                      <a:pt x="754" y="342"/>
                      <a:pt x="726" y="302"/>
                    </a:cubicBezTo>
                    <a:cubicBezTo>
                      <a:pt x="645" y="188"/>
                      <a:pt x="537" y="0"/>
                      <a:pt x="304" y="0"/>
                    </a:cubicBezTo>
                    <a:cubicBezTo>
                      <a:pt x="126" y="0"/>
                      <a:pt x="0" y="117"/>
                      <a:pt x="0" y="250"/>
                    </a:cubicBezTo>
                    <a:cubicBezTo>
                      <a:pt x="0" y="307"/>
                      <a:pt x="20" y="339"/>
                      <a:pt x="55" y="340"/>
                    </a:cubicBezTo>
                    <a:cubicBezTo>
                      <a:pt x="55" y="340"/>
                      <a:pt x="56" y="340"/>
                      <a:pt x="57" y="340"/>
                    </a:cubicBezTo>
                    <a:cubicBezTo>
                      <a:pt x="84" y="340"/>
                      <a:pt x="102" y="319"/>
                      <a:pt x="102" y="295"/>
                    </a:cubicBezTo>
                    <a:cubicBezTo>
                      <a:pt x="102" y="270"/>
                      <a:pt x="84" y="250"/>
                      <a:pt x="57" y="250"/>
                    </a:cubicBezTo>
                    <a:cubicBezTo>
                      <a:pt x="43" y="250"/>
                      <a:pt x="31" y="256"/>
                      <a:pt x="23" y="265"/>
                    </a:cubicBezTo>
                    <a:cubicBezTo>
                      <a:pt x="22" y="260"/>
                      <a:pt x="22" y="255"/>
                      <a:pt x="22" y="250"/>
                    </a:cubicBezTo>
                    <a:cubicBezTo>
                      <a:pt x="22" y="197"/>
                      <a:pt x="45" y="146"/>
                      <a:pt x="85" y="106"/>
                    </a:cubicBezTo>
                    <a:cubicBezTo>
                      <a:pt x="139" y="52"/>
                      <a:pt x="217" y="22"/>
                      <a:pt x="304" y="22"/>
                    </a:cubicBezTo>
                    <a:cubicBezTo>
                      <a:pt x="393" y="22"/>
                      <a:pt x="469" y="51"/>
                      <a:pt x="539" y="109"/>
                    </a:cubicBezTo>
                    <a:cubicBezTo>
                      <a:pt x="600" y="161"/>
                      <a:pt x="645" y="225"/>
                      <a:pt x="685" y="283"/>
                    </a:cubicBezTo>
                    <a:cubicBezTo>
                      <a:pt x="708" y="316"/>
                      <a:pt x="708" y="316"/>
                      <a:pt x="708" y="316"/>
                    </a:cubicBezTo>
                    <a:cubicBezTo>
                      <a:pt x="737" y="357"/>
                      <a:pt x="766" y="388"/>
                      <a:pt x="766" y="388"/>
                    </a:cubicBezTo>
                    <a:cubicBezTo>
                      <a:pt x="788" y="410"/>
                      <a:pt x="835" y="458"/>
                      <a:pt x="899" y="489"/>
                    </a:cubicBezTo>
                    <a:cubicBezTo>
                      <a:pt x="888" y="516"/>
                      <a:pt x="904" y="555"/>
                      <a:pt x="904" y="589"/>
                    </a:cubicBezTo>
                    <a:cubicBezTo>
                      <a:pt x="905" y="602"/>
                      <a:pt x="905" y="600"/>
                      <a:pt x="904" y="607"/>
                    </a:cubicBezTo>
                    <a:cubicBezTo>
                      <a:pt x="897" y="635"/>
                      <a:pt x="843" y="658"/>
                      <a:pt x="832" y="671"/>
                    </a:cubicBezTo>
                    <a:cubicBezTo>
                      <a:pt x="824" y="681"/>
                      <a:pt x="808" y="689"/>
                      <a:pt x="817" y="706"/>
                    </a:cubicBezTo>
                    <a:cubicBezTo>
                      <a:pt x="817" y="706"/>
                      <a:pt x="835" y="748"/>
                      <a:pt x="850" y="748"/>
                    </a:cubicBezTo>
                    <a:cubicBezTo>
                      <a:pt x="869" y="748"/>
                      <a:pt x="869" y="748"/>
                      <a:pt x="869" y="748"/>
                    </a:cubicBezTo>
                    <a:cubicBezTo>
                      <a:pt x="876" y="748"/>
                      <a:pt x="885" y="741"/>
                      <a:pt x="871" y="736"/>
                    </a:cubicBezTo>
                    <a:cubicBezTo>
                      <a:pt x="856" y="731"/>
                      <a:pt x="855" y="731"/>
                      <a:pt x="850" y="724"/>
                    </a:cubicBezTo>
                    <a:cubicBezTo>
                      <a:pt x="845" y="716"/>
                      <a:pt x="836" y="698"/>
                      <a:pt x="851" y="686"/>
                    </a:cubicBezTo>
                    <a:cubicBezTo>
                      <a:pt x="864" y="677"/>
                      <a:pt x="914" y="642"/>
                      <a:pt x="914" y="642"/>
                    </a:cubicBezTo>
                    <a:cubicBezTo>
                      <a:pt x="942" y="614"/>
                      <a:pt x="942" y="614"/>
                      <a:pt x="942" y="614"/>
                    </a:cubicBezTo>
                    <a:cubicBezTo>
                      <a:pt x="942" y="614"/>
                      <a:pt x="955" y="583"/>
                      <a:pt x="958" y="578"/>
                    </a:cubicBezTo>
                    <a:cubicBezTo>
                      <a:pt x="971" y="587"/>
                      <a:pt x="986" y="595"/>
                      <a:pt x="988" y="633"/>
                    </a:cubicBezTo>
                    <a:cubicBezTo>
                      <a:pt x="980" y="647"/>
                      <a:pt x="960" y="677"/>
                      <a:pt x="957" y="686"/>
                    </a:cubicBezTo>
                    <a:cubicBezTo>
                      <a:pt x="953" y="694"/>
                      <a:pt x="946" y="721"/>
                      <a:pt x="953" y="745"/>
                    </a:cubicBezTo>
                    <a:cubicBezTo>
                      <a:pt x="960" y="748"/>
                      <a:pt x="960" y="748"/>
                      <a:pt x="960" y="748"/>
                    </a:cubicBezTo>
                    <a:cubicBezTo>
                      <a:pt x="973" y="746"/>
                      <a:pt x="979" y="745"/>
                      <a:pt x="986" y="745"/>
                    </a:cubicBezTo>
                    <a:cubicBezTo>
                      <a:pt x="993" y="745"/>
                      <a:pt x="1006" y="747"/>
                      <a:pt x="1012" y="747"/>
                    </a:cubicBezTo>
                    <a:cubicBezTo>
                      <a:pt x="1018" y="746"/>
                      <a:pt x="1027" y="740"/>
                      <a:pt x="1011" y="733"/>
                    </a:cubicBezTo>
                    <a:cubicBezTo>
                      <a:pt x="1003" y="729"/>
                      <a:pt x="987" y="729"/>
                      <a:pt x="983" y="730"/>
                    </a:cubicBezTo>
                    <a:cubicBezTo>
                      <a:pt x="979" y="731"/>
                      <a:pt x="977" y="728"/>
                      <a:pt x="977" y="721"/>
                    </a:cubicBezTo>
                    <a:cubicBezTo>
                      <a:pt x="977" y="715"/>
                      <a:pt x="976" y="710"/>
                      <a:pt x="979" y="701"/>
                    </a:cubicBezTo>
                    <a:cubicBezTo>
                      <a:pt x="981" y="693"/>
                      <a:pt x="994" y="672"/>
                      <a:pt x="994" y="672"/>
                    </a:cubicBezTo>
                    <a:cubicBezTo>
                      <a:pt x="994" y="672"/>
                      <a:pt x="1017" y="655"/>
                      <a:pt x="1023" y="627"/>
                    </a:cubicBezTo>
                    <a:cubicBezTo>
                      <a:pt x="1030" y="599"/>
                      <a:pt x="1026" y="583"/>
                      <a:pt x="999" y="536"/>
                    </a:cubicBezTo>
                    <a:cubicBezTo>
                      <a:pt x="999" y="532"/>
                      <a:pt x="999" y="532"/>
                      <a:pt x="999" y="532"/>
                    </a:cubicBezTo>
                    <a:cubicBezTo>
                      <a:pt x="1005" y="530"/>
                      <a:pt x="1005" y="530"/>
                      <a:pt x="1005" y="530"/>
                    </a:cubicBezTo>
                    <a:cubicBezTo>
                      <a:pt x="1041" y="545"/>
                      <a:pt x="1086" y="568"/>
                      <a:pt x="1157" y="576"/>
                    </a:cubicBezTo>
                    <a:cubicBezTo>
                      <a:pt x="1145" y="590"/>
                      <a:pt x="1134" y="599"/>
                      <a:pt x="1129" y="610"/>
                    </a:cubicBezTo>
                    <a:cubicBezTo>
                      <a:pt x="1129" y="610"/>
                      <a:pt x="1140" y="644"/>
                      <a:pt x="1142" y="668"/>
                    </a:cubicBezTo>
                    <a:cubicBezTo>
                      <a:pt x="1144" y="696"/>
                      <a:pt x="1136" y="731"/>
                      <a:pt x="1152" y="745"/>
                    </a:cubicBezTo>
                    <a:cubicBezTo>
                      <a:pt x="1163" y="750"/>
                      <a:pt x="1174" y="743"/>
                      <a:pt x="1185" y="743"/>
                    </a:cubicBezTo>
                    <a:cubicBezTo>
                      <a:pt x="1195" y="744"/>
                      <a:pt x="1209" y="750"/>
                      <a:pt x="1220" y="741"/>
                    </a:cubicBezTo>
                    <a:cubicBezTo>
                      <a:pt x="1212" y="731"/>
                      <a:pt x="1212" y="731"/>
                      <a:pt x="1212" y="731"/>
                    </a:cubicBezTo>
                    <a:cubicBezTo>
                      <a:pt x="1207" y="728"/>
                      <a:pt x="1191" y="727"/>
                      <a:pt x="1181" y="728"/>
                    </a:cubicBezTo>
                    <a:cubicBezTo>
                      <a:pt x="1181" y="728"/>
                      <a:pt x="1175" y="726"/>
                      <a:pt x="1171" y="721"/>
                    </a:cubicBezTo>
                    <a:cubicBezTo>
                      <a:pt x="1170" y="698"/>
                      <a:pt x="1172" y="679"/>
                      <a:pt x="1164" y="623"/>
                    </a:cubicBezTo>
                    <a:cubicBezTo>
                      <a:pt x="1175" y="616"/>
                      <a:pt x="1199" y="597"/>
                      <a:pt x="1199" y="597"/>
                    </a:cubicBezTo>
                    <a:cubicBezTo>
                      <a:pt x="1239" y="582"/>
                      <a:pt x="1239" y="582"/>
                      <a:pt x="1239" y="582"/>
                    </a:cubicBezTo>
                    <a:cubicBezTo>
                      <a:pt x="1260" y="599"/>
                      <a:pt x="1260" y="599"/>
                      <a:pt x="1260" y="599"/>
                    </a:cubicBezTo>
                    <a:cubicBezTo>
                      <a:pt x="1272" y="618"/>
                      <a:pt x="1290" y="651"/>
                      <a:pt x="1300" y="672"/>
                    </a:cubicBezTo>
                    <a:cubicBezTo>
                      <a:pt x="1310" y="687"/>
                      <a:pt x="1355" y="745"/>
                      <a:pt x="1371" y="748"/>
                    </a:cubicBezTo>
                    <a:cubicBezTo>
                      <a:pt x="1382" y="747"/>
                      <a:pt x="1402" y="744"/>
                      <a:pt x="1402" y="744"/>
                    </a:cubicBezTo>
                    <a:cubicBezTo>
                      <a:pt x="1405" y="744"/>
                      <a:pt x="1404" y="739"/>
                      <a:pt x="1399" y="738"/>
                    </a:cubicBezTo>
                    <a:cubicBezTo>
                      <a:pt x="1401" y="733"/>
                      <a:pt x="1408" y="732"/>
                      <a:pt x="1419" y="738"/>
                    </a:cubicBezTo>
                    <a:cubicBezTo>
                      <a:pt x="1424" y="740"/>
                      <a:pt x="1430" y="738"/>
                      <a:pt x="1422" y="7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4" name="Freeform 317"/>
              <p:cNvSpPr>
                <a:spLocks noEditPoints="1"/>
              </p:cNvSpPr>
              <p:nvPr/>
            </p:nvSpPr>
            <p:spPr bwMode="auto">
              <a:xfrm>
                <a:off x="7389813" y="1708150"/>
                <a:ext cx="14287" cy="17463"/>
              </a:xfrm>
              <a:custGeom>
                <a:avLst/>
                <a:gdLst>
                  <a:gd name="T0" fmla="*/ 5 w 26"/>
                  <a:gd name="T1" fmla="*/ 15 h 33"/>
                  <a:gd name="T2" fmla="*/ 5 w 26"/>
                  <a:gd name="T3" fmla="*/ 4 h 33"/>
                  <a:gd name="T4" fmla="*/ 12 w 26"/>
                  <a:gd name="T5" fmla="*/ 4 h 33"/>
                  <a:gd name="T6" fmla="*/ 20 w 26"/>
                  <a:gd name="T7" fmla="*/ 9 h 33"/>
                  <a:gd name="T8" fmla="*/ 11 w 26"/>
                  <a:gd name="T9" fmla="*/ 15 h 33"/>
                  <a:gd name="T10" fmla="*/ 5 w 26"/>
                  <a:gd name="T11" fmla="*/ 15 h 33"/>
                  <a:gd name="T12" fmla="*/ 25 w 26"/>
                  <a:gd name="T13" fmla="*/ 9 h 33"/>
                  <a:gd name="T14" fmla="*/ 13 w 26"/>
                  <a:gd name="T15" fmla="*/ 0 h 33"/>
                  <a:gd name="T16" fmla="*/ 0 w 26"/>
                  <a:gd name="T17" fmla="*/ 0 h 33"/>
                  <a:gd name="T18" fmla="*/ 0 w 26"/>
                  <a:gd name="T19" fmla="*/ 33 h 33"/>
                  <a:gd name="T20" fmla="*/ 5 w 26"/>
                  <a:gd name="T21" fmla="*/ 33 h 33"/>
                  <a:gd name="T22" fmla="*/ 5 w 26"/>
                  <a:gd name="T23" fmla="*/ 19 h 33"/>
                  <a:gd name="T24" fmla="*/ 11 w 26"/>
                  <a:gd name="T25" fmla="*/ 19 h 33"/>
                  <a:gd name="T26" fmla="*/ 20 w 26"/>
                  <a:gd name="T27" fmla="*/ 33 h 33"/>
                  <a:gd name="T28" fmla="*/ 26 w 26"/>
                  <a:gd name="T29" fmla="*/ 33 h 33"/>
                  <a:gd name="T30" fmla="*/ 16 w 26"/>
                  <a:gd name="T31" fmla="*/ 19 h 33"/>
                  <a:gd name="T32" fmla="*/ 25 w 26"/>
                  <a:gd name="T3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3">
                    <a:moveTo>
                      <a:pt x="5" y="15"/>
                    </a:moveTo>
                    <a:cubicBezTo>
                      <a:pt x="5" y="4"/>
                      <a:pt x="5" y="4"/>
                      <a:pt x="5" y="4"/>
                    </a:cubicBezTo>
                    <a:cubicBezTo>
                      <a:pt x="12" y="4"/>
                      <a:pt x="12" y="4"/>
                      <a:pt x="12" y="4"/>
                    </a:cubicBezTo>
                    <a:cubicBezTo>
                      <a:pt x="16" y="4"/>
                      <a:pt x="20" y="5"/>
                      <a:pt x="20" y="9"/>
                    </a:cubicBezTo>
                    <a:cubicBezTo>
                      <a:pt x="20" y="14"/>
                      <a:pt x="16" y="15"/>
                      <a:pt x="11" y="15"/>
                    </a:cubicBezTo>
                    <a:lnTo>
                      <a:pt x="5" y="15"/>
                    </a:lnTo>
                    <a:close/>
                    <a:moveTo>
                      <a:pt x="25" y="9"/>
                    </a:moveTo>
                    <a:cubicBezTo>
                      <a:pt x="25" y="3"/>
                      <a:pt x="21" y="0"/>
                      <a:pt x="13" y="0"/>
                    </a:cubicBezTo>
                    <a:cubicBezTo>
                      <a:pt x="0" y="0"/>
                      <a:pt x="0" y="0"/>
                      <a:pt x="0" y="0"/>
                    </a:cubicBezTo>
                    <a:cubicBezTo>
                      <a:pt x="0" y="33"/>
                      <a:pt x="0" y="33"/>
                      <a:pt x="0" y="33"/>
                    </a:cubicBezTo>
                    <a:cubicBezTo>
                      <a:pt x="5" y="33"/>
                      <a:pt x="5" y="33"/>
                      <a:pt x="5" y="33"/>
                    </a:cubicBezTo>
                    <a:cubicBezTo>
                      <a:pt x="5" y="19"/>
                      <a:pt x="5" y="19"/>
                      <a:pt x="5" y="19"/>
                    </a:cubicBezTo>
                    <a:cubicBezTo>
                      <a:pt x="11" y="19"/>
                      <a:pt x="11" y="19"/>
                      <a:pt x="11" y="19"/>
                    </a:cubicBezTo>
                    <a:cubicBezTo>
                      <a:pt x="20" y="33"/>
                      <a:pt x="20" y="33"/>
                      <a:pt x="20" y="33"/>
                    </a:cubicBezTo>
                    <a:cubicBezTo>
                      <a:pt x="26" y="33"/>
                      <a:pt x="26" y="33"/>
                      <a:pt x="26" y="33"/>
                    </a:cubicBezTo>
                    <a:cubicBezTo>
                      <a:pt x="16" y="19"/>
                      <a:pt x="16" y="19"/>
                      <a:pt x="16" y="19"/>
                    </a:cubicBezTo>
                    <a:cubicBezTo>
                      <a:pt x="21" y="18"/>
                      <a:pt x="25" y="15"/>
                      <a:pt x="25" y="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5" name="Freeform 318"/>
              <p:cNvSpPr>
                <a:spLocks noEditPoints="1"/>
              </p:cNvSpPr>
              <p:nvPr/>
            </p:nvSpPr>
            <p:spPr bwMode="auto">
              <a:xfrm>
                <a:off x="7378700" y="1701800"/>
                <a:ext cx="33337" cy="31750"/>
              </a:xfrm>
              <a:custGeom>
                <a:avLst/>
                <a:gdLst>
                  <a:gd name="T0" fmla="*/ 30 w 59"/>
                  <a:gd name="T1" fmla="*/ 53 h 58"/>
                  <a:gd name="T2" fmla="*/ 6 w 59"/>
                  <a:gd name="T3" fmla="*/ 29 h 58"/>
                  <a:gd name="T4" fmla="*/ 30 w 59"/>
                  <a:gd name="T5" fmla="*/ 4 h 58"/>
                  <a:gd name="T6" fmla="*/ 53 w 59"/>
                  <a:gd name="T7" fmla="*/ 29 h 58"/>
                  <a:gd name="T8" fmla="*/ 30 w 59"/>
                  <a:gd name="T9" fmla="*/ 53 h 58"/>
                  <a:gd name="T10" fmla="*/ 30 w 59"/>
                  <a:gd name="T11" fmla="*/ 0 h 58"/>
                  <a:gd name="T12" fmla="*/ 0 w 59"/>
                  <a:gd name="T13" fmla="*/ 29 h 58"/>
                  <a:gd name="T14" fmla="*/ 30 w 59"/>
                  <a:gd name="T15" fmla="*/ 58 h 58"/>
                  <a:gd name="T16" fmla="*/ 59 w 59"/>
                  <a:gd name="T17" fmla="*/ 29 h 58"/>
                  <a:gd name="T18" fmla="*/ 30 w 59"/>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30" y="53"/>
                    </a:moveTo>
                    <a:cubicBezTo>
                      <a:pt x="16" y="53"/>
                      <a:pt x="6" y="43"/>
                      <a:pt x="6" y="29"/>
                    </a:cubicBezTo>
                    <a:cubicBezTo>
                      <a:pt x="6" y="15"/>
                      <a:pt x="16" y="4"/>
                      <a:pt x="30" y="4"/>
                    </a:cubicBezTo>
                    <a:cubicBezTo>
                      <a:pt x="43" y="4"/>
                      <a:pt x="53" y="15"/>
                      <a:pt x="53" y="29"/>
                    </a:cubicBezTo>
                    <a:cubicBezTo>
                      <a:pt x="53" y="43"/>
                      <a:pt x="43" y="53"/>
                      <a:pt x="30" y="53"/>
                    </a:cubicBezTo>
                    <a:moveTo>
                      <a:pt x="30" y="0"/>
                    </a:moveTo>
                    <a:cubicBezTo>
                      <a:pt x="14" y="0"/>
                      <a:pt x="0" y="12"/>
                      <a:pt x="0" y="29"/>
                    </a:cubicBezTo>
                    <a:cubicBezTo>
                      <a:pt x="0" y="45"/>
                      <a:pt x="14" y="58"/>
                      <a:pt x="30" y="58"/>
                    </a:cubicBezTo>
                    <a:cubicBezTo>
                      <a:pt x="45" y="58"/>
                      <a:pt x="59" y="45"/>
                      <a:pt x="59" y="29"/>
                    </a:cubicBezTo>
                    <a:cubicBezTo>
                      <a:pt x="59" y="12"/>
                      <a:pt x="45" y="0"/>
                      <a:pt x="3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36" name="Group 135"/>
            <p:cNvGrpSpPr/>
            <p:nvPr/>
          </p:nvGrpSpPr>
          <p:grpSpPr>
            <a:xfrm>
              <a:off x="2293429" y="2668471"/>
              <a:ext cx="607784" cy="98528"/>
              <a:chOff x="677863" y="5311775"/>
              <a:chExt cx="1743075" cy="282575"/>
            </a:xfrm>
            <a:solidFill>
              <a:schemeClr val="tx2"/>
            </a:solidFill>
          </p:grpSpPr>
          <p:sp>
            <p:nvSpPr>
              <p:cNvPr id="137" name="Freeform 450"/>
              <p:cNvSpPr>
                <a:spLocks noEditPoints="1"/>
              </p:cNvSpPr>
              <p:nvPr/>
            </p:nvSpPr>
            <p:spPr bwMode="auto">
              <a:xfrm>
                <a:off x="2397125" y="5561013"/>
                <a:ext cx="15875" cy="20638"/>
              </a:xfrm>
              <a:custGeom>
                <a:avLst/>
                <a:gdLst>
                  <a:gd name="T0" fmla="*/ 6 w 28"/>
                  <a:gd name="T1" fmla="*/ 16 h 37"/>
                  <a:gd name="T2" fmla="*/ 6 w 28"/>
                  <a:gd name="T3" fmla="*/ 5 h 37"/>
                  <a:gd name="T4" fmla="*/ 13 w 28"/>
                  <a:gd name="T5" fmla="*/ 5 h 37"/>
                  <a:gd name="T6" fmla="*/ 21 w 28"/>
                  <a:gd name="T7" fmla="*/ 10 h 37"/>
                  <a:gd name="T8" fmla="*/ 12 w 28"/>
                  <a:gd name="T9" fmla="*/ 16 h 37"/>
                  <a:gd name="T10" fmla="*/ 6 w 28"/>
                  <a:gd name="T11" fmla="*/ 16 h 37"/>
                  <a:gd name="T12" fmla="*/ 27 w 28"/>
                  <a:gd name="T13" fmla="*/ 11 h 37"/>
                  <a:gd name="T14" fmla="*/ 14 w 28"/>
                  <a:gd name="T15" fmla="*/ 0 h 37"/>
                  <a:gd name="T16" fmla="*/ 0 w 28"/>
                  <a:gd name="T17" fmla="*/ 0 h 37"/>
                  <a:gd name="T18" fmla="*/ 0 w 28"/>
                  <a:gd name="T19" fmla="*/ 37 h 37"/>
                  <a:gd name="T20" fmla="*/ 6 w 28"/>
                  <a:gd name="T21" fmla="*/ 37 h 37"/>
                  <a:gd name="T22" fmla="*/ 6 w 28"/>
                  <a:gd name="T23" fmla="*/ 21 h 37"/>
                  <a:gd name="T24" fmla="*/ 12 w 28"/>
                  <a:gd name="T25" fmla="*/ 21 h 37"/>
                  <a:gd name="T26" fmla="*/ 22 w 28"/>
                  <a:gd name="T27" fmla="*/ 37 h 37"/>
                  <a:gd name="T28" fmla="*/ 28 w 28"/>
                  <a:gd name="T29" fmla="*/ 37 h 37"/>
                  <a:gd name="T30" fmla="*/ 18 w 28"/>
                  <a:gd name="T31" fmla="*/ 21 h 37"/>
                  <a:gd name="T32" fmla="*/ 27 w 28"/>
                  <a:gd name="T33"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7">
                    <a:moveTo>
                      <a:pt x="6" y="16"/>
                    </a:moveTo>
                    <a:cubicBezTo>
                      <a:pt x="6" y="5"/>
                      <a:pt x="6" y="5"/>
                      <a:pt x="6" y="5"/>
                    </a:cubicBezTo>
                    <a:cubicBezTo>
                      <a:pt x="13" y="5"/>
                      <a:pt x="13" y="5"/>
                      <a:pt x="13" y="5"/>
                    </a:cubicBezTo>
                    <a:cubicBezTo>
                      <a:pt x="17" y="5"/>
                      <a:pt x="21" y="6"/>
                      <a:pt x="21" y="10"/>
                    </a:cubicBezTo>
                    <a:cubicBezTo>
                      <a:pt x="21" y="16"/>
                      <a:pt x="17" y="16"/>
                      <a:pt x="12" y="16"/>
                    </a:cubicBezTo>
                    <a:lnTo>
                      <a:pt x="6" y="16"/>
                    </a:lnTo>
                    <a:close/>
                    <a:moveTo>
                      <a:pt x="27" y="11"/>
                    </a:moveTo>
                    <a:cubicBezTo>
                      <a:pt x="27" y="4"/>
                      <a:pt x="23" y="0"/>
                      <a:pt x="14" y="0"/>
                    </a:cubicBezTo>
                    <a:cubicBezTo>
                      <a:pt x="0" y="0"/>
                      <a:pt x="0" y="0"/>
                      <a:pt x="0" y="0"/>
                    </a:cubicBezTo>
                    <a:cubicBezTo>
                      <a:pt x="0" y="37"/>
                      <a:pt x="0" y="37"/>
                      <a:pt x="0" y="37"/>
                    </a:cubicBezTo>
                    <a:cubicBezTo>
                      <a:pt x="6" y="37"/>
                      <a:pt x="6" y="37"/>
                      <a:pt x="6" y="37"/>
                    </a:cubicBezTo>
                    <a:cubicBezTo>
                      <a:pt x="6" y="21"/>
                      <a:pt x="6" y="21"/>
                      <a:pt x="6" y="21"/>
                    </a:cubicBezTo>
                    <a:cubicBezTo>
                      <a:pt x="12" y="21"/>
                      <a:pt x="12" y="21"/>
                      <a:pt x="12" y="21"/>
                    </a:cubicBezTo>
                    <a:cubicBezTo>
                      <a:pt x="22" y="37"/>
                      <a:pt x="22" y="37"/>
                      <a:pt x="22" y="37"/>
                    </a:cubicBezTo>
                    <a:cubicBezTo>
                      <a:pt x="28" y="37"/>
                      <a:pt x="28" y="37"/>
                      <a:pt x="28" y="37"/>
                    </a:cubicBezTo>
                    <a:cubicBezTo>
                      <a:pt x="18" y="21"/>
                      <a:pt x="18" y="21"/>
                      <a:pt x="18" y="21"/>
                    </a:cubicBezTo>
                    <a:cubicBezTo>
                      <a:pt x="23" y="20"/>
                      <a:pt x="27" y="17"/>
                      <a:pt x="27" y="1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8" name="Freeform 451"/>
              <p:cNvSpPr>
                <a:spLocks noEditPoints="1"/>
              </p:cNvSpPr>
              <p:nvPr/>
            </p:nvSpPr>
            <p:spPr bwMode="auto">
              <a:xfrm>
                <a:off x="2386013" y="5554663"/>
                <a:ext cx="34925" cy="34925"/>
              </a:xfrm>
              <a:custGeom>
                <a:avLst/>
                <a:gdLst>
                  <a:gd name="T0" fmla="*/ 32 w 63"/>
                  <a:gd name="T1" fmla="*/ 58 h 63"/>
                  <a:gd name="T2" fmla="*/ 6 w 63"/>
                  <a:gd name="T3" fmla="*/ 31 h 63"/>
                  <a:gd name="T4" fmla="*/ 32 w 63"/>
                  <a:gd name="T5" fmla="*/ 5 h 63"/>
                  <a:gd name="T6" fmla="*/ 57 w 63"/>
                  <a:gd name="T7" fmla="*/ 31 h 63"/>
                  <a:gd name="T8" fmla="*/ 32 w 63"/>
                  <a:gd name="T9" fmla="*/ 58 h 63"/>
                  <a:gd name="T10" fmla="*/ 32 w 63"/>
                  <a:gd name="T11" fmla="*/ 0 h 63"/>
                  <a:gd name="T12" fmla="*/ 0 w 63"/>
                  <a:gd name="T13" fmla="*/ 31 h 63"/>
                  <a:gd name="T14" fmla="*/ 32 w 63"/>
                  <a:gd name="T15" fmla="*/ 63 h 63"/>
                  <a:gd name="T16" fmla="*/ 63 w 63"/>
                  <a:gd name="T17" fmla="*/ 31 h 63"/>
                  <a:gd name="T18" fmla="*/ 32 w 63"/>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3">
                    <a:moveTo>
                      <a:pt x="32" y="58"/>
                    </a:moveTo>
                    <a:cubicBezTo>
                      <a:pt x="17" y="58"/>
                      <a:pt x="6" y="47"/>
                      <a:pt x="6" y="31"/>
                    </a:cubicBezTo>
                    <a:cubicBezTo>
                      <a:pt x="6" y="17"/>
                      <a:pt x="17" y="5"/>
                      <a:pt x="32" y="5"/>
                    </a:cubicBezTo>
                    <a:cubicBezTo>
                      <a:pt x="46" y="5"/>
                      <a:pt x="57" y="17"/>
                      <a:pt x="57" y="31"/>
                    </a:cubicBezTo>
                    <a:cubicBezTo>
                      <a:pt x="57" y="47"/>
                      <a:pt x="46" y="58"/>
                      <a:pt x="32" y="58"/>
                    </a:cubicBezTo>
                    <a:moveTo>
                      <a:pt x="32" y="0"/>
                    </a:moveTo>
                    <a:cubicBezTo>
                      <a:pt x="14" y="0"/>
                      <a:pt x="0" y="13"/>
                      <a:pt x="0" y="31"/>
                    </a:cubicBezTo>
                    <a:cubicBezTo>
                      <a:pt x="0" y="50"/>
                      <a:pt x="14" y="63"/>
                      <a:pt x="32" y="63"/>
                    </a:cubicBezTo>
                    <a:cubicBezTo>
                      <a:pt x="49" y="63"/>
                      <a:pt x="63" y="50"/>
                      <a:pt x="63" y="31"/>
                    </a:cubicBezTo>
                    <a:cubicBezTo>
                      <a:pt x="63" y="13"/>
                      <a:pt x="49" y="0"/>
                      <a:pt x="3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39" name="Freeform 452"/>
              <p:cNvSpPr>
                <a:spLocks noEditPoints="1"/>
              </p:cNvSpPr>
              <p:nvPr/>
            </p:nvSpPr>
            <p:spPr bwMode="auto">
              <a:xfrm>
                <a:off x="677863" y="5311775"/>
                <a:ext cx="1676400" cy="282575"/>
              </a:xfrm>
              <a:custGeom>
                <a:avLst/>
                <a:gdLst>
                  <a:gd name="T0" fmla="*/ 616 w 3069"/>
                  <a:gd name="T1" fmla="*/ 279 h 520"/>
                  <a:gd name="T2" fmla="*/ 349 w 3069"/>
                  <a:gd name="T3" fmla="*/ 279 h 520"/>
                  <a:gd name="T4" fmla="*/ 3069 w 3069"/>
                  <a:gd name="T5" fmla="*/ 520 h 520"/>
                  <a:gd name="T6" fmla="*/ 2970 w 3069"/>
                  <a:gd name="T7" fmla="*/ 279 h 520"/>
                  <a:gd name="T8" fmla="*/ 2877 w 3069"/>
                  <a:gd name="T9" fmla="*/ 465 h 520"/>
                  <a:gd name="T10" fmla="*/ 2970 w 3069"/>
                  <a:gd name="T11" fmla="*/ 279 h 520"/>
                  <a:gd name="T12" fmla="*/ 2797 w 3069"/>
                  <a:gd name="T13" fmla="*/ 336 h 520"/>
                  <a:gd name="T14" fmla="*/ 2743 w 3069"/>
                  <a:gd name="T15" fmla="*/ 388 h 520"/>
                  <a:gd name="T16" fmla="*/ 2571 w 3069"/>
                  <a:gd name="T17" fmla="*/ 435 h 520"/>
                  <a:gd name="T18" fmla="*/ 2502 w 3069"/>
                  <a:gd name="T19" fmla="*/ 279 h 520"/>
                  <a:gd name="T20" fmla="*/ 2160 w 3069"/>
                  <a:gd name="T21" fmla="*/ 461 h 520"/>
                  <a:gd name="T22" fmla="*/ 2306 w 3069"/>
                  <a:gd name="T23" fmla="*/ 401 h 520"/>
                  <a:gd name="T24" fmla="*/ 2068 w 3069"/>
                  <a:gd name="T25" fmla="*/ 279 h 520"/>
                  <a:gd name="T26" fmla="*/ 1999 w 3069"/>
                  <a:gd name="T27" fmla="*/ 435 h 520"/>
                  <a:gd name="T28" fmla="*/ 1850 w 3069"/>
                  <a:gd name="T29" fmla="*/ 279 h 520"/>
                  <a:gd name="T30" fmla="*/ 1731 w 3069"/>
                  <a:gd name="T31" fmla="*/ 465 h 520"/>
                  <a:gd name="T32" fmla="*/ 1639 w 3069"/>
                  <a:gd name="T33" fmla="*/ 279 h 520"/>
                  <a:gd name="T34" fmla="*/ 1466 w 3069"/>
                  <a:gd name="T35" fmla="*/ 465 h 520"/>
                  <a:gd name="T36" fmla="*/ 1288 w 3069"/>
                  <a:gd name="T37" fmla="*/ 465 h 520"/>
                  <a:gd name="T38" fmla="*/ 1140 w 3069"/>
                  <a:gd name="T39" fmla="*/ 279 h 520"/>
                  <a:gd name="T40" fmla="*/ 996 w 3069"/>
                  <a:gd name="T41" fmla="*/ 435 h 520"/>
                  <a:gd name="T42" fmla="*/ 928 w 3069"/>
                  <a:gd name="T43" fmla="*/ 279 h 520"/>
                  <a:gd name="T44" fmla="*/ 884 w 3069"/>
                  <a:gd name="T45" fmla="*/ 465 h 520"/>
                  <a:gd name="T46" fmla="*/ 561 w 3069"/>
                  <a:gd name="T47" fmla="*/ 428 h 520"/>
                  <a:gd name="T48" fmla="*/ 544 w 3069"/>
                  <a:gd name="T49" fmla="*/ 279 h 520"/>
                  <a:gd name="T50" fmla="*/ 314 w 3069"/>
                  <a:gd name="T51" fmla="*/ 465 h 520"/>
                  <a:gd name="T52" fmla="*/ 154 w 3069"/>
                  <a:gd name="T53" fmla="*/ 279 h 520"/>
                  <a:gd name="T54" fmla="*/ 67 w 3069"/>
                  <a:gd name="T55" fmla="*/ 465 h 520"/>
                  <a:gd name="T56" fmla="*/ 14 w 3069"/>
                  <a:gd name="T57" fmla="*/ 14 h 520"/>
                  <a:gd name="T58" fmla="*/ 1428 w 3069"/>
                  <a:gd name="T59" fmla="*/ 279 h 520"/>
                  <a:gd name="T60" fmla="*/ 412 w 3069"/>
                  <a:gd name="T61" fmla="*/ 91 h 520"/>
                  <a:gd name="T62" fmla="*/ 349 w 3069"/>
                  <a:gd name="T63" fmla="*/ 279 h 520"/>
                  <a:gd name="T64" fmla="*/ 2100 w 3069"/>
                  <a:gd name="T65" fmla="*/ 61 h 520"/>
                  <a:gd name="T66" fmla="*/ 2068 w 3069"/>
                  <a:gd name="T67" fmla="*/ 279 h 520"/>
                  <a:gd name="T68" fmla="*/ 2290 w 3069"/>
                  <a:gd name="T69" fmla="*/ 61 h 520"/>
                  <a:gd name="T70" fmla="*/ 2384 w 3069"/>
                  <a:gd name="T71" fmla="*/ 129 h 520"/>
                  <a:gd name="T72" fmla="*/ 2901 w 3069"/>
                  <a:gd name="T73" fmla="*/ 91 h 520"/>
                  <a:gd name="T74" fmla="*/ 2978 w 3069"/>
                  <a:gd name="T75" fmla="*/ 91 h 520"/>
                  <a:gd name="T76" fmla="*/ 99 w 3069"/>
                  <a:gd name="T77" fmla="*/ 129 h 520"/>
                  <a:gd name="T78" fmla="*/ 301 w 3069"/>
                  <a:gd name="T79" fmla="*/ 279 h 520"/>
                  <a:gd name="T80" fmla="*/ 544 w 3069"/>
                  <a:gd name="T81" fmla="*/ 279 h 520"/>
                  <a:gd name="T82" fmla="*/ 713 w 3069"/>
                  <a:gd name="T83" fmla="*/ 86 h 520"/>
                  <a:gd name="T84" fmla="*/ 1255 w 3069"/>
                  <a:gd name="T85" fmla="*/ 279 h 520"/>
                  <a:gd name="T86" fmla="*/ 1424 w 3069"/>
                  <a:gd name="T87" fmla="*/ 86 h 520"/>
                  <a:gd name="T88" fmla="*/ 1817 w 3069"/>
                  <a:gd name="T89" fmla="*/ 58 h 520"/>
                  <a:gd name="T90" fmla="*/ 1639 w 3069"/>
                  <a:gd name="T91" fmla="*/ 279 h 520"/>
                  <a:gd name="T92" fmla="*/ 1703 w 3069"/>
                  <a:gd name="T93" fmla="*/ 252 h 520"/>
                  <a:gd name="T94" fmla="*/ 1872 w 3069"/>
                  <a:gd name="T95" fmla="*/ 171 h 520"/>
                  <a:gd name="T96" fmla="*/ 1106 w 3069"/>
                  <a:gd name="T97" fmla="*/ 58 h 520"/>
                  <a:gd name="T98" fmla="*/ 928 w 3069"/>
                  <a:gd name="T99" fmla="*/ 279 h 520"/>
                  <a:gd name="T100" fmla="*/ 992 w 3069"/>
                  <a:gd name="T101" fmla="*/ 252 h 520"/>
                  <a:gd name="T102" fmla="*/ 1161 w 3069"/>
                  <a:gd name="T103" fmla="*/ 171 h 520"/>
                  <a:gd name="T104" fmla="*/ 2681 w 3069"/>
                  <a:gd name="T105" fmla="*/ 58 h 520"/>
                  <a:gd name="T106" fmla="*/ 2502 w 3069"/>
                  <a:gd name="T107" fmla="*/ 279 h 520"/>
                  <a:gd name="T108" fmla="*/ 2563 w 3069"/>
                  <a:gd name="T109" fmla="*/ 159 h 520"/>
                  <a:gd name="T110" fmla="*/ 2609 w 3069"/>
                  <a:gd name="T111" fmla="*/ 25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69" h="520">
                    <a:moveTo>
                      <a:pt x="591" y="341"/>
                    </a:moveTo>
                    <a:cubicBezTo>
                      <a:pt x="742" y="341"/>
                      <a:pt x="742" y="341"/>
                      <a:pt x="742" y="341"/>
                    </a:cubicBezTo>
                    <a:cubicBezTo>
                      <a:pt x="717" y="279"/>
                      <a:pt x="717" y="279"/>
                      <a:pt x="717" y="279"/>
                    </a:cubicBezTo>
                    <a:cubicBezTo>
                      <a:pt x="717" y="279"/>
                      <a:pt x="717" y="279"/>
                      <a:pt x="717" y="279"/>
                    </a:cubicBezTo>
                    <a:cubicBezTo>
                      <a:pt x="616" y="279"/>
                      <a:pt x="616" y="279"/>
                      <a:pt x="616" y="279"/>
                    </a:cubicBezTo>
                    <a:cubicBezTo>
                      <a:pt x="616" y="279"/>
                      <a:pt x="616" y="279"/>
                      <a:pt x="616" y="279"/>
                    </a:cubicBezTo>
                    <a:lnTo>
                      <a:pt x="591" y="341"/>
                    </a:lnTo>
                    <a:close/>
                    <a:moveTo>
                      <a:pt x="349" y="368"/>
                    </a:moveTo>
                    <a:cubicBezTo>
                      <a:pt x="349" y="279"/>
                      <a:pt x="349" y="279"/>
                      <a:pt x="349" y="279"/>
                    </a:cubicBezTo>
                    <a:cubicBezTo>
                      <a:pt x="349" y="279"/>
                      <a:pt x="349" y="279"/>
                      <a:pt x="349" y="279"/>
                    </a:cubicBezTo>
                    <a:cubicBezTo>
                      <a:pt x="301" y="279"/>
                      <a:pt x="301" y="279"/>
                      <a:pt x="301" y="279"/>
                    </a:cubicBezTo>
                    <a:cubicBezTo>
                      <a:pt x="301" y="279"/>
                      <a:pt x="301" y="279"/>
                      <a:pt x="301" y="279"/>
                    </a:cubicBezTo>
                    <a:lnTo>
                      <a:pt x="349" y="368"/>
                    </a:lnTo>
                    <a:close/>
                    <a:moveTo>
                      <a:pt x="0" y="520"/>
                    </a:moveTo>
                    <a:cubicBezTo>
                      <a:pt x="3069" y="520"/>
                      <a:pt x="3069" y="520"/>
                      <a:pt x="3069" y="520"/>
                    </a:cubicBezTo>
                    <a:cubicBezTo>
                      <a:pt x="3069" y="0"/>
                      <a:pt x="3069" y="0"/>
                      <a:pt x="3069" y="0"/>
                    </a:cubicBezTo>
                    <a:cubicBezTo>
                      <a:pt x="0" y="0"/>
                      <a:pt x="0" y="0"/>
                      <a:pt x="0" y="0"/>
                    </a:cubicBezTo>
                    <a:lnTo>
                      <a:pt x="0" y="520"/>
                    </a:lnTo>
                    <a:close/>
                    <a:moveTo>
                      <a:pt x="3055" y="279"/>
                    </a:moveTo>
                    <a:cubicBezTo>
                      <a:pt x="2970" y="279"/>
                      <a:pt x="2970" y="279"/>
                      <a:pt x="2970" y="279"/>
                    </a:cubicBezTo>
                    <a:cubicBezTo>
                      <a:pt x="2970" y="279"/>
                      <a:pt x="2970" y="279"/>
                      <a:pt x="2970" y="279"/>
                    </a:cubicBezTo>
                    <a:cubicBezTo>
                      <a:pt x="2970" y="397"/>
                      <a:pt x="2970" y="397"/>
                      <a:pt x="2970" y="397"/>
                    </a:cubicBezTo>
                    <a:cubicBezTo>
                      <a:pt x="2970" y="411"/>
                      <a:pt x="2973" y="424"/>
                      <a:pt x="2978" y="435"/>
                    </a:cubicBezTo>
                    <a:cubicBezTo>
                      <a:pt x="2984" y="447"/>
                      <a:pt x="2992" y="457"/>
                      <a:pt x="3002" y="465"/>
                    </a:cubicBezTo>
                    <a:cubicBezTo>
                      <a:pt x="2877" y="465"/>
                      <a:pt x="2877" y="465"/>
                      <a:pt x="2877" y="465"/>
                    </a:cubicBezTo>
                    <a:cubicBezTo>
                      <a:pt x="2887" y="457"/>
                      <a:pt x="2895" y="447"/>
                      <a:pt x="2901" y="435"/>
                    </a:cubicBezTo>
                    <a:cubicBezTo>
                      <a:pt x="2906" y="424"/>
                      <a:pt x="2909" y="411"/>
                      <a:pt x="2909" y="397"/>
                    </a:cubicBezTo>
                    <a:cubicBezTo>
                      <a:pt x="2909" y="279"/>
                      <a:pt x="2909" y="279"/>
                      <a:pt x="2909" y="279"/>
                    </a:cubicBezTo>
                    <a:cubicBezTo>
                      <a:pt x="2909" y="279"/>
                      <a:pt x="2909" y="279"/>
                      <a:pt x="2909" y="279"/>
                    </a:cubicBezTo>
                    <a:cubicBezTo>
                      <a:pt x="2970" y="279"/>
                      <a:pt x="2970" y="279"/>
                      <a:pt x="2970" y="279"/>
                    </a:cubicBezTo>
                    <a:cubicBezTo>
                      <a:pt x="2909" y="279"/>
                      <a:pt x="2909" y="279"/>
                      <a:pt x="2909" y="279"/>
                    </a:cubicBezTo>
                    <a:cubicBezTo>
                      <a:pt x="2909" y="279"/>
                      <a:pt x="2909" y="279"/>
                      <a:pt x="2909" y="279"/>
                    </a:cubicBezTo>
                    <a:cubicBezTo>
                      <a:pt x="2765" y="279"/>
                      <a:pt x="2765" y="279"/>
                      <a:pt x="2765" y="279"/>
                    </a:cubicBezTo>
                    <a:cubicBezTo>
                      <a:pt x="2765" y="279"/>
                      <a:pt x="2765" y="279"/>
                      <a:pt x="2765" y="279"/>
                    </a:cubicBezTo>
                    <a:cubicBezTo>
                      <a:pt x="2792" y="301"/>
                      <a:pt x="2797" y="336"/>
                      <a:pt x="2797" y="336"/>
                    </a:cubicBezTo>
                    <a:cubicBezTo>
                      <a:pt x="2808" y="408"/>
                      <a:pt x="2808" y="408"/>
                      <a:pt x="2808" y="408"/>
                    </a:cubicBezTo>
                    <a:cubicBezTo>
                      <a:pt x="2813" y="450"/>
                      <a:pt x="2842" y="465"/>
                      <a:pt x="2842" y="465"/>
                    </a:cubicBezTo>
                    <a:cubicBezTo>
                      <a:pt x="2773" y="465"/>
                      <a:pt x="2773" y="465"/>
                      <a:pt x="2773" y="465"/>
                    </a:cubicBezTo>
                    <a:cubicBezTo>
                      <a:pt x="2743" y="465"/>
                      <a:pt x="2743" y="424"/>
                      <a:pt x="2743" y="424"/>
                    </a:cubicBezTo>
                    <a:cubicBezTo>
                      <a:pt x="2743" y="388"/>
                      <a:pt x="2743" y="388"/>
                      <a:pt x="2743" y="388"/>
                    </a:cubicBezTo>
                    <a:cubicBezTo>
                      <a:pt x="2738" y="355"/>
                      <a:pt x="2738" y="353"/>
                      <a:pt x="2717" y="329"/>
                    </a:cubicBezTo>
                    <a:cubicBezTo>
                      <a:pt x="2694" y="303"/>
                      <a:pt x="2643" y="304"/>
                      <a:pt x="2643" y="304"/>
                    </a:cubicBezTo>
                    <a:cubicBezTo>
                      <a:pt x="2563" y="304"/>
                      <a:pt x="2563" y="304"/>
                      <a:pt x="2563" y="304"/>
                    </a:cubicBezTo>
                    <a:cubicBezTo>
                      <a:pt x="2563" y="396"/>
                      <a:pt x="2563" y="396"/>
                      <a:pt x="2563" y="396"/>
                    </a:cubicBezTo>
                    <a:cubicBezTo>
                      <a:pt x="2563" y="410"/>
                      <a:pt x="2566" y="423"/>
                      <a:pt x="2571" y="435"/>
                    </a:cubicBezTo>
                    <a:cubicBezTo>
                      <a:pt x="2576" y="446"/>
                      <a:pt x="2584" y="457"/>
                      <a:pt x="2595" y="465"/>
                    </a:cubicBezTo>
                    <a:cubicBezTo>
                      <a:pt x="2470" y="465"/>
                      <a:pt x="2470" y="465"/>
                      <a:pt x="2470" y="465"/>
                    </a:cubicBezTo>
                    <a:cubicBezTo>
                      <a:pt x="2481" y="457"/>
                      <a:pt x="2489" y="446"/>
                      <a:pt x="2494" y="435"/>
                    </a:cubicBezTo>
                    <a:cubicBezTo>
                      <a:pt x="2499" y="423"/>
                      <a:pt x="2502" y="410"/>
                      <a:pt x="2502" y="396"/>
                    </a:cubicBezTo>
                    <a:cubicBezTo>
                      <a:pt x="2502" y="279"/>
                      <a:pt x="2502" y="279"/>
                      <a:pt x="2502" y="279"/>
                    </a:cubicBezTo>
                    <a:cubicBezTo>
                      <a:pt x="2502" y="279"/>
                      <a:pt x="2502" y="279"/>
                      <a:pt x="2502" y="279"/>
                    </a:cubicBezTo>
                    <a:cubicBezTo>
                      <a:pt x="2384" y="279"/>
                      <a:pt x="2384" y="279"/>
                      <a:pt x="2384" y="279"/>
                    </a:cubicBezTo>
                    <a:cubicBezTo>
                      <a:pt x="2384" y="367"/>
                      <a:pt x="2384" y="367"/>
                      <a:pt x="2384" y="367"/>
                    </a:cubicBezTo>
                    <a:cubicBezTo>
                      <a:pt x="2384" y="403"/>
                      <a:pt x="2355" y="479"/>
                      <a:pt x="2264" y="479"/>
                    </a:cubicBezTo>
                    <a:cubicBezTo>
                      <a:pt x="2208" y="479"/>
                      <a:pt x="2178" y="452"/>
                      <a:pt x="2160" y="461"/>
                    </a:cubicBezTo>
                    <a:cubicBezTo>
                      <a:pt x="2155" y="463"/>
                      <a:pt x="2148" y="465"/>
                      <a:pt x="2144" y="480"/>
                    </a:cubicBezTo>
                    <a:cubicBezTo>
                      <a:pt x="2144" y="329"/>
                      <a:pt x="2144" y="329"/>
                      <a:pt x="2144" y="329"/>
                    </a:cubicBezTo>
                    <a:cubicBezTo>
                      <a:pt x="2148" y="369"/>
                      <a:pt x="2166" y="386"/>
                      <a:pt x="2187" y="401"/>
                    </a:cubicBezTo>
                    <a:cubicBezTo>
                      <a:pt x="2213" y="420"/>
                      <a:pt x="2233" y="423"/>
                      <a:pt x="2256" y="423"/>
                    </a:cubicBezTo>
                    <a:cubicBezTo>
                      <a:pt x="2287" y="423"/>
                      <a:pt x="2306" y="401"/>
                      <a:pt x="2306" y="401"/>
                    </a:cubicBezTo>
                    <a:cubicBezTo>
                      <a:pt x="2306" y="401"/>
                      <a:pt x="2323" y="385"/>
                      <a:pt x="2323" y="358"/>
                    </a:cubicBezTo>
                    <a:cubicBezTo>
                      <a:pt x="2323" y="279"/>
                      <a:pt x="2323" y="279"/>
                      <a:pt x="2323" y="279"/>
                    </a:cubicBezTo>
                    <a:cubicBezTo>
                      <a:pt x="2323" y="279"/>
                      <a:pt x="2323" y="279"/>
                      <a:pt x="2323" y="279"/>
                    </a:cubicBezTo>
                    <a:cubicBezTo>
                      <a:pt x="2323" y="279"/>
                      <a:pt x="2323" y="279"/>
                      <a:pt x="2323" y="279"/>
                    </a:cubicBezTo>
                    <a:cubicBezTo>
                      <a:pt x="2068" y="279"/>
                      <a:pt x="2068" y="279"/>
                      <a:pt x="2068" y="279"/>
                    </a:cubicBezTo>
                    <a:cubicBezTo>
                      <a:pt x="2068" y="397"/>
                      <a:pt x="2068" y="397"/>
                      <a:pt x="2068" y="397"/>
                    </a:cubicBezTo>
                    <a:cubicBezTo>
                      <a:pt x="2068" y="411"/>
                      <a:pt x="2071" y="424"/>
                      <a:pt x="2076" y="435"/>
                    </a:cubicBezTo>
                    <a:cubicBezTo>
                      <a:pt x="2082" y="447"/>
                      <a:pt x="2090" y="457"/>
                      <a:pt x="2100" y="465"/>
                    </a:cubicBezTo>
                    <a:cubicBezTo>
                      <a:pt x="1975" y="465"/>
                      <a:pt x="1975" y="465"/>
                      <a:pt x="1975" y="465"/>
                    </a:cubicBezTo>
                    <a:cubicBezTo>
                      <a:pt x="1986" y="457"/>
                      <a:pt x="1994" y="447"/>
                      <a:pt x="1999" y="435"/>
                    </a:cubicBezTo>
                    <a:cubicBezTo>
                      <a:pt x="2004" y="424"/>
                      <a:pt x="2007" y="411"/>
                      <a:pt x="2007" y="397"/>
                    </a:cubicBezTo>
                    <a:cubicBezTo>
                      <a:pt x="2007" y="279"/>
                      <a:pt x="2007" y="279"/>
                      <a:pt x="2007" y="279"/>
                    </a:cubicBezTo>
                    <a:cubicBezTo>
                      <a:pt x="2007" y="279"/>
                      <a:pt x="2007" y="279"/>
                      <a:pt x="2007" y="279"/>
                    </a:cubicBezTo>
                    <a:cubicBezTo>
                      <a:pt x="1851" y="279"/>
                      <a:pt x="1851" y="279"/>
                      <a:pt x="1851" y="279"/>
                    </a:cubicBezTo>
                    <a:cubicBezTo>
                      <a:pt x="1851" y="279"/>
                      <a:pt x="1851" y="279"/>
                      <a:pt x="1850" y="279"/>
                    </a:cubicBezTo>
                    <a:cubicBezTo>
                      <a:pt x="1827" y="286"/>
                      <a:pt x="1739" y="305"/>
                      <a:pt x="1726" y="309"/>
                    </a:cubicBezTo>
                    <a:cubicBezTo>
                      <a:pt x="1716" y="311"/>
                      <a:pt x="1699" y="320"/>
                      <a:pt x="1699" y="345"/>
                    </a:cubicBezTo>
                    <a:cubicBezTo>
                      <a:pt x="1699" y="396"/>
                      <a:pt x="1699" y="396"/>
                      <a:pt x="1699" y="396"/>
                    </a:cubicBezTo>
                    <a:cubicBezTo>
                      <a:pt x="1699" y="410"/>
                      <a:pt x="1702" y="423"/>
                      <a:pt x="1707" y="435"/>
                    </a:cubicBezTo>
                    <a:cubicBezTo>
                      <a:pt x="1713" y="446"/>
                      <a:pt x="1721" y="457"/>
                      <a:pt x="1731" y="465"/>
                    </a:cubicBezTo>
                    <a:cubicBezTo>
                      <a:pt x="1606" y="465"/>
                      <a:pt x="1606" y="465"/>
                      <a:pt x="1606" y="465"/>
                    </a:cubicBezTo>
                    <a:cubicBezTo>
                      <a:pt x="1617" y="457"/>
                      <a:pt x="1625" y="446"/>
                      <a:pt x="1630" y="435"/>
                    </a:cubicBezTo>
                    <a:cubicBezTo>
                      <a:pt x="1636" y="423"/>
                      <a:pt x="1638" y="410"/>
                      <a:pt x="1638" y="396"/>
                    </a:cubicBezTo>
                    <a:cubicBezTo>
                      <a:pt x="1639" y="279"/>
                      <a:pt x="1639" y="279"/>
                      <a:pt x="1639" y="279"/>
                    </a:cubicBezTo>
                    <a:cubicBezTo>
                      <a:pt x="1639" y="279"/>
                      <a:pt x="1639" y="279"/>
                      <a:pt x="1639" y="279"/>
                    </a:cubicBezTo>
                    <a:cubicBezTo>
                      <a:pt x="1500" y="279"/>
                      <a:pt x="1500" y="279"/>
                      <a:pt x="1500" y="279"/>
                    </a:cubicBezTo>
                    <a:cubicBezTo>
                      <a:pt x="1500" y="279"/>
                      <a:pt x="1500" y="279"/>
                      <a:pt x="1500" y="279"/>
                    </a:cubicBezTo>
                    <a:cubicBezTo>
                      <a:pt x="1550" y="406"/>
                      <a:pt x="1550" y="406"/>
                      <a:pt x="1550" y="406"/>
                    </a:cubicBezTo>
                    <a:cubicBezTo>
                      <a:pt x="1567" y="442"/>
                      <a:pt x="1584" y="456"/>
                      <a:pt x="1595" y="465"/>
                    </a:cubicBezTo>
                    <a:cubicBezTo>
                      <a:pt x="1466" y="465"/>
                      <a:pt x="1466" y="465"/>
                      <a:pt x="1466" y="465"/>
                    </a:cubicBezTo>
                    <a:cubicBezTo>
                      <a:pt x="1481" y="450"/>
                      <a:pt x="1483" y="435"/>
                      <a:pt x="1483" y="428"/>
                    </a:cubicBezTo>
                    <a:cubicBezTo>
                      <a:pt x="1483" y="422"/>
                      <a:pt x="1481" y="385"/>
                      <a:pt x="1443" y="385"/>
                    </a:cubicBezTo>
                    <a:cubicBezTo>
                      <a:pt x="1312" y="385"/>
                      <a:pt x="1312" y="385"/>
                      <a:pt x="1312" y="385"/>
                    </a:cubicBezTo>
                    <a:cubicBezTo>
                      <a:pt x="1274" y="385"/>
                      <a:pt x="1272" y="422"/>
                      <a:pt x="1272" y="428"/>
                    </a:cubicBezTo>
                    <a:cubicBezTo>
                      <a:pt x="1272" y="435"/>
                      <a:pt x="1274" y="450"/>
                      <a:pt x="1288" y="465"/>
                    </a:cubicBezTo>
                    <a:cubicBezTo>
                      <a:pt x="1160" y="465"/>
                      <a:pt x="1160" y="465"/>
                      <a:pt x="1160" y="465"/>
                    </a:cubicBezTo>
                    <a:cubicBezTo>
                      <a:pt x="1171" y="456"/>
                      <a:pt x="1188" y="442"/>
                      <a:pt x="1205" y="406"/>
                    </a:cubicBezTo>
                    <a:cubicBezTo>
                      <a:pt x="1255" y="279"/>
                      <a:pt x="1255" y="279"/>
                      <a:pt x="1255" y="279"/>
                    </a:cubicBezTo>
                    <a:cubicBezTo>
                      <a:pt x="1255" y="279"/>
                      <a:pt x="1255" y="279"/>
                      <a:pt x="1255" y="279"/>
                    </a:cubicBezTo>
                    <a:cubicBezTo>
                      <a:pt x="1140" y="279"/>
                      <a:pt x="1140" y="279"/>
                      <a:pt x="1140" y="279"/>
                    </a:cubicBezTo>
                    <a:cubicBezTo>
                      <a:pt x="1140" y="279"/>
                      <a:pt x="1140" y="279"/>
                      <a:pt x="1139" y="279"/>
                    </a:cubicBezTo>
                    <a:cubicBezTo>
                      <a:pt x="1117" y="286"/>
                      <a:pt x="1028" y="305"/>
                      <a:pt x="1015" y="309"/>
                    </a:cubicBezTo>
                    <a:cubicBezTo>
                      <a:pt x="1005" y="311"/>
                      <a:pt x="988" y="320"/>
                      <a:pt x="988" y="345"/>
                    </a:cubicBezTo>
                    <a:cubicBezTo>
                      <a:pt x="988" y="396"/>
                      <a:pt x="988" y="396"/>
                      <a:pt x="988" y="396"/>
                    </a:cubicBezTo>
                    <a:cubicBezTo>
                      <a:pt x="988" y="410"/>
                      <a:pt x="991" y="423"/>
                      <a:pt x="996" y="435"/>
                    </a:cubicBezTo>
                    <a:cubicBezTo>
                      <a:pt x="1002" y="446"/>
                      <a:pt x="1010" y="457"/>
                      <a:pt x="1020" y="465"/>
                    </a:cubicBezTo>
                    <a:cubicBezTo>
                      <a:pt x="895" y="465"/>
                      <a:pt x="895" y="465"/>
                      <a:pt x="895" y="465"/>
                    </a:cubicBezTo>
                    <a:cubicBezTo>
                      <a:pt x="906" y="457"/>
                      <a:pt x="914" y="446"/>
                      <a:pt x="919" y="435"/>
                    </a:cubicBezTo>
                    <a:cubicBezTo>
                      <a:pt x="925" y="423"/>
                      <a:pt x="927" y="410"/>
                      <a:pt x="927" y="396"/>
                    </a:cubicBezTo>
                    <a:cubicBezTo>
                      <a:pt x="928" y="279"/>
                      <a:pt x="928" y="279"/>
                      <a:pt x="928" y="279"/>
                    </a:cubicBezTo>
                    <a:cubicBezTo>
                      <a:pt x="928" y="279"/>
                      <a:pt x="928" y="279"/>
                      <a:pt x="928" y="279"/>
                    </a:cubicBezTo>
                    <a:cubicBezTo>
                      <a:pt x="789" y="279"/>
                      <a:pt x="789" y="279"/>
                      <a:pt x="789" y="279"/>
                    </a:cubicBezTo>
                    <a:cubicBezTo>
                      <a:pt x="789" y="279"/>
                      <a:pt x="789" y="279"/>
                      <a:pt x="789" y="279"/>
                    </a:cubicBezTo>
                    <a:cubicBezTo>
                      <a:pt x="839" y="406"/>
                      <a:pt x="839" y="406"/>
                      <a:pt x="839" y="406"/>
                    </a:cubicBezTo>
                    <a:cubicBezTo>
                      <a:pt x="855" y="442"/>
                      <a:pt x="873" y="456"/>
                      <a:pt x="884" y="465"/>
                    </a:cubicBezTo>
                    <a:cubicBezTo>
                      <a:pt x="755" y="465"/>
                      <a:pt x="755" y="465"/>
                      <a:pt x="755" y="465"/>
                    </a:cubicBezTo>
                    <a:cubicBezTo>
                      <a:pt x="770" y="450"/>
                      <a:pt x="772" y="435"/>
                      <a:pt x="772" y="428"/>
                    </a:cubicBezTo>
                    <a:cubicBezTo>
                      <a:pt x="772" y="422"/>
                      <a:pt x="770" y="385"/>
                      <a:pt x="732" y="385"/>
                    </a:cubicBezTo>
                    <a:cubicBezTo>
                      <a:pt x="601" y="385"/>
                      <a:pt x="601" y="385"/>
                      <a:pt x="601" y="385"/>
                    </a:cubicBezTo>
                    <a:cubicBezTo>
                      <a:pt x="563" y="385"/>
                      <a:pt x="561" y="422"/>
                      <a:pt x="561" y="428"/>
                    </a:cubicBezTo>
                    <a:cubicBezTo>
                      <a:pt x="561" y="435"/>
                      <a:pt x="563" y="450"/>
                      <a:pt x="577" y="465"/>
                    </a:cubicBezTo>
                    <a:cubicBezTo>
                      <a:pt x="449" y="465"/>
                      <a:pt x="449" y="465"/>
                      <a:pt x="449" y="465"/>
                    </a:cubicBezTo>
                    <a:cubicBezTo>
                      <a:pt x="460" y="456"/>
                      <a:pt x="477" y="442"/>
                      <a:pt x="494" y="406"/>
                    </a:cubicBezTo>
                    <a:cubicBezTo>
                      <a:pt x="544" y="279"/>
                      <a:pt x="544" y="279"/>
                      <a:pt x="544" y="279"/>
                    </a:cubicBezTo>
                    <a:cubicBezTo>
                      <a:pt x="544" y="279"/>
                      <a:pt x="544" y="279"/>
                      <a:pt x="544" y="279"/>
                    </a:cubicBezTo>
                    <a:cubicBezTo>
                      <a:pt x="404" y="279"/>
                      <a:pt x="404" y="279"/>
                      <a:pt x="404" y="279"/>
                    </a:cubicBezTo>
                    <a:cubicBezTo>
                      <a:pt x="404" y="279"/>
                      <a:pt x="404" y="279"/>
                      <a:pt x="404" y="279"/>
                    </a:cubicBezTo>
                    <a:cubicBezTo>
                      <a:pt x="404" y="279"/>
                      <a:pt x="404" y="450"/>
                      <a:pt x="404" y="455"/>
                    </a:cubicBezTo>
                    <a:cubicBezTo>
                      <a:pt x="404" y="459"/>
                      <a:pt x="405" y="462"/>
                      <a:pt x="408" y="465"/>
                    </a:cubicBezTo>
                    <a:cubicBezTo>
                      <a:pt x="314" y="465"/>
                      <a:pt x="314" y="465"/>
                      <a:pt x="314" y="465"/>
                    </a:cubicBezTo>
                    <a:cubicBezTo>
                      <a:pt x="314" y="465"/>
                      <a:pt x="318" y="462"/>
                      <a:pt x="318" y="457"/>
                    </a:cubicBezTo>
                    <a:cubicBezTo>
                      <a:pt x="319" y="453"/>
                      <a:pt x="317" y="449"/>
                      <a:pt x="317" y="449"/>
                    </a:cubicBezTo>
                    <a:cubicBezTo>
                      <a:pt x="225" y="279"/>
                      <a:pt x="225" y="279"/>
                      <a:pt x="225" y="279"/>
                    </a:cubicBezTo>
                    <a:cubicBezTo>
                      <a:pt x="225" y="279"/>
                      <a:pt x="225" y="279"/>
                      <a:pt x="225" y="279"/>
                    </a:cubicBezTo>
                    <a:cubicBezTo>
                      <a:pt x="154" y="279"/>
                      <a:pt x="154" y="279"/>
                      <a:pt x="154" y="279"/>
                    </a:cubicBezTo>
                    <a:cubicBezTo>
                      <a:pt x="154" y="279"/>
                      <a:pt x="154" y="279"/>
                      <a:pt x="154" y="279"/>
                    </a:cubicBezTo>
                    <a:cubicBezTo>
                      <a:pt x="154" y="396"/>
                      <a:pt x="154" y="396"/>
                      <a:pt x="154" y="396"/>
                    </a:cubicBezTo>
                    <a:cubicBezTo>
                      <a:pt x="153" y="410"/>
                      <a:pt x="157" y="423"/>
                      <a:pt x="162" y="435"/>
                    </a:cubicBezTo>
                    <a:cubicBezTo>
                      <a:pt x="168" y="446"/>
                      <a:pt x="176" y="457"/>
                      <a:pt x="186" y="465"/>
                    </a:cubicBezTo>
                    <a:cubicBezTo>
                      <a:pt x="67" y="465"/>
                      <a:pt x="67" y="465"/>
                      <a:pt x="67" y="465"/>
                    </a:cubicBezTo>
                    <a:cubicBezTo>
                      <a:pt x="78" y="457"/>
                      <a:pt x="86" y="446"/>
                      <a:pt x="91" y="435"/>
                    </a:cubicBezTo>
                    <a:cubicBezTo>
                      <a:pt x="97" y="423"/>
                      <a:pt x="99" y="410"/>
                      <a:pt x="99" y="396"/>
                    </a:cubicBezTo>
                    <a:cubicBezTo>
                      <a:pt x="99" y="279"/>
                      <a:pt x="99" y="279"/>
                      <a:pt x="99" y="279"/>
                    </a:cubicBezTo>
                    <a:cubicBezTo>
                      <a:pt x="14" y="279"/>
                      <a:pt x="14" y="279"/>
                      <a:pt x="14" y="279"/>
                    </a:cubicBezTo>
                    <a:cubicBezTo>
                      <a:pt x="14" y="14"/>
                      <a:pt x="14" y="14"/>
                      <a:pt x="14" y="14"/>
                    </a:cubicBezTo>
                    <a:cubicBezTo>
                      <a:pt x="3055" y="14"/>
                      <a:pt x="3055" y="14"/>
                      <a:pt x="3055" y="14"/>
                    </a:cubicBezTo>
                    <a:lnTo>
                      <a:pt x="3055" y="279"/>
                    </a:lnTo>
                    <a:close/>
                    <a:moveTo>
                      <a:pt x="1302" y="341"/>
                    </a:moveTo>
                    <a:cubicBezTo>
                      <a:pt x="1453" y="341"/>
                      <a:pt x="1453" y="341"/>
                      <a:pt x="1453" y="341"/>
                    </a:cubicBezTo>
                    <a:cubicBezTo>
                      <a:pt x="1428" y="279"/>
                      <a:pt x="1428" y="279"/>
                      <a:pt x="1428" y="279"/>
                    </a:cubicBezTo>
                    <a:cubicBezTo>
                      <a:pt x="1428" y="279"/>
                      <a:pt x="1428" y="279"/>
                      <a:pt x="1428" y="279"/>
                    </a:cubicBezTo>
                    <a:cubicBezTo>
                      <a:pt x="1327" y="279"/>
                      <a:pt x="1327" y="279"/>
                      <a:pt x="1327" y="279"/>
                    </a:cubicBezTo>
                    <a:cubicBezTo>
                      <a:pt x="1327" y="279"/>
                      <a:pt x="1327" y="279"/>
                      <a:pt x="1327" y="279"/>
                    </a:cubicBezTo>
                    <a:lnTo>
                      <a:pt x="1302" y="341"/>
                    </a:lnTo>
                    <a:close/>
                    <a:moveTo>
                      <a:pt x="412" y="91"/>
                    </a:moveTo>
                    <a:cubicBezTo>
                      <a:pt x="417" y="79"/>
                      <a:pt x="425" y="69"/>
                      <a:pt x="436" y="61"/>
                    </a:cubicBezTo>
                    <a:cubicBezTo>
                      <a:pt x="317" y="61"/>
                      <a:pt x="317" y="61"/>
                      <a:pt x="317" y="61"/>
                    </a:cubicBezTo>
                    <a:cubicBezTo>
                      <a:pt x="327" y="69"/>
                      <a:pt x="335" y="79"/>
                      <a:pt x="341" y="91"/>
                    </a:cubicBezTo>
                    <a:cubicBezTo>
                      <a:pt x="346" y="102"/>
                      <a:pt x="349" y="115"/>
                      <a:pt x="349" y="129"/>
                    </a:cubicBezTo>
                    <a:cubicBezTo>
                      <a:pt x="349" y="279"/>
                      <a:pt x="349" y="279"/>
                      <a:pt x="349" y="279"/>
                    </a:cubicBezTo>
                    <a:cubicBezTo>
                      <a:pt x="404" y="279"/>
                      <a:pt x="404" y="279"/>
                      <a:pt x="404" y="279"/>
                    </a:cubicBezTo>
                    <a:cubicBezTo>
                      <a:pt x="404" y="129"/>
                      <a:pt x="404" y="129"/>
                      <a:pt x="404" y="129"/>
                    </a:cubicBezTo>
                    <a:cubicBezTo>
                      <a:pt x="404" y="115"/>
                      <a:pt x="406" y="102"/>
                      <a:pt x="412" y="91"/>
                    </a:cubicBezTo>
                    <a:moveTo>
                      <a:pt x="2076" y="91"/>
                    </a:moveTo>
                    <a:cubicBezTo>
                      <a:pt x="2082" y="79"/>
                      <a:pt x="2090" y="69"/>
                      <a:pt x="2100" y="61"/>
                    </a:cubicBezTo>
                    <a:cubicBezTo>
                      <a:pt x="1975" y="61"/>
                      <a:pt x="1975" y="61"/>
                      <a:pt x="1975" y="61"/>
                    </a:cubicBezTo>
                    <a:cubicBezTo>
                      <a:pt x="1986" y="69"/>
                      <a:pt x="1994" y="79"/>
                      <a:pt x="1999" y="91"/>
                    </a:cubicBezTo>
                    <a:cubicBezTo>
                      <a:pt x="2004" y="102"/>
                      <a:pt x="2007" y="115"/>
                      <a:pt x="2007" y="129"/>
                    </a:cubicBezTo>
                    <a:cubicBezTo>
                      <a:pt x="2007" y="279"/>
                      <a:pt x="2007" y="279"/>
                      <a:pt x="2007" y="279"/>
                    </a:cubicBezTo>
                    <a:cubicBezTo>
                      <a:pt x="2068" y="279"/>
                      <a:pt x="2068" y="279"/>
                      <a:pt x="2068" y="279"/>
                    </a:cubicBezTo>
                    <a:cubicBezTo>
                      <a:pt x="2068" y="129"/>
                      <a:pt x="2068" y="129"/>
                      <a:pt x="2068" y="129"/>
                    </a:cubicBezTo>
                    <a:cubicBezTo>
                      <a:pt x="2068" y="115"/>
                      <a:pt x="2071" y="102"/>
                      <a:pt x="2076" y="91"/>
                    </a:cubicBezTo>
                    <a:moveTo>
                      <a:pt x="2392" y="91"/>
                    </a:moveTo>
                    <a:cubicBezTo>
                      <a:pt x="2397" y="79"/>
                      <a:pt x="2405" y="69"/>
                      <a:pt x="2416" y="61"/>
                    </a:cubicBezTo>
                    <a:cubicBezTo>
                      <a:pt x="2290" y="61"/>
                      <a:pt x="2290" y="61"/>
                      <a:pt x="2290" y="61"/>
                    </a:cubicBezTo>
                    <a:cubicBezTo>
                      <a:pt x="2301" y="69"/>
                      <a:pt x="2309" y="79"/>
                      <a:pt x="2315" y="91"/>
                    </a:cubicBezTo>
                    <a:cubicBezTo>
                      <a:pt x="2320" y="102"/>
                      <a:pt x="2323" y="115"/>
                      <a:pt x="2323" y="129"/>
                    </a:cubicBezTo>
                    <a:cubicBezTo>
                      <a:pt x="2323" y="279"/>
                      <a:pt x="2323" y="279"/>
                      <a:pt x="2323" y="279"/>
                    </a:cubicBezTo>
                    <a:cubicBezTo>
                      <a:pt x="2384" y="279"/>
                      <a:pt x="2384" y="279"/>
                      <a:pt x="2384" y="279"/>
                    </a:cubicBezTo>
                    <a:cubicBezTo>
                      <a:pt x="2384" y="129"/>
                      <a:pt x="2384" y="129"/>
                      <a:pt x="2384" y="129"/>
                    </a:cubicBezTo>
                    <a:cubicBezTo>
                      <a:pt x="2384" y="115"/>
                      <a:pt x="2387" y="102"/>
                      <a:pt x="2392" y="91"/>
                    </a:cubicBezTo>
                    <a:moveTo>
                      <a:pt x="2978" y="91"/>
                    </a:moveTo>
                    <a:cubicBezTo>
                      <a:pt x="2984" y="79"/>
                      <a:pt x="2992" y="69"/>
                      <a:pt x="3002" y="61"/>
                    </a:cubicBezTo>
                    <a:cubicBezTo>
                      <a:pt x="2877" y="61"/>
                      <a:pt x="2877" y="61"/>
                      <a:pt x="2877" y="61"/>
                    </a:cubicBezTo>
                    <a:cubicBezTo>
                      <a:pt x="2887" y="69"/>
                      <a:pt x="2895" y="79"/>
                      <a:pt x="2901" y="91"/>
                    </a:cubicBezTo>
                    <a:cubicBezTo>
                      <a:pt x="2906" y="102"/>
                      <a:pt x="2909" y="115"/>
                      <a:pt x="2909" y="129"/>
                    </a:cubicBezTo>
                    <a:cubicBezTo>
                      <a:pt x="2909" y="279"/>
                      <a:pt x="2909" y="279"/>
                      <a:pt x="2909" y="279"/>
                    </a:cubicBezTo>
                    <a:cubicBezTo>
                      <a:pt x="2970" y="279"/>
                      <a:pt x="2970" y="279"/>
                      <a:pt x="2970" y="279"/>
                    </a:cubicBezTo>
                    <a:cubicBezTo>
                      <a:pt x="2970" y="129"/>
                      <a:pt x="2970" y="129"/>
                      <a:pt x="2970" y="129"/>
                    </a:cubicBezTo>
                    <a:cubicBezTo>
                      <a:pt x="2970" y="115"/>
                      <a:pt x="2973" y="102"/>
                      <a:pt x="2978" y="91"/>
                    </a:cubicBezTo>
                    <a:moveTo>
                      <a:pt x="193" y="76"/>
                    </a:moveTo>
                    <a:cubicBezTo>
                      <a:pt x="192" y="74"/>
                      <a:pt x="188" y="67"/>
                      <a:pt x="195" y="61"/>
                    </a:cubicBezTo>
                    <a:cubicBezTo>
                      <a:pt x="67" y="61"/>
                      <a:pt x="67" y="61"/>
                      <a:pt x="67" y="61"/>
                    </a:cubicBezTo>
                    <a:cubicBezTo>
                      <a:pt x="78" y="69"/>
                      <a:pt x="86" y="79"/>
                      <a:pt x="91" y="91"/>
                    </a:cubicBezTo>
                    <a:cubicBezTo>
                      <a:pt x="97" y="102"/>
                      <a:pt x="99" y="115"/>
                      <a:pt x="99" y="129"/>
                    </a:cubicBezTo>
                    <a:cubicBezTo>
                      <a:pt x="99" y="279"/>
                      <a:pt x="99" y="279"/>
                      <a:pt x="99" y="279"/>
                    </a:cubicBezTo>
                    <a:cubicBezTo>
                      <a:pt x="154" y="279"/>
                      <a:pt x="154" y="279"/>
                      <a:pt x="154" y="279"/>
                    </a:cubicBezTo>
                    <a:cubicBezTo>
                      <a:pt x="154" y="145"/>
                      <a:pt x="154" y="145"/>
                      <a:pt x="154" y="145"/>
                    </a:cubicBezTo>
                    <a:cubicBezTo>
                      <a:pt x="166" y="169"/>
                      <a:pt x="223" y="276"/>
                      <a:pt x="225" y="279"/>
                    </a:cubicBezTo>
                    <a:cubicBezTo>
                      <a:pt x="301" y="279"/>
                      <a:pt x="301" y="279"/>
                      <a:pt x="301" y="279"/>
                    </a:cubicBezTo>
                    <a:cubicBezTo>
                      <a:pt x="300" y="276"/>
                      <a:pt x="193" y="77"/>
                      <a:pt x="193" y="76"/>
                    </a:cubicBezTo>
                    <a:moveTo>
                      <a:pt x="719" y="61"/>
                    </a:moveTo>
                    <a:cubicBezTo>
                      <a:pt x="614" y="61"/>
                      <a:pt x="614" y="61"/>
                      <a:pt x="614" y="61"/>
                    </a:cubicBezTo>
                    <a:cubicBezTo>
                      <a:pt x="616" y="63"/>
                      <a:pt x="626" y="70"/>
                      <a:pt x="620" y="86"/>
                    </a:cubicBezTo>
                    <a:cubicBezTo>
                      <a:pt x="544" y="279"/>
                      <a:pt x="544" y="279"/>
                      <a:pt x="544" y="279"/>
                    </a:cubicBezTo>
                    <a:cubicBezTo>
                      <a:pt x="616" y="279"/>
                      <a:pt x="616" y="279"/>
                      <a:pt x="616" y="279"/>
                    </a:cubicBezTo>
                    <a:cubicBezTo>
                      <a:pt x="666" y="151"/>
                      <a:pt x="666" y="151"/>
                      <a:pt x="666" y="151"/>
                    </a:cubicBezTo>
                    <a:cubicBezTo>
                      <a:pt x="717" y="279"/>
                      <a:pt x="717" y="279"/>
                      <a:pt x="717" y="279"/>
                    </a:cubicBezTo>
                    <a:cubicBezTo>
                      <a:pt x="789" y="279"/>
                      <a:pt x="789" y="279"/>
                      <a:pt x="789" y="279"/>
                    </a:cubicBezTo>
                    <a:cubicBezTo>
                      <a:pt x="713" y="86"/>
                      <a:pt x="713" y="86"/>
                      <a:pt x="713" y="86"/>
                    </a:cubicBezTo>
                    <a:cubicBezTo>
                      <a:pt x="707" y="70"/>
                      <a:pt x="716" y="63"/>
                      <a:pt x="719" y="61"/>
                    </a:cubicBezTo>
                    <a:moveTo>
                      <a:pt x="1430" y="61"/>
                    </a:moveTo>
                    <a:cubicBezTo>
                      <a:pt x="1325" y="61"/>
                      <a:pt x="1325" y="61"/>
                      <a:pt x="1325" y="61"/>
                    </a:cubicBezTo>
                    <a:cubicBezTo>
                      <a:pt x="1327" y="63"/>
                      <a:pt x="1337" y="70"/>
                      <a:pt x="1331" y="86"/>
                    </a:cubicBezTo>
                    <a:cubicBezTo>
                      <a:pt x="1255" y="279"/>
                      <a:pt x="1255" y="279"/>
                      <a:pt x="1255" y="279"/>
                    </a:cubicBezTo>
                    <a:cubicBezTo>
                      <a:pt x="1327" y="279"/>
                      <a:pt x="1327" y="279"/>
                      <a:pt x="1327" y="279"/>
                    </a:cubicBezTo>
                    <a:cubicBezTo>
                      <a:pt x="1377" y="151"/>
                      <a:pt x="1377" y="151"/>
                      <a:pt x="1377" y="151"/>
                    </a:cubicBezTo>
                    <a:cubicBezTo>
                      <a:pt x="1428" y="279"/>
                      <a:pt x="1428" y="279"/>
                      <a:pt x="1428" y="279"/>
                    </a:cubicBezTo>
                    <a:cubicBezTo>
                      <a:pt x="1500" y="279"/>
                      <a:pt x="1500" y="279"/>
                      <a:pt x="1500" y="279"/>
                    </a:cubicBezTo>
                    <a:cubicBezTo>
                      <a:pt x="1424" y="86"/>
                      <a:pt x="1424" y="86"/>
                      <a:pt x="1424" y="86"/>
                    </a:cubicBezTo>
                    <a:cubicBezTo>
                      <a:pt x="1418" y="70"/>
                      <a:pt x="1428" y="63"/>
                      <a:pt x="1430" y="61"/>
                    </a:cubicBezTo>
                    <a:moveTo>
                      <a:pt x="1920" y="228"/>
                    </a:moveTo>
                    <a:cubicBezTo>
                      <a:pt x="1929" y="213"/>
                      <a:pt x="1935" y="194"/>
                      <a:pt x="1935" y="173"/>
                    </a:cubicBezTo>
                    <a:cubicBezTo>
                      <a:pt x="1935" y="138"/>
                      <a:pt x="1922" y="106"/>
                      <a:pt x="1898" y="86"/>
                    </a:cubicBezTo>
                    <a:cubicBezTo>
                      <a:pt x="1884" y="75"/>
                      <a:pt x="1862" y="58"/>
                      <a:pt x="1817" y="58"/>
                    </a:cubicBezTo>
                    <a:cubicBezTo>
                      <a:pt x="1811" y="58"/>
                      <a:pt x="1733" y="61"/>
                      <a:pt x="1671" y="61"/>
                    </a:cubicBezTo>
                    <a:cubicBezTo>
                      <a:pt x="1606" y="61"/>
                      <a:pt x="1606" y="61"/>
                      <a:pt x="1606" y="61"/>
                    </a:cubicBezTo>
                    <a:cubicBezTo>
                      <a:pt x="1617" y="69"/>
                      <a:pt x="1625" y="79"/>
                      <a:pt x="1630" y="91"/>
                    </a:cubicBezTo>
                    <a:cubicBezTo>
                      <a:pt x="1636" y="102"/>
                      <a:pt x="1639" y="115"/>
                      <a:pt x="1639" y="129"/>
                    </a:cubicBezTo>
                    <a:cubicBezTo>
                      <a:pt x="1639" y="279"/>
                      <a:pt x="1639" y="279"/>
                      <a:pt x="1639" y="279"/>
                    </a:cubicBezTo>
                    <a:cubicBezTo>
                      <a:pt x="1851" y="279"/>
                      <a:pt x="1851" y="279"/>
                      <a:pt x="1851" y="279"/>
                    </a:cubicBezTo>
                    <a:cubicBezTo>
                      <a:pt x="1861" y="276"/>
                      <a:pt x="1870" y="272"/>
                      <a:pt x="1876" y="269"/>
                    </a:cubicBezTo>
                    <a:cubicBezTo>
                      <a:pt x="1898" y="255"/>
                      <a:pt x="1910" y="244"/>
                      <a:pt x="1920" y="228"/>
                    </a:cubicBezTo>
                    <a:moveTo>
                      <a:pt x="1826" y="229"/>
                    </a:moveTo>
                    <a:cubicBezTo>
                      <a:pt x="1790" y="238"/>
                      <a:pt x="1726" y="249"/>
                      <a:pt x="1703" y="252"/>
                    </a:cubicBezTo>
                    <a:cubicBezTo>
                      <a:pt x="1698" y="253"/>
                      <a:pt x="1699" y="249"/>
                      <a:pt x="1699" y="249"/>
                    </a:cubicBezTo>
                    <a:cubicBezTo>
                      <a:pt x="1699" y="135"/>
                      <a:pt x="1699" y="135"/>
                      <a:pt x="1699" y="135"/>
                    </a:cubicBezTo>
                    <a:cubicBezTo>
                      <a:pt x="1699" y="124"/>
                      <a:pt x="1701" y="124"/>
                      <a:pt x="1713" y="122"/>
                    </a:cubicBezTo>
                    <a:cubicBezTo>
                      <a:pt x="1729" y="120"/>
                      <a:pt x="1751" y="117"/>
                      <a:pt x="1778" y="114"/>
                    </a:cubicBezTo>
                    <a:cubicBezTo>
                      <a:pt x="1814" y="110"/>
                      <a:pt x="1870" y="113"/>
                      <a:pt x="1872" y="171"/>
                    </a:cubicBezTo>
                    <a:cubicBezTo>
                      <a:pt x="1873" y="193"/>
                      <a:pt x="1859" y="221"/>
                      <a:pt x="1826" y="229"/>
                    </a:cubicBezTo>
                    <a:moveTo>
                      <a:pt x="1209" y="228"/>
                    </a:moveTo>
                    <a:cubicBezTo>
                      <a:pt x="1218" y="213"/>
                      <a:pt x="1224" y="194"/>
                      <a:pt x="1224" y="173"/>
                    </a:cubicBezTo>
                    <a:cubicBezTo>
                      <a:pt x="1224" y="138"/>
                      <a:pt x="1211" y="106"/>
                      <a:pt x="1187" y="86"/>
                    </a:cubicBezTo>
                    <a:cubicBezTo>
                      <a:pt x="1173" y="75"/>
                      <a:pt x="1151" y="58"/>
                      <a:pt x="1106" y="58"/>
                    </a:cubicBezTo>
                    <a:cubicBezTo>
                      <a:pt x="1100" y="58"/>
                      <a:pt x="1022" y="61"/>
                      <a:pt x="960" y="61"/>
                    </a:cubicBezTo>
                    <a:cubicBezTo>
                      <a:pt x="896" y="61"/>
                      <a:pt x="896" y="61"/>
                      <a:pt x="896" y="61"/>
                    </a:cubicBezTo>
                    <a:cubicBezTo>
                      <a:pt x="906" y="69"/>
                      <a:pt x="914" y="79"/>
                      <a:pt x="919" y="91"/>
                    </a:cubicBezTo>
                    <a:cubicBezTo>
                      <a:pt x="925" y="102"/>
                      <a:pt x="928" y="115"/>
                      <a:pt x="928" y="129"/>
                    </a:cubicBezTo>
                    <a:cubicBezTo>
                      <a:pt x="928" y="279"/>
                      <a:pt x="928" y="279"/>
                      <a:pt x="928" y="279"/>
                    </a:cubicBezTo>
                    <a:cubicBezTo>
                      <a:pt x="1140" y="279"/>
                      <a:pt x="1140" y="279"/>
                      <a:pt x="1140" y="279"/>
                    </a:cubicBezTo>
                    <a:cubicBezTo>
                      <a:pt x="1150" y="275"/>
                      <a:pt x="1160" y="272"/>
                      <a:pt x="1165" y="269"/>
                    </a:cubicBezTo>
                    <a:cubicBezTo>
                      <a:pt x="1187" y="255"/>
                      <a:pt x="1199" y="244"/>
                      <a:pt x="1209" y="228"/>
                    </a:cubicBezTo>
                    <a:moveTo>
                      <a:pt x="1115" y="229"/>
                    </a:moveTo>
                    <a:cubicBezTo>
                      <a:pt x="1079" y="238"/>
                      <a:pt x="1015" y="249"/>
                      <a:pt x="992" y="252"/>
                    </a:cubicBezTo>
                    <a:cubicBezTo>
                      <a:pt x="987" y="253"/>
                      <a:pt x="988" y="249"/>
                      <a:pt x="988" y="249"/>
                    </a:cubicBezTo>
                    <a:cubicBezTo>
                      <a:pt x="988" y="135"/>
                      <a:pt x="988" y="135"/>
                      <a:pt x="988" y="135"/>
                    </a:cubicBezTo>
                    <a:cubicBezTo>
                      <a:pt x="988" y="124"/>
                      <a:pt x="990" y="124"/>
                      <a:pt x="1002" y="122"/>
                    </a:cubicBezTo>
                    <a:cubicBezTo>
                      <a:pt x="1018" y="120"/>
                      <a:pt x="1040" y="117"/>
                      <a:pt x="1067" y="114"/>
                    </a:cubicBezTo>
                    <a:cubicBezTo>
                      <a:pt x="1103" y="110"/>
                      <a:pt x="1159" y="113"/>
                      <a:pt x="1161" y="171"/>
                    </a:cubicBezTo>
                    <a:cubicBezTo>
                      <a:pt x="1162" y="193"/>
                      <a:pt x="1148" y="221"/>
                      <a:pt x="1115" y="229"/>
                    </a:cubicBezTo>
                    <a:moveTo>
                      <a:pt x="2734" y="260"/>
                    </a:moveTo>
                    <a:cubicBezTo>
                      <a:pt x="2804" y="239"/>
                      <a:pt x="2812" y="187"/>
                      <a:pt x="2812" y="158"/>
                    </a:cubicBezTo>
                    <a:cubicBezTo>
                      <a:pt x="2812" y="130"/>
                      <a:pt x="2793" y="105"/>
                      <a:pt x="2793" y="105"/>
                    </a:cubicBezTo>
                    <a:cubicBezTo>
                      <a:pt x="2759" y="54"/>
                      <a:pt x="2681" y="58"/>
                      <a:pt x="2681" y="58"/>
                    </a:cubicBezTo>
                    <a:cubicBezTo>
                      <a:pt x="2675" y="58"/>
                      <a:pt x="2596" y="61"/>
                      <a:pt x="2535" y="61"/>
                    </a:cubicBezTo>
                    <a:cubicBezTo>
                      <a:pt x="2470" y="61"/>
                      <a:pt x="2470" y="61"/>
                      <a:pt x="2470" y="61"/>
                    </a:cubicBezTo>
                    <a:cubicBezTo>
                      <a:pt x="2481" y="69"/>
                      <a:pt x="2489" y="79"/>
                      <a:pt x="2494" y="91"/>
                    </a:cubicBezTo>
                    <a:cubicBezTo>
                      <a:pt x="2499" y="102"/>
                      <a:pt x="2502" y="115"/>
                      <a:pt x="2502" y="129"/>
                    </a:cubicBezTo>
                    <a:cubicBezTo>
                      <a:pt x="2502" y="279"/>
                      <a:pt x="2502" y="279"/>
                      <a:pt x="2502" y="279"/>
                    </a:cubicBezTo>
                    <a:cubicBezTo>
                      <a:pt x="2765" y="279"/>
                      <a:pt x="2765" y="279"/>
                      <a:pt x="2765" y="279"/>
                    </a:cubicBezTo>
                    <a:cubicBezTo>
                      <a:pt x="2755" y="271"/>
                      <a:pt x="2743" y="264"/>
                      <a:pt x="2728" y="262"/>
                    </a:cubicBezTo>
                    <a:lnTo>
                      <a:pt x="2734" y="260"/>
                    </a:lnTo>
                    <a:close/>
                    <a:moveTo>
                      <a:pt x="2563" y="250"/>
                    </a:moveTo>
                    <a:cubicBezTo>
                      <a:pt x="2563" y="159"/>
                      <a:pt x="2563" y="159"/>
                      <a:pt x="2563" y="159"/>
                    </a:cubicBezTo>
                    <a:cubicBezTo>
                      <a:pt x="2563" y="159"/>
                      <a:pt x="2562" y="136"/>
                      <a:pt x="2574" y="125"/>
                    </a:cubicBezTo>
                    <a:cubicBezTo>
                      <a:pt x="2582" y="119"/>
                      <a:pt x="2604" y="115"/>
                      <a:pt x="2619" y="114"/>
                    </a:cubicBezTo>
                    <a:cubicBezTo>
                      <a:pt x="2639" y="112"/>
                      <a:pt x="2685" y="114"/>
                      <a:pt x="2702" y="117"/>
                    </a:cubicBezTo>
                    <a:cubicBezTo>
                      <a:pt x="2725" y="122"/>
                      <a:pt x="2748" y="133"/>
                      <a:pt x="2748" y="167"/>
                    </a:cubicBezTo>
                    <a:cubicBezTo>
                      <a:pt x="2748" y="201"/>
                      <a:pt x="2712" y="250"/>
                      <a:pt x="2609" y="250"/>
                    </a:cubicBezTo>
                    <a:lnTo>
                      <a:pt x="2563" y="2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40" name="Group 139"/>
            <p:cNvGrpSpPr/>
            <p:nvPr/>
          </p:nvGrpSpPr>
          <p:grpSpPr>
            <a:xfrm>
              <a:off x="2991163" y="2409880"/>
              <a:ext cx="310531" cy="249761"/>
              <a:chOff x="7842250" y="3282950"/>
              <a:chExt cx="738187" cy="593726"/>
            </a:xfrm>
            <a:solidFill>
              <a:schemeClr val="tx2"/>
            </a:solidFill>
          </p:grpSpPr>
          <p:sp>
            <p:nvSpPr>
              <p:cNvPr id="141" name="Freeform 493"/>
              <p:cNvSpPr>
                <a:spLocks noEditPoints="1"/>
              </p:cNvSpPr>
              <p:nvPr/>
            </p:nvSpPr>
            <p:spPr bwMode="auto">
              <a:xfrm>
                <a:off x="7842250" y="3282950"/>
                <a:ext cx="682625" cy="593725"/>
              </a:xfrm>
              <a:custGeom>
                <a:avLst/>
                <a:gdLst>
                  <a:gd name="T0" fmla="*/ 1214 w 1252"/>
                  <a:gd name="T1" fmla="*/ 1049 h 1087"/>
                  <a:gd name="T2" fmla="*/ 38 w 1252"/>
                  <a:gd name="T3" fmla="*/ 1049 h 1087"/>
                  <a:gd name="T4" fmla="*/ 38 w 1252"/>
                  <a:gd name="T5" fmla="*/ 631 h 1087"/>
                  <a:gd name="T6" fmla="*/ 1214 w 1252"/>
                  <a:gd name="T7" fmla="*/ 631 h 1087"/>
                  <a:gd name="T8" fmla="*/ 1214 w 1252"/>
                  <a:gd name="T9" fmla="*/ 1049 h 1087"/>
                  <a:gd name="T10" fmla="*/ 201 w 1252"/>
                  <a:gd name="T11" fmla="*/ 462 h 1087"/>
                  <a:gd name="T12" fmla="*/ 1050 w 1252"/>
                  <a:gd name="T13" fmla="*/ 462 h 1087"/>
                  <a:gd name="T14" fmla="*/ 1100 w 1252"/>
                  <a:gd name="T15" fmla="*/ 512 h 1087"/>
                  <a:gd name="T16" fmla="*/ 1050 w 1252"/>
                  <a:gd name="T17" fmla="*/ 562 h 1087"/>
                  <a:gd name="T18" fmla="*/ 201 w 1252"/>
                  <a:gd name="T19" fmla="*/ 562 h 1087"/>
                  <a:gd name="T20" fmla="*/ 151 w 1252"/>
                  <a:gd name="T21" fmla="*/ 512 h 1087"/>
                  <a:gd name="T22" fmla="*/ 201 w 1252"/>
                  <a:gd name="T23" fmla="*/ 462 h 1087"/>
                  <a:gd name="T24" fmla="*/ 521 w 1252"/>
                  <a:gd name="T25" fmla="*/ 120 h 1087"/>
                  <a:gd name="T26" fmla="*/ 726 w 1252"/>
                  <a:gd name="T27" fmla="*/ 120 h 1087"/>
                  <a:gd name="T28" fmla="*/ 1026 w 1252"/>
                  <a:gd name="T29" fmla="*/ 420 h 1087"/>
                  <a:gd name="T30" fmla="*/ 700 w 1252"/>
                  <a:gd name="T31" fmla="*/ 420 h 1087"/>
                  <a:gd name="T32" fmla="*/ 569 w 1252"/>
                  <a:gd name="T33" fmla="*/ 288 h 1087"/>
                  <a:gd name="T34" fmla="*/ 479 w 1252"/>
                  <a:gd name="T35" fmla="*/ 288 h 1087"/>
                  <a:gd name="T36" fmla="*/ 348 w 1252"/>
                  <a:gd name="T37" fmla="*/ 420 h 1087"/>
                  <a:gd name="T38" fmla="*/ 221 w 1252"/>
                  <a:gd name="T39" fmla="*/ 420 h 1087"/>
                  <a:gd name="T40" fmla="*/ 521 w 1252"/>
                  <a:gd name="T41" fmla="*/ 120 h 1087"/>
                  <a:gd name="T42" fmla="*/ 0 w 1252"/>
                  <a:gd name="T43" fmla="*/ 1087 h 1087"/>
                  <a:gd name="T44" fmla="*/ 1252 w 1252"/>
                  <a:gd name="T45" fmla="*/ 1087 h 1087"/>
                  <a:gd name="T46" fmla="*/ 1252 w 1252"/>
                  <a:gd name="T47" fmla="*/ 0 h 1087"/>
                  <a:gd name="T48" fmla="*/ 0 w 1252"/>
                  <a:gd name="T49" fmla="*/ 0 h 1087"/>
                  <a:gd name="T50" fmla="*/ 0 w 1252"/>
                  <a:gd name="T51" fmla="*/ 1087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2" h="1087">
                    <a:moveTo>
                      <a:pt x="1214" y="1049"/>
                    </a:moveTo>
                    <a:cubicBezTo>
                      <a:pt x="38" y="1049"/>
                      <a:pt x="38" y="1049"/>
                      <a:pt x="38" y="1049"/>
                    </a:cubicBezTo>
                    <a:cubicBezTo>
                      <a:pt x="38" y="631"/>
                      <a:pt x="38" y="631"/>
                      <a:pt x="38" y="631"/>
                    </a:cubicBezTo>
                    <a:cubicBezTo>
                      <a:pt x="1214" y="631"/>
                      <a:pt x="1214" y="631"/>
                      <a:pt x="1214" y="631"/>
                    </a:cubicBezTo>
                    <a:lnTo>
                      <a:pt x="1214" y="1049"/>
                    </a:lnTo>
                    <a:close/>
                    <a:moveTo>
                      <a:pt x="201" y="462"/>
                    </a:moveTo>
                    <a:cubicBezTo>
                      <a:pt x="1050" y="462"/>
                      <a:pt x="1050" y="462"/>
                      <a:pt x="1050" y="462"/>
                    </a:cubicBezTo>
                    <a:cubicBezTo>
                      <a:pt x="1078" y="462"/>
                      <a:pt x="1100" y="484"/>
                      <a:pt x="1100" y="512"/>
                    </a:cubicBezTo>
                    <a:cubicBezTo>
                      <a:pt x="1100" y="540"/>
                      <a:pt x="1078" y="562"/>
                      <a:pt x="1050" y="562"/>
                    </a:cubicBezTo>
                    <a:cubicBezTo>
                      <a:pt x="201" y="562"/>
                      <a:pt x="201" y="562"/>
                      <a:pt x="201" y="562"/>
                    </a:cubicBezTo>
                    <a:cubicBezTo>
                      <a:pt x="173" y="562"/>
                      <a:pt x="151" y="540"/>
                      <a:pt x="151" y="512"/>
                    </a:cubicBezTo>
                    <a:cubicBezTo>
                      <a:pt x="151" y="484"/>
                      <a:pt x="173" y="462"/>
                      <a:pt x="201" y="462"/>
                    </a:cubicBezTo>
                    <a:moveTo>
                      <a:pt x="521" y="120"/>
                    </a:moveTo>
                    <a:cubicBezTo>
                      <a:pt x="577" y="63"/>
                      <a:pt x="669" y="63"/>
                      <a:pt x="726" y="120"/>
                    </a:cubicBezTo>
                    <a:cubicBezTo>
                      <a:pt x="1026" y="420"/>
                      <a:pt x="1026" y="420"/>
                      <a:pt x="1026" y="420"/>
                    </a:cubicBezTo>
                    <a:cubicBezTo>
                      <a:pt x="700" y="420"/>
                      <a:pt x="700" y="420"/>
                      <a:pt x="700" y="420"/>
                    </a:cubicBezTo>
                    <a:cubicBezTo>
                      <a:pt x="569" y="288"/>
                      <a:pt x="569" y="288"/>
                      <a:pt x="569" y="288"/>
                    </a:cubicBezTo>
                    <a:cubicBezTo>
                      <a:pt x="544" y="264"/>
                      <a:pt x="504" y="264"/>
                      <a:pt x="479" y="288"/>
                    </a:cubicBezTo>
                    <a:cubicBezTo>
                      <a:pt x="348" y="420"/>
                      <a:pt x="348" y="420"/>
                      <a:pt x="348" y="420"/>
                    </a:cubicBezTo>
                    <a:cubicBezTo>
                      <a:pt x="221" y="420"/>
                      <a:pt x="221" y="420"/>
                      <a:pt x="221" y="420"/>
                    </a:cubicBezTo>
                    <a:lnTo>
                      <a:pt x="521" y="120"/>
                    </a:lnTo>
                    <a:close/>
                    <a:moveTo>
                      <a:pt x="0" y="1087"/>
                    </a:moveTo>
                    <a:cubicBezTo>
                      <a:pt x="1252" y="1087"/>
                      <a:pt x="1252" y="1087"/>
                      <a:pt x="1252" y="1087"/>
                    </a:cubicBezTo>
                    <a:cubicBezTo>
                      <a:pt x="1252" y="0"/>
                      <a:pt x="1252" y="0"/>
                      <a:pt x="1252" y="0"/>
                    </a:cubicBezTo>
                    <a:cubicBezTo>
                      <a:pt x="0" y="0"/>
                      <a:pt x="0" y="0"/>
                      <a:pt x="0" y="0"/>
                    </a:cubicBezTo>
                    <a:lnTo>
                      <a:pt x="0" y="108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42" name="Freeform 494"/>
              <p:cNvSpPr>
                <a:spLocks/>
              </p:cNvSpPr>
              <p:nvPr/>
            </p:nvSpPr>
            <p:spPr bwMode="auto">
              <a:xfrm>
                <a:off x="8137525" y="3352800"/>
                <a:ext cx="211137" cy="139700"/>
              </a:xfrm>
              <a:custGeom>
                <a:avLst/>
                <a:gdLst>
                  <a:gd name="T0" fmla="*/ 177 w 386"/>
                  <a:gd name="T1" fmla="*/ 254 h 254"/>
                  <a:gd name="T2" fmla="*/ 386 w 386"/>
                  <a:gd name="T3" fmla="*/ 254 h 254"/>
                  <a:gd name="T4" fmla="*/ 152 w 386"/>
                  <a:gd name="T5" fmla="*/ 20 h 254"/>
                  <a:gd name="T6" fmla="*/ 78 w 386"/>
                  <a:gd name="T7" fmla="*/ 20 h 254"/>
                  <a:gd name="T8" fmla="*/ 0 w 386"/>
                  <a:gd name="T9" fmla="*/ 99 h 254"/>
                  <a:gd name="T10" fmla="*/ 44 w 386"/>
                  <a:gd name="T11" fmla="*/ 121 h 254"/>
                  <a:gd name="T12" fmla="*/ 177 w 386"/>
                  <a:gd name="T13" fmla="*/ 254 h 254"/>
                </a:gdLst>
                <a:ahLst/>
                <a:cxnLst>
                  <a:cxn ang="0">
                    <a:pos x="T0" y="T1"/>
                  </a:cxn>
                  <a:cxn ang="0">
                    <a:pos x="T2" y="T3"/>
                  </a:cxn>
                  <a:cxn ang="0">
                    <a:pos x="T4" y="T5"/>
                  </a:cxn>
                  <a:cxn ang="0">
                    <a:pos x="T6" y="T7"/>
                  </a:cxn>
                  <a:cxn ang="0">
                    <a:pos x="T8" y="T9"/>
                  </a:cxn>
                  <a:cxn ang="0">
                    <a:pos x="T10" y="T11"/>
                  </a:cxn>
                  <a:cxn ang="0">
                    <a:pos x="T12" y="T13"/>
                  </a:cxn>
                </a:cxnLst>
                <a:rect l="0" t="0" r="r" b="b"/>
                <a:pathLst>
                  <a:path w="386" h="254">
                    <a:moveTo>
                      <a:pt x="177" y="254"/>
                    </a:moveTo>
                    <a:cubicBezTo>
                      <a:pt x="386" y="254"/>
                      <a:pt x="386" y="254"/>
                      <a:pt x="386" y="254"/>
                    </a:cubicBezTo>
                    <a:cubicBezTo>
                      <a:pt x="152" y="20"/>
                      <a:pt x="152" y="20"/>
                      <a:pt x="152" y="20"/>
                    </a:cubicBezTo>
                    <a:cubicBezTo>
                      <a:pt x="131" y="0"/>
                      <a:pt x="98" y="0"/>
                      <a:pt x="78" y="20"/>
                    </a:cubicBezTo>
                    <a:cubicBezTo>
                      <a:pt x="0" y="99"/>
                      <a:pt x="0" y="99"/>
                      <a:pt x="0" y="99"/>
                    </a:cubicBezTo>
                    <a:cubicBezTo>
                      <a:pt x="16" y="101"/>
                      <a:pt x="31" y="109"/>
                      <a:pt x="44" y="121"/>
                    </a:cubicBezTo>
                    <a:lnTo>
                      <a:pt x="177" y="2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43" name="Freeform 495"/>
              <p:cNvSpPr>
                <a:spLocks/>
              </p:cNvSpPr>
              <p:nvPr/>
            </p:nvSpPr>
            <p:spPr bwMode="auto">
              <a:xfrm>
                <a:off x="8062913" y="3659188"/>
                <a:ext cx="115887" cy="165100"/>
              </a:xfrm>
              <a:custGeom>
                <a:avLst/>
                <a:gdLst>
                  <a:gd name="T0" fmla="*/ 46 w 212"/>
                  <a:gd name="T1" fmla="*/ 303 h 303"/>
                  <a:gd name="T2" fmla="*/ 212 w 212"/>
                  <a:gd name="T3" fmla="*/ 303 h 303"/>
                  <a:gd name="T4" fmla="*/ 212 w 212"/>
                  <a:gd name="T5" fmla="*/ 258 h 303"/>
                  <a:gd name="T6" fmla="*/ 127 w 212"/>
                  <a:gd name="T7" fmla="*/ 258 h 303"/>
                  <a:gd name="T8" fmla="*/ 103 w 212"/>
                  <a:gd name="T9" fmla="*/ 235 h 303"/>
                  <a:gd name="T10" fmla="*/ 103 w 212"/>
                  <a:gd name="T11" fmla="*/ 175 h 303"/>
                  <a:gd name="T12" fmla="*/ 192 w 212"/>
                  <a:gd name="T13" fmla="*/ 175 h 303"/>
                  <a:gd name="T14" fmla="*/ 192 w 212"/>
                  <a:gd name="T15" fmla="*/ 129 h 303"/>
                  <a:gd name="T16" fmla="*/ 103 w 212"/>
                  <a:gd name="T17" fmla="*/ 129 h 303"/>
                  <a:gd name="T18" fmla="*/ 103 w 212"/>
                  <a:gd name="T19" fmla="*/ 69 h 303"/>
                  <a:gd name="T20" fmla="*/ 127 w 212"/>
                  <a:gd name="T21" fmla="*/ 46 h 303"/>
                  <a:gd name="T22" fmla="*/ 212 w 212"/>
                  <a:gd name="T23" fmla="*/ 46 h 303"/>
                  <a:gd name="T24" fmla="*/ 212 w 212"/>
                  <a:gd name="T25" fmla="*/ 0 h 303"/>
                  <a:gd name="T26" fmla="*/ 46 w 212"/>
                  <a:gd name="T27" fmla="*/ 0 h 303"/>
                  <a:gd name="T28" fmla="*/ 0 w 212"/>
                  <a:gd name="T29" fmla="*/ 47 h 303"/>
                  <a:gd name="T30" fmla="*/ 0 w 212"/>
                  <a:gd name="T31" fmla="*/ 257 h 303"/>
                  <a:gd name="T32" fmla="*/ 46 w 212"/>
                  <a:gd name="T33"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303">
                    <a:moveTo>
                      <a:pt x="46" y="303"/>
                    </a:moveTo>
                    <a:cubicBezTo>
                      <a:pt x="212" y="303"/>
                      <a:pt x="212" y="303"/>
                      <a:pt x="212" y="303"/>
                    </a:cubicBezTo>
                    <a:cubicBezTo>
                      <a:pt x="212" y="258"/>
                      <a:pt x="212" y="258"/>
                      <a:pt x="212" y="258"/>
                    </a:cubicBezTo>
                    <a:cubicBezTo>
                      <a:pt x="127" y="258"/>
                      <a:pt x="127" y="258"/>
                      <a:pt x="127" y="258"/>
                    </a:cubicBezTo>
                    <a:cubicBezTo>
                      <a:pt x="114" y="258"/>
                      <a:pt x="103" y="248"/>
                      <a:pt x="103" y="235"/>
                    </a:cubicBezTo>
                    <a:cubicBezTo>
                      <a:pt x="103" y="175"/>
                      <a:pt x="103" y="175"/>
                      <a:pt x="103" y="175"/>
                    </a:cubicBezTo>
                    <a:cubicBezTo>
                      <a:pt x="192" y="175"/>
                      <a:pt x="192" y="175"/>
                      <a:pt x="192" y="175"/>
                    </a:cubicBezTo>
                    <a:cubicBezTo>
                      <a:pt x="192" y="129"/>
                      <a:pt x="192" y="129"/>
                      <a:pt x="192" y="129"/>
                    </a:cubicBezTo>
                    <a:cubicBezTo>
                      <a:pt x="103" y="129"/>
                      <a:pt x="103" y="129"/>
                      <a:pt x="103" y="129"/>
                    </a:cubicBezTo>
                    <a:cubicBezTo>
                      <a:pt x="103" y="69"/>
                      <a:pt x="103" y="69"/>
                      <a:pt x="103" y="69"/>
                    </a:cubicBezTo>
                    <a:cubicBezTo>
                      <a:pt x="103" y="56"/>
                      <a:pt x="114" y="46"/>
                      <a:pt x="127" y="46"/>
                    </a:cubicBezTo>
                    <a:cubicBezTo>
                      <a:pt x="212" y="46"/>
                      <a:pt x="212" y="46"/>
                      <a:pt x="212" y="46"/>
                    </a:cubicBezTo>
                    <a:cubicBezTo>
                      <a:pt x="212" y="0"/>
                      <a:pt x="212" y="0"/>
                      <a:pt x="212" y="0"/>
                    </a:cubicBezTo>
                    <a:cubicBezTo>
                      <a:pt x="46" y="0"/>
                      <a:pt x="46" y="0"/>
                      <a:pt x="46" y="0"/>
                    </a:cubicBezTo>
                    <a:cubicBezTo>
                      <a:pt x="21" y="0"/>
                      <a:pt x="0" y="21"/>
                      <a:pt x="0" y="47"/>
                    </a:cubicBezTo>
                    <a:cubicBezTo>
                      <a:pt x="0" y="257"/>
                      <a:pt x="0" y="257"/>
                      <a:pt x="0" y="257"/>
                    </a:cubicBezTo>
                    <a:cubicBezTo>
                      <a:pt x="0" y="283"/>
                      <a:pt x="21" y="303"/>
                      <a:pt x="46" y="30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44" name="Freeform 496"/>
              <p:cNvSpPr>
                <a:spLocks/>
              </p:cNvSpPr>
              <p:nvPr/>
            </p:nvSpPr>
            <p:spPr bwMode="auto">
              <a:xfrm>
                <a:off x="8210550" y="3659188"/>
                <a:ext cx="115887" cy="165100"/>
              </a:xfrm>
              <a:custGeom>
                <a:avLst/>
                <a:gdLst>
                  <a:gd name="T0" fmla="*/ 47 w 213"/>
                  <a:gd name="T1" fmla="*/ 303 h 303"/>
                  <a:gd name="T2" fmla="*/ 213 w 213"/>
                  <a:gd name="T3" fmla="*/ 303 h 303"/>
                  <a:gd name="T4" fmla="*/ 213 w 213"/>
                  <a:gd name="T5" fmla="*/ 258 h 303"/>
                  <a:gd name="T6" fmla="*/ 127 w 213"/>
                  <a:gd name="T7" fmla="*/ 258 h 303"/>
                  <a:gd name="T8" fmla="*/ 104 w 213"/>
                  <a:gd name="T9" fmla="*/ 235 h 303"/>
                  <a:gd name="T10" fmla="*/ 104 w 213"/>
                  <a:gd name="T11" fmla="*/ 175 h 303"/>
                  <a:gd name="T12" fmla="*/ 192 w 213"/>
                  <a:gd name="T13" fmla="*/ 175 h 303"/>
                  <a:gd name="T14" fmla="*/ 192 w 213"/>
                  <a:gd name="T15" fmla="*/ 129 h 303"/>
                  <a:gd name="T16" fmla="*/ 104 w 213"/>
                  <a:gd name="T17" fmla="*/ 129 h 303"/>
                  <a:gd name="T18" fmla="*/ 104 w 213"/>
                  <a:gd name="T19" fmla="*/ 69 h 303"/>
                  <a:gd name="T20" fmla="*/ 127 w 213"/>
                  <a:gd name="T21" fmla="*/ 46 h 303"/>
                  <a:gd name="T22" fmla="*/ 213 w 213"/>
                  <a:gd name="T23" fmla="*/ 46 h 303"/>
                  <a:gd name="T24" fmla="*/ 213 w 213"/>
                  <a:gd name="T25" fmla="*/ 0 h 303"/>
                  <a:gd name="T26" fmla="*/ 47 w 213"/>
                  <a:gd name="T27" fmla="*/ 0 h 303"/>
                  <a:gd name="T28" fmla="*/ 0 w 213"/>
                  <a:gd name="T29" fmla="*/ 47 h 303"/>
                  <a:gd name="T30" fmla="*/ 0 w 213"/>
                  <a:gd name="T31" fmla="*/ 257 h 303"/>
                  <a:gd name="T32" fmla="*/ 47 w 213"/>
                  <a:gd name="T33"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303">
                    <a:moveTo>
                      <a:pt x="47" y="303"/>
                    </a:moveTo>
                    <a:cubicBezTo>
                      <a:pt x="213" y="303"/>
                      <a:pt x="213" y="303"/>
                      <a:pt x="213" y="303"/>
                    </a:cubicBezTo>
                    <a:cubicBezTo>
                      <a:pt x="213" y="258"/>
                      <a:pt x="213" y="258"/>
                      <a:pt x="213" y="258"/>
                    </a:cubicBezTo>
                    <a:cubicBezTo>
                      <a:pt x="127" y="258"/>
                      <a:pt x="127" y="258"/>
                      <a:pt x="127" y="258"/>
                    </a:cubicBezTo>
                    <a:cubicBezTo>
                      <a:pt x="114" y="258"/>
                      <a:pt x="104" y="248"/>
                      <a:pt x="104" y="235"/>
                    </a:cubicBezTo>
                    <a:cubicBezTo>
                      <a:pt x="104" y="175"/>
                      <a:pt x="104" y="175"/>
                      <a:pt x="104" y="175"/>
                    </a:cubicBezTo>
                    <a:cubicBezTo>
                      <a:pt x="192" y="175"/>
                      <a:pt x="192" y="175"/>
                      <a:pt x="192" y="175"/>
                    </a:cubicBezTo>
                    <a:cubicBezTo>
                      <a:pt x="192" y="129"/>
                      <a:pt x="192" y="129"/>
                      <a:pt x="192" y="129"/>
                    </a:cubicBezTo>
                    <a:cubicBezTo>
                      <a:pt x="104" y="129"/>
                      <a:pt x="104" y="129"/>
                      <a:pt x="104" y="129"/>
                    </a:cubicBezTo>
                    <a:cubicBezTo>
                      <a:pt x="104" y="69"/>
                      <a:pt x="104" y="69"/>
                      <a:pt x="104" y="69"/>
                    </a:cubicBezTo>
                    <a:cubicBezTo>
                      <a:pt x="104" y="56"/>
                      <a:pt x="114" y="46"/>
                      <a:pt x="127" y="46"/>
                    </a:cubicBezTo>
                    <a:cubicBezTo>
                      <a:pt x="213" y="46"/>
                      <a:pt x="213" y="46"/>
                      <a:pt x="213" y="46"/>
                    </a:cubicBezTo>
                    <a:cubicBezTo>
                      <a:pt x="213" y="0"/>
                      <a:pt x="213" y="0"/>
                      <a:pt x="213" y="0"/>
                    </a:cubicBezTo>
                    <a:cubicBezTo>
                      <a:pt x="47" y="0"/>
                      <a:pt x="47" y="0"/>
                      <a:pt x="47" y="0"/>
                    </a:cubicBezTo>
                    <a:cubicBezTo>
                      <a:pt x="21" y="0"/>
                      <a:pt x="0" y="21"/>
                      <a:pt x="0" y="47"/>
                    </a:cubicBezTo>
                    <a:cubicBezTo>
                      <a:pt x="0" y="257"/>
                      <a:pt x="0" y="257"/>
                      <a:pt x="0" y="257"/>
                    </a:cubicBezTo>
                    <a:cubicBezTo>
                      <a:pt x="0" y="283"/>
                      <a:pt x="21" y="303"/>
                      <a:pt x="47" y="30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45" name="Freeform 497"/>
              <p:cNvSpPr>
                <a:spLocks/>
              </p:cNvSpPr>
              <p:nvPr/>
            </p:nvSpPr>
            <p:spPr bwMode="auto">
              <a:xfrm>
                <a:off x="8358188" y="3659188"/>
                <a:ext cx="115887" cy="165100"/>
              </a:xfrm>
              <a:custGeom>
                <a:avLst/>
                <a:gdLst>
                  <a:gd name="T0" fmla="*/ 104 w 212"/>
                  <a:gd name="T1" fmla="*/ 175 h 302"/>
                  <a:gd name="T2" fmla="*/ 192 w 212"/>
                  <a:gd name="T3" fmla="*/ 175 h 302"/>
                  <a:gd name="T4" fmla="*/ 192 w 212"/>
                  <a:gd name="T5" fmla="*/ 129 h 302"/>
                  <a:gd name="T6" fmla="*/ 104 w 212"/>
                  <a:gd name="T7" fmla="*/ 129 h 302"/>
                  <a:gd name="T8" fmla="*/ 104 w 212"/>
                  <a:gd name="T9" fmla="*/ 69 h 302"/>
                  <a:gd name="T10" fmla="*/ 127 w 212"/>
                  <a:gd name="T11" fmla="*/ 46 h 302"/>
                  <a:gd name="T12" fmla="*/ 212 w 212"/>
                  <a:gd name="T13" fmla="*/ 46 h 302"/>
                  <a:gd name="T14" fmla="*/ 212 w 212"/>
                  <a:gd name="T15" fmla="*/ 0 h 302"/>
                  <a:gd name="T16" fmla="*/ 47 w 212"/>
                  <a:gd name="T17" fmla="*/ 0 h 302"/>
                  <a:gd name="T18" fmla="*/ 0 w 212"/>
                  <a:gd name="T19" fmla="*/ 47 h 302"/>
                  <a:gd name="T20" fmla="*/ 0 w 212"/>
                  <a:gd name="T21" fmla="*/ 302 h 302"/>
                  <a:gd name="T22" fmla="*/ 104 w 212"/>
                  <a:gd name="T23" fmla="*/ 302 h 302"/>
                  <a:gd name="T24" fmla="*/ 104 w 212"/>
                  <a:gd name="T25" fmla="*/ 1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02">
                    <a:moveTo>
                      <a:pt x="104" y="175"/>
                    </a:moveTo>
                    <a:cubicBezTo>
                      <a:pt x="192" y="175"/>
                      <a:pt x="192" y="175"/>
                      <a:pt x="192" y="175"/>
                    </a:cubicBezTo>
                    <a:cubicBezTo>
                      <a:pt x="192" y="129"/>
                      <a:pt x="192" y="129"/>
                      <a:pt x="192" y="129"/>
                    </a:cubicBezTo>
                    <a:cubicBezTo>
                      <a:pt x="104" y="129"/>
                      <a:pt x="104" y="129"/>
                      <a:pt x="104" y="129"/>
                    </a:cubicBezTo>
                    <a:cubicBezTo>
                      <a:pt x="104" y="69"/>
                      <a:pt x="104" y="69"/>
                      <a:pt x="104" y="69"/>
                    </a:cubicBezTo>
                    <a:cubicBezTo>
                      <a:pt x="104" y="56"/>
                      <a:pt x="114" y="46"/>
                      <a:pt x="127" y="46"/>
                    </a:cubicBezTo>
                    <a:cubicBezTo>
                      <a:pt x="212" y="46"/>
                      <a:pt x="212" y="46"/>
                      <a:pt x="212" y="46"/>
                    </a:cubicBezTo>
                    <a:cubicBezTo>
                      <a:pt x="212" y="0"/>
                      <a:pt x="212" y="0"/>
                      <a:pt x="212" y="0"/>
                    </a:cubicBezTo>
                    <a:cubicBezTo>
                      <a:pt x="47" y="0"/>
                      <a:pt x="47" y="0"/>
                      <a:pt x="47" y="0"/>
                    </a:cubicBezTo>
                    <a:cubicBezTo>
                      <a:pt x="21" y="0"/>
                      <a:pt x="0" y="21"/>
                      <a:pt x="0" y="47"/>
                    </a:cubicBezTo>
                    <a:cubicBezTo>
                      <a:pt x="0" y="302"/>
                      <a:pt x="0" y="302"/>
                      <a:pt x="0" y="302"/>
                    </a:cubicBezTo>
                    <a:cubicBezTo>
                      <a:pt x="104" y="302"/>
                      <a:pt x="104" y="302"/>
                      <a:pt x="104" y="302"/>
                    </a:cubicBezTo>
                    <a:lnTo>
                      <a:pt x="104" y="1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46" name="Freeform 498"/>
              <p:cNvSpPr>
                <a:spLocks/>
              </p:cNvSpPr>
              <p:nvPr/>
            </p:nvSpPr>
            <p:spPr bwMode="auto">
              <a:xfrm>
                <a:off x="7893050" y="3659188"/>
                <a:ext cx="153987" cy="165100"/>
              </a:xfrm>
              <a:custGeom>
                <a:avLst/>
                <a:gdLst>
                  <a:gd name="T0" fmla="*/ 92 w 281"/>
                  <a:gd name="T1" fmla="*/ 37 h 303"/>
                  <a:gd name="T2" fmla="*/ 109 w 281"/>
                  <a:gd name="T3" fmla="*/ 37 h 303"/>
                  <a:gd name="T4" fmla="*/ 152 w 281"/>
                  <a:gd name="T5" fmla="*/ 93 h 303"/>
                  <a:gd name="T6" fmla="*/ 107 w 281"/>
                  <a:gd name="T7" fmla="*/ 155 h 303"/>
                  <a:gd name="T8" fmla="*/ 98 w 281"/>
                  <a:gd name="T9" fmla="*/ 155 h 303"/>
                  <a:gd name="T10" fmla="*/ 165 w 281"/>
                  <a:gd name="T11" fmla="*/ 303 h 303"/>
                  <a:gd name="T12" fmla="*/ 281 w 281"/>
                  <a:gd name="T13" fmla="*/ 303 h 303"/>
                  <a:gd name="T14" fmla="*/ 193 w 281"/>
                  <a:gd name="T15" fmla="*/ 166 h 303"/>
                  <a:gd name="T16" fmla="*/ 248 w 281"/>
                  <a:gd name="T17" fmla="*/ 92 h 303"/>
                  <a:gd name="T18" fmla="*/ 154 w 281"/>
                  <a:gd name="T19" fmla="*/ 0 h 303"/>
                  <a:gd name="T20" fmla="*/ 0 w 281"/>
                  <a:gd name="T21" fmla="*/ 0 h 303"/>
                  <a:gd name="T22" fmla="*/ 0 w 281"/>
                  <a:gd name="T23" fmla="*/ 303 h 303"/>
                  <a:gd name="T24" fmla="*/ 92 w 281"/>
                  <a:gd name="T25" fmla="*/ 303 h 303"/>
                  <a:gd name="T26" fmla="*/ 92 w 281"/>
                  <a:gd name="T27" fmla="*/ 3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303">
                    <a:moveTo>
                      <a:pt x="92" y="37"/>
                    </a:moveTo>
                    <a:cubicBezTo>
                      <a:pt x="109" y="37"/>
                      <a:pt x="109" y="37"/>
                      <a:pt x="109" y="37"/>
                    </a:cubicBezTo>
                    <a:cubicBezTo>
                      <a:pt x="134" y="37"/>
                      <a:pt x="152" y="59"/>
                      <a:pt x="152" y="93"/>
                    </a:cubicBezTo>
                    <a:cubicBezTo>
                      <a:pt x="152" y="130"/>
                      <a:pt x="133" y="155"/>
                      <a:pt x="107" y="155"/>
                    </a:cubicBezTo>
                    <a:cubicBezTo>
                      <a:pt x="98" y="155"/>
                      <a:pt x="98" y="155"/>
                      <a:pt x="98" y="155"/>
                    </a:cubicBezTo>
                    <a:cubicBezTo>
                      <a:pt x="165" y="303"/>
                      <a:pt x="165" y="303"/>
                      <a:pt x="165" y="303"/>
                    </a:cubicBezTo>
                    <a:cubicBezTo>
                      <a:pt x="281" y="303"/>
                      <a:pt x="281" y="303"/>
                      <a:pt x="281" y="303"/>
                    </a:cubicBezTo>
                    <a:cubicBezTo>
                      <a:pt x="193" y="166"/>
                      <a:pt x="193" y="166"/>
                      <a:pt x="193" y="166"/>
                    </a:cubicBezTo>
                    <a:cubicBezTo>
                      <a:pt x="229" y="155"/>
                      <a:pt x="248" y="126"/>
                      <a:pt x="248" y="92"/>
                    </a:cubicBezTo>
                    <a:cubicBezTo>
                      <a:pt x="248" y="35"/>
                      <a:pt x="205" y="0"/>
                      <a:pt x="154" y="0"/>
                    </a:cubicBezTo>
                    <a:cubicBezTo>
                      <a:pt x="0" y="0"/>
                      <a:pt x="0" y="0"/>
                      <a:pt x="0" y="0"/>
                    </a:cubicBezTo>
                    <a:cubicBezTo>
                      <a:pt x="0" y="303"/>
                      <a:pt x="0" y="303"/>
                      <a:pt x="0" y="303"/>
                    </a:cubicBezTo>
                    <a:cubicBezTo>
                      <a:pt x="92" y="303"/>
                      <a:pt x="92" y="303"/>
                      <a:pt x="92" y="303"/>
                    </a:cubicBezTo>
                    <a:lnTo>
                      <a:pt x="92"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47" name="Freeform 499"/>
              <p:cNvSpPr>
                <a:spLocks noEditPoints="1"/>
              </p:cNvSpPr>
              <p:nvPr/>
            </p:nvSpPr>
            <p:spPr bwMode="auto">
              <a:xfrm>
                <a:off x="8556625" y="3851275"/>
                <a:ext cx="14287" cy="19050"/>
              </a:xfrm>
              <a:custGeom>
                <a:avLst/>
                <a:gdLst>
                  <a:gd name="T0" fmla="*/ 6 w 26"/>
                  <a:gd name="T1" fmla="*/ 15 h 34"/>
                  <a:gd name="T2" fmla="*/ 6 w 26"/>
                  <a:gd name="T3" fmla="*/ 4 h 34"/>
                  <a:gd name="T4" fmla="*/ 13 w 26"/>
                  <a:gd name="T5" fmla="*/ 4 h 34"/>
                  <a:gd name="T6" fmla="*/ 20 w 26"/>
                  <a:gd name="T7" fmla="*/ 9 h 34"/>
                  <a:gd name="T8" fmla="*/ 12 w 26"/>
                  <a:gd name="T9" fmla="*/ 15 h 34"/>
                  <a:gd name="T10" fmla="*/ 6 w 26"/>
                  <a:gd name="T11" fmla="*/ 15 h 34"/>
                  <a:gd name="T12" fmla="*/ 25 w 26"/>
                  <a:gd name="T13" fmla="*/ 10 h 34"/>
                  <a:gd name="T14" fmla="*/ 13 w 26"/>
                  <a:gd name="T15" fmla="*/ 0 h 34"/>
                  <a:gd name="T16" fmla="*/ 0 w 26"/>
                  <a:gd name="T17" fmla="*/ 0 h 34"/>
                  <a:gd name="T18" fmla="*/ 0 w 26"/>
                  <a:gd name="T19" fmla="*/ 34 h 34"/>
                  <a:gd name="T20" fmla="*/ 6 w 26"/>
                  <a:gd name="T21" fmla="*/ 34 h 34"/>
                  <a:gd name="T22" fmla="*/ 6 w 26"/>
                  <a:gd name="T23" fmla="*/ 19 h 34"/>
                  <a:gd name="T24" fmla="*/ 11 w 26"/>
                  <a:gd name="T25" fmla="*/ 19 h 34"/>
                  <a:gd name="T26" fmla="*/ 21 w 26"/>
                  <a:gd name="T27" fmla="*/ 34 h 34"/>
                  <a:gd name="T28" fmla="*/ 26 w 26"/>
                  <a:gd name="T29" fmla="*/ 34 h 34"/>
                  <a:gd name="T30" fmla="*/ 17 w 26"/>
                  <a:gd name="T31" fmla="*/ 19 h 34"/>
                  <a:gd name="T32" fmla="*/ 25 w 26"/>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4">
                    <a:moveTo>
                      <a:pt x="6" y="15"/>
                    </a:moveTo>
                    <a:cubicBezTo>
                      <a:pt x="6" y="4"/>
                      <a:pt x="6" y="4"/>
                      <a:pt x="6" y="4"/>
                    </a:cubicBezTo>
                    <a:cubicBezTo>
                      <a:pt x="13" y="4"/>
                      <a:pt x="13" y="4"/>
                      <a:pt x="13" y="4"/>
                    </a:cubicBezTo>
                    <a:cubicBezTo>
                      <a:pt x="16" y="4"/>
                      <a:pt x="20" y="5"/>
                      <a:pt x="20" y="9"/>
                    </a:cubicBezTo>
                    <a:cubicBezTo>
                      <a:pt x="20" y="15"/>
                      <a:pt x="16" y="15"/>
                      <a:pt x="12" y="15"/>
                    </a:cubicBezTo>
                    <a:lnTo>
                      <a:pt x="6" y="15"/>
                    </a:lnTo>
                    <a:close/>
                    <a:moveTo>
                      <a:pt x="25" y="10"/>
                    </a:moveTo>
                    <a:cubicBezTo>
                      <a:pt x="25" y="3"/>
                      <a:pt x="21" y="0"/>
                      <a:pt x="13" y="0"/>
                    </a:cubicBezTo>
                    <a:cubicBezTo>
                      <a:pt x="0" y="0"/>
                      <a:pt x="0" y="0"/>
                      <a:pt x="0" y="0"/>
                    </a:cubicBezTo>
                    <a:cubicBezTo>
                      <a:pt x="0" y="34"/>
                      <a:pt x="0" y="34"/>
                      <a:pt x="0" y="34"/>
                    </a:cubicBezTo>
                    <a:cubicBezTo>
                      <a:pt x="6" y="34"/>
                      <a:pt x="6" y="34"/>
                      <a:pt x="6" y="34"/>
                    </a:cubicBezTo>
                    <a:cubicBezTo>
                      <a:pt x="6" y="19"/>
                      <a:pt x="6" y="19"/>
                      <a:pt x="6" y="19"/>
                    </a:cubicBezTo>
                    <a:cubicBezTo>
                      <a:pt x="11" y="19"/>
                      <a:pt x="11" y="19"/>
                      <a:pt x="11" y="19"/>
                    </a:cubicBezTo>
                    <a:cubicBezTo>
                      <a:pt x="21" y="34"/>
                      <a:pt x="21" y="34"/>
                      <a:pt x="21" y="34"/>
                    </a:cubicBezTo>
                    <a:cubicBezTo>
                      <a:pt x="26" y="34"/>
                      <a:pt x="26" y="34"/>
                      <a:pt x="26" y="34"/>
                    </a:cubicBezTo>
                    <a:cubicBezTo>
                      <a:pt x="17" y="19"/>
                      <a:pt x="17" y="19"/>
                      <a:pt x="17" y="19"/>
                    </a:cubicBezTo>
                    <a:cubicBezTo>
                      <a:pt x="22" y="18"/>
                      <a:pt x="25" y="16"/>
                      <a:pt x="25" y="1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48" name="Freeform 500"/>
              <p:cNvSpPr>
                <a:spLocks noEditPoints="1"/>
              </p:cNvSpPr>
              <p:nvPr/>
            </p:nvSpPr>
            <p:spPr bwMode="auto">
              <a:xfrm>
                <a:off x="8547100" y="3843338"/>
                <a:ext cx="33337" cy="33338"/>
              </a:xfrm>
              <a:custGeom>
                <a:avLst/>
                <a:gdLst>
                  <a:gd name="T0" fmla="*/ 30 w 60"/>
                  <a:gd name="T1" fmla="*/ 55 h 60"/>
                  <a:gd name="T2" fmla="*/ 6 w 60"/>
                  <a:gd name="T3" fmla="*/ 30 h 60"/>
                  <a:gd name="T4" fmla="*/ 30 w 60"/>
                  <a:gd name="T5" fmla="*/ 5 h 60"/>
                  <a:gd name="T6" fmla="*/ 54 w 60"/>
                  <a:gd name="T7" fmla="*/ 30 h 60"/>
                  <a:gd name="T8" fmla="*/ 30 w 60"/>
                  <a:gd name="T9" fmla="*/ 55 h 60"/>
                  <a:gd name="T10" fmla="*/ 30 w 60"/>
                  <a:gd name="T11" fmla="*/ 0 h 60"/>
                  <a:gd name="T12" fmla="*/ 0 w 60"/>
                  <a:gd name="T13" fmla="*/ 30 h 60"/>
                  <a:gd name="T14" fmla="*/ 30 w 60"/>
                  <a:gd name="T15" fmla="*/ 60 h 60"/>
                  <a:gd name="T16" fmla="*/ 60 w 60"/>
                  <a:gd name="T17" fmla="*/ 30 h 60"/>
                  <a:gd name="T18" fmla="*/ 30 w 60"/>
                  <a:gd name="T1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55"/>
                    </a:moveTo>
                    <a:cubicBezTo>
                      <a:pt x="16" y="55"/>
                      <a:pt x="6" y="44"/>
                      <a:pt x="6" y="30"/>
                    </a:cubicBezTo>
                    <a:cubicBezTo>
                      <a:pt x="6" y="16"/>
                      <a:pt x="16" y="5"/>
                      <a:pt x="30" y="5"/>
                    </a:cubicBezTo>
                    <a:cubicBezTo>
                      <a:pt x="43" y="5"/>
                      <a:pt x="54" y="16"/>
                      <a:pt x="54" y="30"/>
                    </a:cubicBezTo>
                    <a:cubicBezTo>
                      <a:pt x="54" y="44"/>
                      <a:pt x="43" y="55"/>
                      <a:pt x="30" y="55"/>
                    </a:cubicBezTo>
                    <a:moveTo>
                      <a:pt x="30" y="0"/>
                    </a:moveTo>
                    <a:cubicBezTo>
                      <a:pt x="13" y="0"/>
                      <a:pt x="0" y="13"/>
                      <a:pt x="0" y="30"/>
                    </a:cubicBezTo>
                    <a:cubicBezTo>
                      <a:pt x="0" y="47"/>
                      <a:pt x="13" y="60"/>
                      <a:pt x="30" y="60"/>
                    </a:cubicBezTo>
                    <a:cubicBezTo>
                      <a:pt x="46" y="60"/>
                      <a:pt x="60" y="47"/>
                      <a:pt x="60" y="30"/>
                    </a:cubicBezTo>
                    <a:cubicBezTo>
                      <a:pt x="60" y="13"/>
                      <a:pt x="46" y="0"/>
                      <a:pt x="3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49" name="Group 148"/>
            <p:cNvGrpSpPr/>
            <p:nvPr/>
          </p:nvGrpSpPr>
          <p:grpSpPr>
            <a:xfrm>
              <a:off x="4093227" y="1946297"/>
              <a:ext cx="453186" cy="228280"/>
              <a:chOff x="7331075" y="4233863"/>
              <a:chExt cx="1279525" cy="644525"/>
            </a:xfrm>
            <a:solidFill>
              <a:schemeClr val="tx2"/>
            </a:solidFill>
          </p:grpSpPr>
          <p:sp>
            <p:nvSpPr>
              <p:cNvPr id="150" name="Rectangle 279"/>
              <p:cNvSpPr>
                <a:spLocks noChangeArrowheads="1"/>
              </p:cNvSpPr>
              <p:nvPr/>
            </p:nvSpPr>
            <p:spPr bwMode="auto">
              <a:xfrm>
                <a:off x="7761288" y="4659313"/>
                <a:ext cx="20637" cy="1651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1" name="Freeform 280"/>
              <p:cNvSpPr>
                <a:spLocks noEditPoints="1"/>
              </p:cNvSpPr>
              <p:nvPr/>
            </p:nvSpPr>
            <p:spPr bwMode="auto">
              <a:xfrm>
                <a:off x="7615238" y="4697413"/>
                <a:ext cx="127000" cy="180975"/>
              </a:xfrm>
              <a:custGeom>
                <a:avLst/>
                <a:gdLst>
                  <a:gd name="T0" fmla="*/ 117 w 233"/>
                  <a:gd name="T1" fmla="*/ 195 h 331"/>
                  <a:gd name="T2" fmla="*/ 39 w 233"/>
                  <a:gd name="T3" fmla="*/ 116 h 331"/>
                  <a:gd name="T4" fmla="*/ 117 w 233"/>
                  <a:gd name="T5" fmla="*/ 38 h 331"/>
                  <a:gd name="T6" fmla="*/ 195 w 233"/>
                  <a:gd name="T7" fmla="*/ 116 h 331"/>
                  <a:gd name="T8" fmla="*/ 117 w 233"/>
                  <a:gd name="T9" fmla="*/ 195 h 331"/>
                  <a:gd name="T10" fmla="*/ 117 w 233"/>
                  <a:gd name="T11" fmla="*/ 0 h 331"/>
                  <a:gd name="T12" fmla="*/ 0 w 233"/>
                  <a:gd name="T13" fmla="*/ 116 h 331"/>
                  <a:gd name="T14" fmla="*/ 117 w 233"/>
                  <a:gd name="T15" fmla="*/ 233 h 331"/>
                  <a:gd name="T16" fmla="*/ 194 w 233"/>
                  <a:gd name="T17" fmla="*/ 203 h 331"/>
                  <a:gd name="T18" fmla="*/ 194 w 233"/>
                  <a:gd name="T19" fmla="*/ 214 h 331"/>
                  <a:gd name="T20" fmla="*/ 116 w 233"/>
                  <a:gd name="T21" fmla="*/ 292 h 331"/>
                  <a:gd name="T22" fmla="*/ 52 w 233"/>
                  <a:gd name="T23" fmla="*/ 261 h 331"/>
                  <a:gd name="T24" fmla="*/ 26 w 233"/>
                  <a:gd name="T25" fmla="*/ 288 h 331"/>
                  <a:gd name="T26" fmla="*/ 116 w 233"/>
                  <a:gd name="T27" fmla="*/ 331 h 331"/>
                  <a:gd name="T28" fmla="*/ 233 w 233"/>
                  <a:gd name="T29" fmla="*/ 207 h 331"/>
                  <a:gd name="T30" fmla="*/ 233 w 233"/>
                  <a:gd name="T31" fmla="*/ 116 h 331"/>
                  <a:gd name="T32" fmla="*/ 117 w 233"/>
                  <a:gd name="T33"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331">
                    <a:moveTo>
                      <a:pt x="117" y="195"/>
                    </a:moveTo>
                    <a:cubicBezTo>
                      <a:pt x="74" y="195"/>
                      <a:pt x="39" y="160"/>
                      <a:pt x="39" y="116"/>
                    </a:cubicBezTo>
                    <a:cubicBezTo>
                      <a:pt x="39" y="73"/>
                      <a:pt x="74" y="38"/>
                      <a:pt x="117" y="38"/>
                    </a:cubicBezTo>
                    <a:cubicBezTo>
                      <a:pt x="160" y="38"/>
                      <a:pt x="195" y="73"/>
                      <a:pt x="195" y="116"/>
                    </a:cubicBezTo>
                    <a:cubicBezTo>
                      <a:pt x="195" y="160"/>
                      <a:pt x="160" y="195"/>
                      <a:pt x="117" y="195"/>
                    </a:cubicBezTo>
                    <a:moveTo>
                      <a:pt x="117" y="0"/>
                    </a:moveTo>
                    <a:cubicBezTo>
                      <a:pt x="53" y="0"/>
                      <a:pt x="0" y="52"/>
                      <a:pt x="0" y="116"/>
                    </a:cubicBezTo>
                    <a:cubicBezTo>
                      <a:pt x="0" y="181"/>
                      <a:pt x="53" y="233"/>
                      <a:pt x="117" y="233"/>
                    </a:cubicBezTo>
                    <a:cubicBezTo>
                      <a:pt x="146" y="233"/>
                      <a:pt x="173" y="222"/>
                      <a:pt x="194" y="203"/>
                    </a:cubicBezTo>
                    <a:cubicBezTo>
                      <a:pt x="194" y="214"/>
                      <a:pt x="194" y="214"/>
                      <a:pt x="194" y="214"/>
                    </a:cubicBezTo>
                    <a:cubicBezTo>
                      <a:pt x="194" y="257"/>
                      <a:pt x="159" y="292"/>
                      <a:pt x="116" y="292"/>
                    </a:cubicBezTo>
                    <a:cubicBezTo>
                      <a:pt x="91" y="292"/>
                      <a:pt x="69" y="279"/>
                      <a:pt x="52" y="261"/>
                    </a:cubicBezTo>
                    <a:cubicBezTo>
                      <a:pt x="26" y="288"/>
                      <a:pt x="26" y="288"/>
                      <a:pt x="26" y="288"/>
                    </a:cubicBezTo>
                    <a:cubicBezTo>
                      <a:pt x="48" y="315"/>
                      <a:pt x="81" y="331"/>
                      <a:pt x="116" y="331"/>
                    </a:cubicBezTo>
                    <a:cubicBezTo>
                      <a:pt x="176" y="331"/>
                      <a:pt x="233" y="287"/>
                      <a:pt x="233" y="207"/>
                    </a:cubicBezTo>
                    <a:cubicBezTo>
                      <a:pt x="233" y="116"/>
                      <a:pt x="233" y="116"/>
                      <a:pt x="233" y="116"/>
                    </a:cubicBezTo>
                    <a:cubicBezTo>
                      <a:pt x="233" y="52"/>
                      <a:pt x="181" y="0"/>
                      <a:pt x="117"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2" name="Freeform 281"/>
              <p:cNvSpPr>
                <a:spLocks/>
              </p:cNvSpPr>
              <p:nvPr/>
            </p:nvSpPr>
            <p:spPr bwMode="auto">
              <a:xfrm>
                <a:off x="7962900" y="4697413"/>
                <a:ext cx="117475" cy="127000"/>
              </a:xfrm>
              <a:custGeom>
                <a:avLst/>
                <a:gdLst>
                  <a:gd name="T0" fmla="*/ 128 w 214"/>
                  <a:gd name="T1" fmla="*/ 38 h 233"/>
                  <a:gd name="T2" fmla="*/ 183 w 214"/>
                  <a:gd name="T3" fmla="*/ 61 h 233"/>
                  <a:gd name="T4" fmla="*/ 187 w 214"/>
                  <a:gd name="T5" fmla="*/ 65 h 233"/>
                  <a:gd name="T6" fmla="*/ 214 w 214"/>
                  <a:gd name="T7" fmla="*/ 38 h 233"/>
                  <a:gd name="T8" fmla="*/ 211 w 214"/>
                  <a:gd name="T9" fmla="*/ 34 h 233"/>
                  <a:gd name="T10" fmla="*/ 128 w 214"/>
                  <a:gd name="T11" fmla="*/ 0 h 233"/>
                  <a:gd name="T12" fmla="*/ 46 w 214"/>
                  <a:gd name="T13" fmla="*/ 34 h 233"/>
                  <a:gd name="T14" fmla="*/ 46 w 214"/>
                  <a:gd name="T15" fmla="*/ 199 h 233"/>
                  <a:gd name="T16" fmla="*/ 128 w 214"/>
                  <a:gd name="T17" fmla="*/ 233 h 233"/>
                  <a:gd name="T18" fmla="*/ 211 w 214"/>
                  <a:gd name="T19" fmla="*/ 199 h 233"/>
                  <a:gd name="T20" fmla="*/ 214 w 214"/>
                  <a:gd name="T21" fmla="*/ 195 h 233"/>
                  <a:gd name="T22" fmla="*/ 187 w 214"/>
                  <a:gd name="T23" fmla="*/ 168 h 233"/>
                  <a:gd name="T24" fmla="*/ 183 w 214"/>
                  <a:gd name="T25" fmla="*/ 172 h 233"/>
                  <a:gd name="T26" fmla="*/ 128 w 214"/>
                  <a:gd name="T27" fmla="*/ 195 h 233"/>
                  <a:gd name="T28" fmla="*/ 73 w 214"/>
                  <a:gd name="T29" fmla="*/ 172 h 233"/>
                  <a:gd name="T30" fmla="*/ 50 w 214"/>
                  <a:gd name="T31" fmla="*/ 117 h 233"/>
                  <a:gd name="T32" fmla="*/ 73 w 214"/>
                  <a:gd name="T33" fmla="*/ 61 h 233"/>
                  <a:gd name="T34" fmla="*/ 128 w 214"/>
                  <a:gd name="T35" fmla="*/ 3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4" h="233">
                    <a:moveTo>
                      <a:pt x="128" y="38"/>
                    </a:moveTo>
                    <a:cubicBezTo>
                      <a:pt x="149" y="38"/>
                      <a:pt x="169" y="47"/>
                      <a:pt x="183" y="61"/>
                    </a:cubicBezTo>
                    <a:cubicBezTo>
                      <a:pt x="187" y="65"/>
                      <a:pt x="187" y="65"/>
                      <a:pt x="187" y="65"/>
                    </a:cubicBezTo>
                    <a:cubicBezTo>
                      <a:pt x="214" y="38"/>
                      <a:pt x="214" y="38"/>
                      <a:pt x="214" y="38"/>
                    </a:cubicBezTo>
                    <a:cubicBezTo>
                      <a:pt x="211" y="34"/>
                      <a:pt x="211" y="34"/>
                      <a:pt x="211" y="34"/>
                    </a:cubicBezTo>
                    <a:cubicBezTo>
                      <a:pt x="189" y="12"/>
                      <a:pt x="159" y="0"/>
                      <a:pt x="128" y="0"/>
                    </a:cubicBezTo>
                    <a:cubicBezTo>
                      <a:pt x="97" y="0"/>
                      <a:pt x="68" y="12"/>
                      <a:pt x="46" y="34"/>
                    </a:cubicBezTo>
                    <a:cubicBezTo>
                      <a:pt x="0" y="80"/>
                      <a:pt x="0" y="154"/>
                      <a:pt x="46" y="199"/>
                    </a:cubicBezTo>
                    <a:cubicBezTo>
                      <a:pt x="68" y="221"/>
                      <a:pt x="97" y="233"/>
                      <a:pt x="128" y="233"/>
                    </a:cubicBezTo>
                    <a:cubicBezTo>
                      <a:pt x="159" y="233"/>
                      <a:pt x="189" y="221"/>
                      <a:pt x="211" y="199"/>
                    </a:cubicBezTo>
                    <a:cubicBezTo>
                      <a:pt x="214" y="195"/>
                      <a:pt x="214" y="195"/>
                      <a:pt x="214" y="195"/>
                    </a:cubicBezTo>
                    <a:cubicBezTo>
                      <a:pt x="187" y="168"/>
                      <a:pt x="187" y="168"/>
                      <a:pt x="187" y="168"/>
                    </a:cubicBezTo>
                    <a:cubicBezTo>
                      <a:pt x="183" y="172"/>
                      <a:pt x="183" y="172"/>
                      <a:pt x="183" y="172"/>
                    </a:cubicBezTo>
                    <a:cubicBezTo>
                      <a:pt x="169" y="187"/>
                      <a:pt x="149" y="195"/>
                      <a:pt x="128" y="195"/>
                    </a:cubicBezTo>
                    <a:cubicBezTo>
                      <a:pt x="107" y="195"/>
                      <a:pt x="88" y="187"/>
                      <a:pt x="73" y="172"/>
                    </a:cubicBezTo>
                    <a:cubicBezTo>
                      <a:pt x="58" y="157"/>
                      <a:pt x="50" y="138"/>
                      <a:pt x="50" y="117"/>
                    </a:cubicBezTo>
                    <a:cubicBezTo>
                      <a:pt x="50" y="96"/>
                      <a:pt x="58" y="76"/>
                      <a:pt x="73" y="61"/>
                    </a:cubicBezTo>
                    <a:cubicBezTo>
                      <a:pt x="88" y="47"/>
                      <a:pt x="107" y="38"/>
                      <a:pt x="128" y="3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3" name="Freeform 282"/>
              <p:cNvSpPr>
                <a:spLocks/>
              </p:cNvSpPr>
              <p:nvPr/>
            </p:nvSpPr>
            <p:spPr bwMode="auto">
              <a:xfrm>
                <a:off x="8101013" y="4697413"/>
                <a:ext cx="74612" cy="127000"/>
              </a:xfrm>
              <a:custGeom>
                <a:avLst/>
                <a:gdLst>
                  <a:gd name="T0" fmla="*/ 39 w 136"/>
                  <a:gd name="T1" fmla="*/ 31 h 231"/>
                  <a:gd name="T2" fmla="*/ 39 w 136"/>
                  <a:gd name="T3" fmla="*/ 0 h 231"/>
                  <a:gd name="T4" fmla="*/ 0 w 136"/>
                  <a:gd name="T5" fmla="*/ 0 h 231"/>
                  <a:gd name="T6" fmla="*/ 0 w 136"/>
                  <a:gd name="T7" fmla="*/ 231 h 231"/>
                  <a:gd name="T8" fmla="*/ 39 w 136"/>
                  <a:gd name="T9" fmla="*/ 231 h 231"/>
                  <a:gd name="T10" fmla="*/ 39 w 136"/>
                  <a:gd name="T11" fmla="*/ 116 h 231"/>
                  <a:gd name="T12" fmla="*/ 117 w 136"/>
                  <a:gd name="T13" fmla="*/ 38 h 231"/>
                  <a:gd name="T14" fmla="*/ 136 w 136"/>
                  <a:gd name="T15" fmla="*/ 38 h 231"/>
                  <a:gd name="T16" fmla="*/ 136 w 136"/>
                  <a:gd name="T17" fmla="*/ 0 h 231"/>
                  <a:gd name="T18" fmla="*/ 117 w 136"/>
                  <a:gd name="T19" fmla="*/ 0 h 231"/>
                  <a:gd name="T20" fmla="*/ 39 w 136"/>
                  <a:gd name="T21" fmla="*/ 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231">
                    <a:moveTo>
                      <a:pt x="39" y="31"/>
                    </a:moveTo>
                    <a:cubicBezTo>
                      <a:pt x="39" y="0"/>
                      <a:pt x="39" y="0"/>
                      <a:pt x="39" y="0"/>
                    </a:cubicBezTo>
                    <a:cubicBezTo>
                      <a:pt x="0" y="0"/>
                      <a:pt x="0" y="0"/>
                      <a:pt x="0" y="0"/>
                    </a:cubicBezTo>
                    <a:cubicBezTo>
                      <a:pt x="0" y="231"/>
                      <a:pt x="0" y="231"/>
                      <a:pt x="0" y="231"/>
                    </a:cubicBezTo>
                    <a:cubicBezTo>
                      <a:pt x="39" y="231"/>
                      <a:pt x="39" y="231"/>
                      <a:pt x="39" y="231"/>
                    </a:cubicBezTo>
                    <a:cubicBezTo>
                      <a:pt x="39" y="116"/>
                      <a:pt x="39" y="116"/>
                      <a:pt x="39" y="116"/>
                    </a:cubicBezTo>
                    <a:cubicBezTo>
                      <a:pt x="39" y="73"/>
                      <a:pt x="74" y="38"/>
                      <a:pt x="117" y="38"/>
                    </a:cubicBezTo>
                    <a:cubicBezTo>
                      <a:pt x="136" y="38"/>
                      <a:pt x="136" y="38"/>
                      <a:pt x="136" y="38"/>
                    </a:cubicBezTo>
                    <a:cubicBezTo>
                      <a:pt x="136" y="0"/>
                      <a:pt x="136" y="0"/>
                      <a:pt x="136" y="0"/>
                    </a:cubicBezTo>
                    <a:cubicBezTo>
                      <a:pt x="117" y="0"/>
                      <a:pt x="117" y="0"/>
                      <a:pt x="117" y="0"/>
                    </a:cubicBezTo>
                    <a:cubicBezTo>
                      <a:pt x="87" y="0"/>
                      <a:pt x="59" y="11"/>
                      <a:pt x="39" y="3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4" name="Freeform 283"/>
              <p:cNvSpPr>
                <a:spLocks/>
              </p:cNvSpPr>
              <p:nvPr/>
            </p:nvSpPr>
            <p:spPr bwMode="auto">
              <a:xfrm>
                <a:off x="8469313" y="4659313"/>
                <a:ext cx="111125" cy="165100"/>
              </a:xfrm>
              <a:custGeom>
                <a:avLst/>
                <a:gdLst>
                  <a:gd name="T0" fmla="*/ 65 w 70"/>
                  <a:gd name="T1" fmla="*/ 28 h 104"/>
                  <a:gd name="T2" fmla="*/ 46 w 70"/>
                  <a:gd name="T3" fmla="*/ 28 h 104"/>
                  <a:gd name="T4" fmla="*/ 13 w 70"/>
                  <a:gd name="T5" fmla="*/ 62 h 104"/>
                  <a:gd name="T6" fmla="*/ 13 w 70"/>
                  <a:gd name="T7" fmla="*/ 0 h 104"/>
                  <a:gd name="T8" fmla="*/ 0 w 70"/>
                  <a:gd name="T9" fmla="*/ 0 h 104"/>
                  <a:gd name="T10" fmla="*/ 0 w 70"/>
                  <a:gd name="T11" fmla="*/ 104 h 104"/>
                  <a:gd name="T12" fmla="*/ 13 w 70"/>
                  <a:gd name="T13" fmla="*/ 104 h 104"/>
                  <a:gd name="T14" fmla="*/ 13 w 70"/>
                  <a:gd name="T15" fmla="*/ 80 h 104"/>
                  <a:gd name="T16" fmla="*/ 20 w 70"/>
                  <a:gd name="T17" fmla="*/ 73 h 104"/>
                  <a:gd name="T18" fmla="*/ 51 w 70"/>
                  <a:gd name="T19" fmla="*/ 104 h 104"/>
                  <a:gd name="T20" fmla="*/ 70 w 70"/>
                  <a:gd name="T21" fmla="*/ 104 h 104"/>
                  <a:gd name="T22" fmla="*/ 30 w 70"/>
                  <a:gd name="T23" fmla="*/ 64 h 104"/>
                  <a:gd name="T24" fmla="*/ 65 w 70"/>
                  <a:gd name="T25" fmla="*/ 2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04">
                    <a:moveTo>
                      <a:pt x="65" y="28"/>
                    </a:moveTo>
                    <a:lnTo>
                      <a:pt x="46" y="28"/>
                    </a:lnTo>
                    <a:lnTo>
                      <a:pt x="13" y="62"/>
                    </a:lnTo>
                    <a:lnTo>
                      <a:pt x="13" y="0"/>
                    </a:lnTo>
                    <a:lnTo>
                      <a:pt x="0" y="0"/>
                    </a:lnTo>
                    <a:lnTo>
                      <a:pt x="0" y="104"/>
                    </a:lnTo>
                    <a:lnTo>
                      <a:pt x="13" y="104"/>
                    </a:lnTo>
                    <a:lnTo>
                      <a:pt x="13" y="80"/>
                    </a:lnTo>
                    <a:lnTo>
                      <a:pt x="20" y="73"/>
                    </a:lnTo>
                    <a:lnTo>
                      <a:pt x="51" y="104"/>
                    </a:lnTo>
                    <a:lnTo>
                      <a:pt x="70" y="104"/>
                    </a:lnTo>
                    <a:lnTo>
                      <a:pt x="30" y="64"/>
                    </a:lnTo>
                    <a:lnTo>
                      <a:pt x="65" y="2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5" name="Freeform 284"/>
              <p:cNvSpPr>
                <a:spLocks/>
              </p:cNvSpPr>
              <p:nvPr/>
            </p:nvSpPr>
            <p:spPr bwMode="auto">
              <a:xfrm>
                <a:off x="7775575" y="4375150"/>
                <a:ext cx="371475" cy="196850"/>
              </a:xfrm>
              <a:custGeom>
                <a:avLst/>
                <a:gdLst>
                  <a:gd name="T0" fmla="*/ 399 w 681"/>
                  <a:gd name="T1" fmla="*/ 3 h 362"/>
                  <a:gd name="T2" fmla="*/ 0 w 681"/>
                  <a:gd name="T3" fmla="*/ 273 h 362"/>
                  <a:gd name="T4" fmla="*/ 80 w 681"/>
                  <a:gd name="T5" fmla="*/ 362 h 362"/>
                  <a:gd name="T6" fmla="*/ 410 w 681"/>
                  <a:gd name="T7" fmla="*/ 21 h 362"/>
                  <a:gd name="T8" fmla="*/ 681 w 681"/>
                  <a:gd name="T9" fmla="*/ 93 h 362"/>
                  <a:gd name="T10" fmla="*/ 647 w 681"/>
                  <a:gd name="T11" fmla="*/ 48 h 362"/>
                  <a:gd name="T12" fmla="*/ 399 w 681"/>
                  <a:gd name="T13" fmla="*/ 3 h 362"/>
                </a:gdLst>
                <a:ahLst/>
                <a:cxnLst>
                  <a:cxn ang="0">
                    <a:pos x="T0" y="T1"/>
                  </a:cxn>
                  <a:cxn ang="0">
                    <a:pos x="T2" y="T3"/>
                  </a:cxn>
                  <a:cxn ang="0">
                    <a:pos x="T4" y="T5"/>
                  </a:cxn>
                  <a:cxn ang="0">
                    <a:pos x="T6" y="T7"/>
                  </a:cxn>
                  <a:cxn ang="0">
                    <a:pos x="T8" y="T9"/>
                  </a:cxn>
                  <a:cxn ang="0">
                    <a:pos x="T10" y="T11"/>
                  </a:cxn>
                  <a:cxn ang="0">
                    <a:pos x="T12" y="T13"/>
                  </a:cxn>
                </a:cxnLst>
                <a:rect l="0" t="0" r="r" b="b"/>
                <a:pathLst>
                  <a:path w="681" h="362">
                    <a:moveTo>
                      <a:pt x="399" y="3"/>
                    </a:moveTo>
                    <a:cubicBezTo>
                      <a:pt x="288" y="9"/>
                      <a:pt x="158" y="86"/>
                      <a:pt x="0" y="273"/>
                    </a:cubicBezTo>
                    <a:cubicBezTo>
                      <a:pt x="24" y="303"/>
                      <a:pt x="51" y="333"/>
                      <a:pt x="80" y="362"/>
                    </a:cubicBezTo>
                    <a:cubicBezTo>
                      <a:pt x="179" y="153"/>
                      <a:pt x="296" y="28"/>
                      <a:pt x="410" y="21"/>
                    </a:cubicBezTo>
                    <a:cubicBezTo>
                      <a:pt x="474" y="17"/>
                      <a:pt x="567" y="42"/>
                      <a:pt x="681" y="93"/>
                    </a:cubicBezTo>
                    <a:cubicBezTo>
                      <a:pt x="670" y="78"/>
                      <a:pt x="659" y="63"/>
                      <a:pt x="647" y="48"/>
                    </a:cubicBezTo>
                    <a:cubicBezTo>
                      <a:pt x="540" y="11"/>
                      <a:pt x="460" y="0"/>
                      <a:pt x="399" y="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6" name="Freeform 285"/>
              <p:cNvSpPr>
                <a:spLocks/>
              </p:cNvSpPr>
              <p:nvPr/>
            </p:nvSpPr>
            <p:spPr bwMode="auto">
              <a:xfrm>
                <a:off x="7970838" y="4411663"/>
                <a:ext cx="163512" cy="206375"/>
              </a:xfrm>
              <a:custGeom>
                <a:avLst/>
                <a:gdLst>
                  <a:gd name="T0" fmla="*/ 73 w 299"/>
                  <a:gd name="T1" fmla="*/ 5 h 379"/>
                  <a:gd name="T2" fmla="*/ 94 w 299"/>
                  <a:gd name="T3" fmla="*/ 379 h 379"/>
                  <a:gd name="T4" fmla="*/ 176 w 299"/>
                  <a:gd name="T5" fmla="*/ 304 h 379"/>
                  <a:gd name="T6" fmla="*/ 299 w 299"/>
                  <a:gd name="T7" fmla="*/ 162 h 379"/>
                  <a:gd name="T8" fmla="*/ 73 w 299"/>
                  <a:gd name="T9" fmla="*/ 5 h 379"/>
                </a:gdLst>
                <a:ahLst/>
                <a:cxnLst>
                  <a:cxn ang="0">
                    <a:pos x="T0" y="T1"/>
                  </a:cxn>
                  <a:cxn ang="0">
                    <a:pos x="T2" y="T3"/>
                  </a:cxn>
                  <a:cxn ang="0">
                    <a:pos x="T4" y="T5"/>
                  </a:cxn>
                  <a:cxn ang="0">
                    <a:pos x="T6" y="T7"/>
                  </a:cxn>
                  <a:cxn ang="0">
                    <a:pos x="T8" y="T9"/>
                  </a:cxn>
                </a:cxnLst>
                <a:rect l="0" t="0" r="r" b="b"/>
                <a:pathLst>
                  <a:path w="299" h="379">
                    <a:moveTo>
                      <a:pt x="73" y="5"/>
                    </a:moveTo>
                    <a:cubicBezTo>
                      <a:pt x="0" y="11"/>
                      <a:pt x="22" y="178"/>
                      <a:pt x="94" y="379"/>
                    </a:cubicBezTo>
                    <a:cubicBezTo>
                      <a:pt x="121" y="356"/>
                      <a:pt x="149" y="331"/>
                      <a:pt x="176" y="304"/>
                    </a:cubicBezTo>
                    <a:cubicBezTo>
                      <a:pt x="222" y="258"/>
                      <a:pt x="263" y="210"/>
                      <a:pt x="299" y="162"/>
                    </a:cubicBezTo>
                    <a:cubicBezTo>
                      <a:pt x="219" y="72"/>
                      <a:pt x="133" y="0"/>
                      <a:pt x="73" y="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7" name="Freeform 286"/>
              <p:cNvSpPr>
                <a:spLocks/>
              </p:cNvSpPr>
              <p:nvPr/>
            </p:nvSpPr>
            <p:spPr bwMode="auto">
              <a:xfrm>
                <a:off x="7724775" y="4356100"/>
                <a:ext cx="392112" cy="136525"/>
              </a:xfrm>
              <a:custGeom>
                <a:avLst/>
                <a:gdLst>
                  <a:gd name="T0" fmla="*/ 719 w 719"/>
                  <a:gd name="T1" fmla="*/ 56 h 249"/>
                  <a:gd name="T2" fmla="*/ 694 w 719"/>
                  <a:gd name="T3" fmla="*/ 26 h 249"/>
                  <a:gd name="T4" fmla="*/ 474 w 719"/>
                  <a:gd name="T5" fmla="*/ 4 h 249"/>
                  <a:gd name="T6" fmla="*/ 0 w 719"/>
                  <a:gd name="T7" fmla="*/ 179 h 249"/>
                  <a:gd name="T8" fmla="*/ 0 w 719"/>
                  <a:gd name="T9" fmla="*/ 180 h 249"/>
                  <a:gd name="T10" fmla="*/ 0 w 719"/>
                  <a:gd name="T11" fmla="*/ 180 h 249"/>
                  <a:gd name="T12" fmla="*/ 0 w 719"/>
                  <a:gd name="T13" fmla="*/ 180 h 249"/>
                  <a:gd name="T14" fmla="*/ 47 w 719"/>
                  <a:gd name="T15" fmla="*/ 249 h 249"/>
                  <a:gd name="T16" fmla="*/ 482 w 719"/>
                  <a:gd name="T17" fmla="*/ 21 h 249"/>
                  <a:gd name="T18" fmla="*/ 719 w 719"/>
                  <a:gd name="T19" fmla="*/ 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9" h="249">
                    <a:moveTo>
                      <a:pt x="719" y="56"/>
                    </a:moveTo>
                    <a:cubicBezTo>
                      <a:pt x="711" y="46"/>
                      <a:pt x="702" y="36"/>
                      <a:pt x="694" y="26"/>
                    </a:cubicBezTo>
                    <a:cubicBezTo>
                      <a:pt x="610" y="8"/>
                      <a:pt x="542" y="0"/>
                      <a:pt x="474" y="4"/>
                    </a:cubicBezTo>
                    <a:cubicBezTo>
                      <a:pt x="333" y="12"/>
                      <a:pt x="202" y="64"/>
                      <a:pt x="0" y="179"/>
                    </a:cubicBezTo>
                    <a:cubicBezTo>
                      <a:pt x="0" y="180"/>
                      <a:pt x="0" y="180"/>
                      <a:pt x="0" y="180"/>
                    </a:cubicBezTo>
                    <a:cubicBezTo>
                      <a:pt x="0" y="180"/>
                      <a:pt x="0" y="180"/>
                      <a:pt x="0" y="180"/>
                    </a:cubicBezTo>
                    <a:cubicBezTo>
                      <a:pt x="0" y="180"/>
                      <a:pt x="0" y="180"/>
                      <a:pt x="0" y="180"/>
                    </a:cubicBezTo>
                    <a:cubicBezTo>
                      <a:pt x="14" y="203"/>
                      <a:pt x="30" y="226"/>
                      <a:pt x="47" y="249"/>
                    </a:cubicBezTo>
                    <a:cubicBezTo>
                      <a:pt x="210" y="106"/>
                      <a:pt x="361" y="28"/>
                      <a:pt x="482" y="21"/>
                    </a:cubicBezTo>
                    <a:cubicBezTo>
                      <a:pt x="541" y="18"/>
                      <a:pt x="622" y="29"/>
                      <a:pt x="719" y="5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8" name="Freeform 287"/>
              <p:cNvSpPr>
                <a:spLocks/>
              </p:cNvSpPr>
              <p:nvPr/>
            </p:nvSpPr>
            <p:spPr bwMode="auto">
              <a:xfrm>
                <a:off x="7875588" y="4392613"/>
                <a:ext cx="290512" cy="282575"/>
              </a:xfrm>
              <a:custGeom>
                <a:avLst/>
                <a:gdLst>
                  <a:gd name="T0" fmla="*/ 244 w 532"/>
                  <a:gd name="T1" fmla="*/ 22 h 516"/>
                  <a:gd name="T2" fmla="*/ 510 w 532"/>
                  <a:gd name="T3" fmla="*/ 147 h 516"/>
                  <a:gd name="T4" fmla="*/ 532 w 532"/>
                  <a:gd name="T5" fmla="*/ 113 h 516"/>
                  <a:gd name="T6" fmla="*/ 236 w 532"/>
                  <a:gd name="T7" fmla="*/ 4 h 516"/>
                  <a:gd name="T8" fmla="*/ 0 w 532"/>
                  <a:gd name="T9" fmla="*/ 424 h 516"/>
                  <a:gd name="T10" fmla="*/ 129 w 532"/>
                  <a:gd name="T11" fmla="*/ 516 h 516"/>
                  <a:gd name="T12" fmla="*/ 129 w 532"/>
                  <a:gd name="T13" fmla="*/ 516 h 516"/>
                  <a:gd name="T14" fmla="*/ 129 w 532"/>
                  <a:gd name="T15" fmla="*/ 516 h 516"/>
                  <a:gd name="T16" fmla="*/ 162 w 532"/>
                  <a:gd name="T17" fmla="*/ 495 h 516"/>
                  <a:gd name="T18" fmla="*/ 244 w 532"/>
                  <a:gd name="T19" fmla="*/ 2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2" h="516">
                    <a:moveTo>
                      <a:pt x="244" y="22"/>
                    </a:moveTo>
                    <a:cubicBezTo>
                      <a:pt x="296" y="17"/>
                      <a:pt x="391" y="57"/>
                      <a:pt x="510" y="147"/>
                    </a:cubicBezTo>
                    <a:cubicBezTo>
                      <a:pt x="517" y="135"/>
                      <a:pt x="525" y="124"/>
                      <a:pt x="532" y="113"/>
                    </a:cubicBezTo>
                    <a:cubicBezTo>
                      <a:pt x="399" y="33"/>
                      <a:pt x="304" y="0"/>
                      <a:pt x="236" y="4"/>
                    </a:cubicBezTo>
                    <a:cubicBezTo>
                      <a:pt x="118" y="11"/>
                      <a:pt x="57" y="119"/>
                      <a:pt x="0" y="424"/>
                    </a:cubicBezTo>
                    <a:cubicBezTo>
                      <a:pt x="43" y="459"/>
                      <a:pt x="86" y="490"/>
                      <a:pt x="129" y="516"/>
                    </a:cubicBezTo>
                    <a:cubicBezTo>
                      <a:pt x="129" y="516"/>
                      <a:pt x="129" y="516"/>
                      <a:pt x="129" y="516"/>
                    </a:cubicBezTo>
                    <a:cubicBezTo>
                      <a:pt x="129" y="516"/>
                      <a:pt x="129" y="516"/>
                      <a:pt x="129" y="516"/>
                    </a:cubicBezTo>
                    <a:cubicBezTo>
                      <a:pt x="140" y="509"/>
                      <a:pt x="151" y="502"/>
                      <a:pt x="162" y="495"/>
                    </a:cubicBezTo>
                    <a:cubicBezTo>
                      <a:pt x="131" y="237"/>
                      <a:pt x="148" y="31"/>
                      <a:pt x="244" y="2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59" name="Freeform 288"/>
              <p:cNvSpPr>
                <a:spLocks/>
              </p:cNvSpPr>
              <p:nvPr/>
            </p:nvSpPr>
            <p:spPr bwMode="auto">
              <a:xfrm>
                <a:off x="7750175" y="4233863"/>
                <a:ext cx="341312" cy="182563"/>
              </a:xfrm>
              <a:custGeom>
                <a:avLst/>
                <a:gdLst>
                  <a:gd name="T0" fmla="*/ 626 w 626"/>
                  <a:gd name="T1" fmla="*/ 227 h 334"/>
                  <a:gd name="T2" fmla="*/ 581 w 626"/>
                  <a:gd name="T3" fmla="*/ 179 h 334"/>
                  <a:gd name="T4" fmla="*/ 357 w 626"/>
                  <a:gd name="T5" fmla="*/ 0 h 334"/>
                  <a:gd name="T6" fmla="*/ 357 w 626"/>
                  <a:gd name="T7" fmla="*/ 0 h 334"/>
                  <a:gd name="T8" fmla="*/ 132 w 626"/>
                  <a:gd name="T9" fmla="*/ 179 h 334"/>
                  <a:gd name="T10" fmla="*/ 0 w 626"/>
                  <a:gd name="T11" fmla="*/ 334 h 334"/>
                  <a:gd name="T12" fmla="*/ 419 w 626"/>
                  <a:gd name="T13" fmla="*/ 211 h 334"/>
                  <a:gd name="T14" fmla="*/ 626 w 626"/>
                  <a:gd name="T15" fmla="*/ 227 h 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334">
                    <a:moveTo>
                      <a:pt x="626" y="227"/>
                    </a:moveTo>
                    <a:cubicBezTo>
                      <a:pt x="611" y="211"/>
                      <a:pt x="597" y="195"/>
                      <a:pt x="581" y="179"/>
                    </a:cubicBezTo>
                    <a:cubicBezTo>
                      <a:pt x="508" y="107"/>
                      <a:pt x="431" y="46"/>
                      <a:pt x="357" y="0"/>
                    </a:cubicBezTo>
                    <a:cubicBezTo>
                      <a:pt x="357" y="0"/>
                      <a:pt x="357" y="0"/>
                      <a:pt x="357" y="0"/>
                    </a:cubicBezTo>
                    <a:cubicBezTo>
                      <a:pt x="282" y="46"/>
                      <a:pt x="205" y="107"/>
                      <a:pt x="132" y="179"/>
                    </a:cubicBezTo>
                    <a:cubicBezTo>
                      <a:pt x="82" y="230"/>
                      <a:pt x="37" y="282"/>
                      <a:pt x="0" y="334"/>
                    </a:cubicBezTo>
                    <a:cubicBezTo>
                      <a:pt x="152" y="266"/>
                      <a:pt x="298" y="219"/>
                      <a:pt x="419" y="211"/>
                    </a:cubicBezTo>
                    <a:cubicBezTo>
                      <a:pt x="478" y="208"/>
                      <a:pt x="548" y="214"/>
                      <a:pt x="626" y="22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0" name="Freeform 289"/>
              <p:cNvSpPr>
                <a:spLocks noEditPoints="1"/>
              </p:cNvSpPr>
              <p:nvPr/>
            </p:nvSpPr>
            <p:spPr bwMode="auto">
              <a:xfrm>
                <a:off x="7473950" y="4697413"/>
                <a:ext cx="127000" cy="127000"/>
              </a:xfrm>
              <a:custGeom>
                <a:avLst/>
                <a:gdLst>
                  <a:gd name="T0" fmla="*/ 116 w 233"/>
                  <a:gd name="T1" fmla="*/ 194 h 233"/>
                  <a:gd name="T2" fmla="*/ 38 w 233"/>
                  <a:gd name="T3" fmla="*/ 116 h 233"/>
                  <a:gd name="T4" fmla="*/ 116 w 233"/>
                  <a:gd name="T5" fmla="*/ 38 h 233"/>
                  <a:gd name="T6" fmla="*/ 194 w 233"/>
                  <a:gd name="T7" fmla="*/ 116 h 233"/>
                  <a:gd name="T8" fmla="*/ 116 w 233"/>
                  <a:gd name="T9" fmla="*/ 194 h 233"/>
                  <a:gd name="T10" fmla="*/ 116 w 233"/>
                  <a:gd name="T11" fmla="*/ 0 h 233"/>
                  <a:gd name="T12" fmla="*/ 0 w 233"/>
                  <a:gd name="T13" fmla="*/ 116 h 233"/>
                  <a:gd name="T14" fmla="*/ 116 w 233"/>
                  <a:gd name="T15" fmla="*/ 233 h 233"/>
                  <a:gd name="T16" fmla="*/ 194 w 233"/>
                  <a:gd name="T17" fmla="*/ 203 h 233"/>
                  <a:gd name="T18" fmla="*/ 194 w 233"/>
                  <a:gd name="T19" fmla="*/ 231 h 233"/>
                  <a:gd name="T20" fmla="*/ 233 w 233"/>
                  <a:gd name="T21" fmla="*/ 231 h 233"/>
                  <a:gd name="T22" fmla="*/ 233 w 233"/>
                  <a:gd name="T23" fmla="*/ 116 h 233"/>
                  <a:gd name="T24" fmla="*/ 116 w 233"/>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 h="233">
                    <a:moveTo>
                      <a:pt x="116" y="194"/>
                    </a:moveTo>
                    <a:cubicBezTo>
                      <a:pt x="73" y="194"/>
                      <a:pt x="38" y="159"/>
                      <a:pt x="38" y="116"/>
                    </a:cubicBezTo>
                    <a:cubicBezTo>
                      <a:pt x="38" y="73"/>
                      <a:pt x="73" y="38"/>
                      <a:pt x="116" y="38"/>
                    </a:cubicBezTo>
                    <a:cubicBezTo>
                      <a:pt x="159" y="38"/>
                      <a:pt x="194" y="73"/>
                      <a:pt x="194" y="116"/>
                    </a:cubicBezTo>
                    <a:cubicBezTo>
                      <a:pt x="194" y="159"/>
                      <a:pt x="159" y="194"/>
                      <a:pt x="116" y="194"/>
                    </a:cubicBezTo>
                    <a:moveTo>
                      <a:pt x="116" y="0"/>
                    </a:moveTo>
                    <a:cubicBezTo>
                      <a:pt x="52" y="0"/>
                      <a:pt x="0" y="52"/>
                      <a:pt x="0" y="116"/>
                    </a:cubicBezTo>
                    <a:cubicBezTo>
                      <a:pt x="0" y="181"/>
                      <a:pt x="52" y="233"/>
                      <a:pt x="116" y="233"/>
                    </a:cubicBezTo>
                    <a:cubicBezTo>
                      <a:pt x="146" y="233"/>
                      <a:pt x="174" y="222"/>
                      <a:pt x="194" y="203"/>
                    </a:cubicBezTo>
                    <a:cubicBezTo>
                      <a:pt x="194" y="231"/>
                      <a:pt x="194" y="231"/>
                      <a:pt x="194" y="231"/>
                    </a:cubicBezTo>
                    <a:cubicBezTo>
                      <a:pt x="233" y="231"/>
                      <a:pt x="233" y="231"/>
                      <a:pt x="233" y="231"/>
                    </a:cubicBezTo>
                    <a:cubicBezTo>
                      <a:pt x="233" y="116"/>
                      <a:pt x="233" y="116"/>
                      <a:pt x="233" y="116"/>
                    </a:cubicBezTo>
                    <a:cubicBezTo>
                      <a:pt x="233" y="52"/>
                      <a:pt x="181" y="0"/>
                      <a:pt x="11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1" name="Freeform 290"/>
              <p:cNvSpPr>
                <a:spLocks noEditPoints="1"/>
              </p:cNvSpPr>
              <p:nvPr/>
            </p:nvSpPr>
            <p:spPr bwMode="auto">
              <a:xfrm>
                <a:off x="7331075" y="4691063"/>
                <a:ext cx="130175" cy="134938"/>
              </a:xfrm>
              <a:custGeom>
                <a:avLst/>
                <a:gdLst>
                  <a:gd name="T0" fmla="*/ 42 w 238"/>
                  <a:gd name="T1" fmla="*/ 109 h 246"/>
                  <a:gd name="T2" fmla="*/ 62 w 238"/>
                  <a:gd name="T3" fmla="*/ 73 h 246"/>
                  <a:gd name="T4" fmla="*/ 172 w 238"/>
                  <a:gd name="T5" fmla="*/ 73 h 246"/>
                  <a:gd name="T6" fmla="*/ 192 w 238"/>
                  <a:gd name="T7" fmla="*/ 109 h 246"/>
                  <a:gd name="T8" fmla="*/ 42 w 238"/>
                  <a:gd name="T9" fmla="*/ 109 h 246"/>
                  <a:gd name="T10" fmla="*/ 34 w 238"/>
                  <a:gd name="T11" fmla="*/ 46 h 246"/>
                  <a:gd name="T12" fmla="*/ 0 w 238"/>
                  <a:gd name="T13" fmla="*/ 128 h 246"/>
                  <a:gd name="T14" fmla="*/ 34 w 238"/>
                  <a:gd name="T15" fmla="*/ 211 h 246"/>
                  <a:gd name="T16" fmla="*/ 120 w 238"/>
                  <a:gd name="T17" fmla="*/ 246 h 246"/>
                  <a:gd name="T18" fmla="*/ 209 w 238"/>
                  <a:gd name="T19" fmla="*/ 207 h 246"/>
                  <a:gd name="T20" fmla="*/ 181 w 238"/>
                  <a:gd name="T21" fmla="*/ 179 h 246"/>
                  <a:gd name="T22" fmla="*/ 62 w 238"/>
                  <a:gd name="T23" fmla="*/ 184 h 246"/>
                  <a:gd name="T24" fmla="*/ 42 w 238"/>
                  <a:gd name="T25" fmla="*/ 148 h 246"/>
                  <a:gd name="T26" fmla="*/ 232 w 238"/>
                  <a:gd name="T27" fmla="*/ 148 h 246"/>
                  <a:gd name="T28" fmla="*/ 200 w 238"/>
                  <a:gd name="T29" fmla="*/ 46 h 246"/>
                  <a:gd name="T30" fmla="*/ 34 w 238"/>
                  <a:gd name="T31"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46">
                    <a:moveTo>
                      <a:pt x="42" y="109"/>
                    </a:moveTo>
                    <a:cubicBezTo>
                      <a:pt x="45" y="96"/>
                      <a:pt x="52" y="84"/>
                      <a:pt x="62" y="73"/>
                    </a:cubicBezTo>
                    <a:cubicBezTo>
                      <a:pt x="92" y="43"/>
                      <a:pt x="142" y="43"/>
                      <a:pt x="172" y="73"/>
                    </a:cubicBezTo>
                    <a:cubicBezTo>
                      <a:pt x="182" y="83"/>
                      <a:pt x="189" y="96"/>
                      <a:pt x="192" y="109"/>
                    </a:cubicBezTo>
                    <a:lnTo>
                      <a:pt x="42" y="109"/>
                    </a:lnTo>
                    <a:close/>
                    <a:moveTo>
                      <a:pt x="34" y="46"/>
                    </a:moveTo>
                    <a:cubicBezTo>
                      <a:pt x="12" y="68"/>
                      <a:pt x="0" y="97"/>
                      <a:pt x="0" y="128"/>
                    </a:cubicBezTo>
                    <a:cubicBezTo>
                      <a:pt x="0" y="160"/>
                      <a:pt x="12" y="189"/>
                      <a:pt x="34" y="211"/>
                    </a:cubicBezTo>
                    <a:cubicBezTo>
                      <a:pt x="57" y="234"/>
                      <a:pt x="89" y="246"/>
                      <a:pt x="120" y="246"/>
                    </a:cubicBezTo>
                    <a:cubicBezTo>
                      <a:pt x="156" y="246"/>
                      <a:pt x="187" y="231"/>
                      <a:pt x="209" y="207"/>
                    </a:cubicBezTo>
                    <a:cubicBezTo>
                      <a:pt x="181" y="179"/>
                      <a:pt x="181" y="179"/>
                      <a:pt x="181" y="179"/>
                    </a:cubicBezTo>
                    <a:cubicBezTo>
                      <a:pt x="148" y="219"/>
                      <a:pt x="89" y="212"/>
                      <a:pt x="62" y="184"/>
                    </a:cubicBezTo>
                    <a:cubicBezTo>
                      <a:pt x="51" y="172"/>
                      <a:pt x="45" y="161"/>
                      <a:pt x="42" y="148"/>
                    </a:cubicBezTo>
                    <a:cubicBezTo>
                      <a:pt x="232" y="148"/>
                      <a:pt x="232" y="148"/>
                      <a:pt x="232" y="148"/>
                    </a:cubicBezTo>
                    <a:cubicBezTo>
                      <a:pt x="238" y="111"/>
                      <a:pt x="227" y="73"/>
                      <a:pt x="200" y="46"/>
                    </a:cubicBezTo>
                    <a:cubicBezTo>
                      <a:pt x="154" y="0"/>
                      <a:pt x="80" y="0"/>
                      <a:pt x="34" y="4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2" name="Freeform 291"/>
              <p:cNvSpPr>
                <a:spLocks noEditPoints="1"/>
              </p:cNvSpPr>
              <p:nvPr/>
            </p:nvSpPr>
            <p:spPr bwMode="auto">
              <a:xfrm>
                <a:off x="7800975" y="4691063"/>
                <a:ext cx="130175" cy="134938"/>
              </a:xfrm>
              <a:custGeom>
                <a:avLst/>
                <a:gdLst>
                  <a:gd name="T0" fmla="*/ 41 w 238"/>
                  <a:gd name="T1" fmla="*/ 109 h 246"/>
                  <a:gd name="T2" fmla="*/ 62 w 238"/>
                  <a:gd name="T3" fmla="*/ 73 h 246"/>
                  <a:gd name="T4" fmla="*/ 172 w 238"/>
                  <a:gd name="T5" fmla="*/ 73 h 246"/>
                  <a:gd name="T6" fmla="*/ 192 w 238"/>
                  <a:gd name="T7" fmla="*/ 109 h 246"/>
                  <a:gd name="T8" fmla="*/ 41 w 238"/>
                  <a:gd name="T9" fmla="*/ 109 h 246"/>
                  <a:gd name="T10" fmla="*/ 34 w 238"/>
                  <a:gd name="T11" fmla="*/ 46 h 246"/>
                  <a:gd name="T12" fmla="*/ 0 w 238"/>
                  <a:gd name="T13" fmla="*/ 128 h 246"/>
                  <a:gd name="T14" fmla="*/ 34 w 238"/>
                  <a:gd name="T15" fmla="*/ 211 h 246"/>
                  <a:gd name="T16" fmla="*/ 120 w 238"/>
                  <a:gd name="T17" fmla="*/ 246 h 246"/>
                  <a:gd name="T18" fmla="*/ 208 w 238"/>
                  <a:gd name="T19" fmla="*/ 207 h 246"/>
                  <a:gd name="T20" fmla="*/ 181 w 238"/>
                  <a:gd name="T21" fmla="*/ 179 h 246"/>
                  <a:gd name="T22" fmla="*/ 62 w 238"/>
                  <a:gd name="T23" fmla="*/ 184 h 246"/>
                  <a:gd name="T24" fmla="*/ 41 w 238"/>
                  <a:gd name="T25" fmla="*/ 148 h 246"/>
                  <a:gd name="T26" fmla="*/ 232 w 238"/>
                  <a:gd name="T27" fmla="*/ 148 h 246"/>
                  <a:gd name="T28" fmla="*/ 199 w 238"/>
                  <a:gd name="T29" fmla="*/ 46 h 246"/>
                  <a:gd name="T30" fmla="*/ 34 w 238"/>
                  <a:gd name="T31"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46">
                    <a:moveTo>
                      <a:pt x="41" y="109"/>
                    </a:moveTo>
                    <a:cubicBezTo>
                      <a:pt x="45" y="96"/>
                      <a:pt x="51" y="84"/>
                      <a:pt x="62" y="73"/>
                    </a:cubicBezTo>
                    <a:cubicBezTo>
                      <a:pt x="92" y="43"/>
                      <a:pt x="141" y="43"/>
                      <a:pt x="172" y="73"/>
                    </a:cubicBezTo>
                    <a:cubicBezTo>
                      <a:pt x="182" y="83"/>
                      <a:pt x="189" y="96"/>
                      <a:pt x="192" y="109"/>
                    </a:cubicBezTo>
                    <a:lnTo>
                      <a:pt x="41" y="109"/>
                    </a:lnTo>
                    <a:close/>
                    <a:moveTo>
                      <a:pt x="34" y="46"/>
                    </a:moveTo>
                    <a:cubicBezTo>
                      <a:pt x="12" y="68"/>
                      <a:pt x="0" y="97"/>
                      <a:pt x="0" y="128"/>
                    </a:cubicBezTo>
                    <a:cubicBezTo>
                      <a:pt x="0" y="160"/>
                      <a:pt x="12" y="189"/>
                      <a:pt x="34" y="211"/>
                    </a:cubicBezTo>
                    <a:cubicBezTo>
                      <a:pt x="57" y="234"/>
                      <a:pt x="88" y="246"/>
                      <a:pt x="120" y="246"/>
                    </a:cubicBezTo>
                    <a:cubicBezTo>
                      <a:pt x="156" y="246"/>
                      <a:pt x="187" y="231"/>
                      <a:pt x="208" y="207"/>
                    </a:cubicBezTo>
                    <a:cubicBezTo>
                      <a:pt x="181" y="179"/>
                      <a:pt x="181" y="179"/>
                      <a:pt x="181" y="179"/>
                    </a:cubicBezTo>
                    <a:cubicBezTo>
                      <a:pt x="148" y="219"/>
                      <a:pt x="88" y="212"/>
                      <a:pt x="62" y="184"/>
                    </a:cubicBezTo>
                    <a:cubicBezTo>
                      <a:pt x="51" y="172"/>
                      <a:pt x="45" y="161"/>
                      <a:pt x="41" y="148"/>
                    </a:cubicBezTo>
                    <a:cubicBezTo>
                      <a:pt x="232" y="148"/>
                      <a:pt x="232" y="148"/>
                      <a:pt x="232" y="148"/>
                    </a:cubicBezTo>
                    <a:cubicBezTo>
                      <a:pt x="238" y="111"/>
                      <a:pt x="226" y="73"/>
                      <a:pt x="199" y="46"/>
                    </a:cubicBezTo>
                    <a:cubicBezTo>
                      <a:pt x="154" y="0"/>
                      <a:pt x="80" y="0"/>
                      <a:pt x="34" y="4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3" name="Freeform 292"/>
              <p:cNvSpPr>
                <a:spLocks noEditPoints="1"/>
              </p:cNvSpPr>
              <p:nvPr/>
            </p:nvSpPr>
            <p:spPr bwMode="auto">
              <a:xfrm>
                <a:off x="8180388" y="4691063"/>
                <a:ext cx="130175" cy="134938"/>
              </a:xfrm>
              <a:custGeom>
                <a:avLst/>
                <a:gdLst>
                  <a:gd name="T0" fmla="*/ 42 w 239"/>
                  <a:gd name="T1" fmla="*/ 109 h 246"/>
                  <a:gd name="T2" fmla="*/ 62 w 239"/>
                  <a:gd name="T3" fmla="*/ 73 h 246"/>
                  <a:gd name="T4" fmla="*/ 172 w 239"/>
                  <a:gd name="T5" fmla="*/ 73 h 246"/>
                  <a:gd name="T6" fmla="*/ 193 w 239"/>
                  <a:gd name="T7" fmla="*/ 109 h 246"/>
                  <a:gd name="T8" fmla="*/ 42 w 239"/>
                  <a:gd name="T9" fmla="*/ 109 h 246"/>
                  <a:gd name="T10" fmla="*/ 35 w 239"/>
                  <a:gd name="T11" fmla="*/ 46 h 246"/>
                  <a:gd name="T12" fmla="*/ 0 w 239"/>
                  <a:gd name="T13" fmla="*/ 128 h 246"/>
                  <a:gd name="T14" fmla="*/ 35 w 239"/>
                  <a:gd name="T15" fmla="*/ 211 h 246"/>
                  <a:gd name="T16" fmla="*/ 120 w 239"/>
                  <a:gd name="T17" fmla="*/ 246 h 246"/>
                  <a:gd name="T18" fmla="*/ 209 w 239"/>
                  <a:gd name="T19" fmla="*/ 207 h 246"/>
                  <a:gd name="T20" fmla="*/ 181 w 239"/>
                  <a:gd name="T21" fmla="*/ 179 h 246"/>
                  <a:gd name="T22" fmla="*/ 62 w 239"/>
                  <a:gd name="T23" fmla="*/ 184 h 246"/>
                  <a:gd name="T24" fmla="*/ 42 w 239"/>
                  <a:gd name="T25" fmla="*/ 148 h 246"/>
                  <a:gd name="T26" fmla="*/ 232 w 239"/>
                  <a:gd name="T27" fmla="*/ 148 h 246"/>
                  <a:gd name="T28" fmla="*/ 200 w 239"/>
                  <a:gd name="T29" fmla="*/ 46 h 246"/>
                  <a:gd name="T30" fmla="*/ 35 w 239"/>
                  <a:gd name="T31"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46">
                    <a:moveTo>
                      <a:pt x="42" y="109"/>
                    </a:moveTo>
                    <a:cubicBezTo>
                      <a:pt x="45" y="96"/>
                      <a:pt x="52" y="84"/>
                      <a:pt x="62" y="73"/>
                    </a:cubicBezTo>
                    <a:cubicBezTo>
                      <a:pt x="93" y="43"/>
                      <a:pt x="142" y="43"/>
                      <a:pt x="172" y="73"/>
                    </a:cubicBezTo>
                    <a:cubicBezTo>
                      <a:pt x="182" y="83"/>
                      <a:pt x="189" y="96"/>
                      <a:pt x="193" y="109"/>
                    </a:cubicBezTo>
                    <a:lnTo>
                      <a:pt x="42" y="109"/>
                    </a:lnTo>
                    <a:close/>
                    <a:moveTo>
                      <a:pt x="35" y="46"/>
                    </a:moveTo>
                    <a:cubicBezTo>
                      <a:pt x="13" y="68"/>
                      <a:pt x="0" y="97"/>
                      <a:pt x="0" y="128"/>
                    </a:cubicBezTo>
                    <a:cubicBezTo>
                      <a:pt x="0" y="160"/>
                      <a:pt x="13" y="189"/>
                      <a:pt x="35" y="211"/>
                    </a:cubicBezTo>
                    <a:cubicBezTo>
                      <a:pt x="58" y="234"/>
                      <a:pt x="89" y="246"/>
                      <a:pt x="120" y="246"/>
                    </a:cubicBezTo>
                    <a:cubicBezTo>
                      <a:pt x="156" y="246"/>
                      <a:pt x="187" y="231"/>
                      <a:pt x="209" y="207"/>
                    </a:cubicBezTo>
                    <a:cubicBezTo>
                      <a:pt x="181" y="179"/>
                      <a:pt x="181" y="179"/>
                      <a:pt x="181" y="179"/>
                    </a:cubicBezTo>
                    <a:cubicBezTo>
                      <a:pt x="148" y="219"/>
                      <a:pt x="89" y="212"/>
                      <a:pt x="62" y="184"/>
                    </a:cubicBezTo>
                    <a:cubicBezTo>
                      <a:pt x="51" y="172"/>
                      <a:pt x="45" y="161"/>
                      <a:pt x="42" y="148"/>
                    </a:cubicBezTo>
                    <a:cubicBezTo>
                      <a:pt x="232" y="148"/>
                      <a:pt x="232" y="148"/>
                      <a:pt x="232" y="148"/>
                    </a:cubicBezTo>
                    <a:cubicBezTo>
                      <a:pt x="239" y="111"/>
                      <a:pt x="227" y="73"/>
                      <a:pt x="200" y="46"/>
                    </a:cubicBezTo>
                    <a:cubicBezTo>
                      <a:pt x="154" y="0"/>
                      <a:pt x="80" y="0"/>
                      <a:pt x="35" y="4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4" name="Freeform 293"/>
              <p:cNvSpPr>
                <a:spLocks noEditPoints="1"/>
              </p:cNvSpPr>
              <p:nvPr/>
            </p:nvSpPr>
            <p:spPr bwMode="auto">
              <a:xfrm>
                <a:off x="8323263" y="4691063"/>
                <a:ext cx="130175" cy="134938"/>
              </a:xfrm>
              <a:custGeom>
                <a:avLst/>
                <a:gdLst>
                  <a:gd name="T0" fmla="*/ 42 w 238"/>
                  <a:gd name="T1" fmla="*/ 109 h 246"/>
                  <a:gd name="T2" fmla="*/ 62 w 238"/>
                  <a:gd name="T3" fmla="*/ 73 h 246"/>
                  <a:gd name="T4" fmla="*/ 172 w 238"/>
                  <a:gd name="T5" fmla="*/ 73 h 246"/>
                  <a:gd name="T6" fmla="*/ 192 w 238"/>
                  <a:gd name="T7" fmla="*/ 109 h 246"/>
                  <a:gd name="T8" fmla="*/ 42 w 238"/>
                  <a:gd name="T9" fmla="*/ 109 h 246"/>
                  <a:gd name="T10" fmla="*/ 34 w 238"/>
                  <a:gd name="T11" fmla="*/ 46 h 246"/>
                  <a:gd name="T12" fmla="*/ 0 w 238"/>
                  <a:gd name="T13" fmla="*/ 128 h 246"/>
                  <a:gd name="T14" fmla="*/ 34 w 238"/>
                  <a:gd name="T15" fmla="*/ 211 h 246"/>
                  <a:gd name="T16" fmla="*/ 120 w 238"/>
                  <a:gd name="T17" fmla="*/ 246 h 246"/>
                  <a:gd name="T18" fmla="*/ 209 w 238"/>
                  <a:gd name="T19" fmla="*/ 207 h 246"/>
                  <a:gd name="T20" fmla="*/ 181 w 238"/>
                  <a:gd name="T21" fmla="*/ 179 h 246"/>
                  <a:gd name="T22" fmla="*/ 62 w 238"/>
                  <a:gd name="T23" fmla="*/ 184 h 246"/>
                  <a:gd name="T24" fmla="*/ 42 w 238"/>
                  <a:gd name="T25" fmla="*/ 148 h 246"/>
                  <a:gd name="T26" fmla="*/ 232 w 238"/>
                  <a:gd name="T27" fmla="*/ 148 h 246"/>
                  <a:gd name="T28" fmla="*/ 200 w 238"/>
                  <a:gd name="T29" fmla="*/ 46 h 246"/>
                  <a:gd name="T30" fmla="*/ 34 w 238"/>
                  <a:gd name="T31"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46">
                    <a:moveTo>
                      <a:pt x="42" y="109"/>
                    </a:moveTo>
                    <a:cubicBezTo>
                      <a:pt x="45" y="96"/>
                      <a:pt x="52" y="84"/>
                      <a:pt x="62" y="73"/>
                    </a:cubicBezTo>
                    <a:cubicBezTo>
                      <a:pt x="92" y="43"/>
                      <a:pt x="142" y="43"/>
                      <a:pt x="172" y="73"/>
                    </a:cubicBezTo>
                    <a:cubicBezTo>
                      <a:pt x="182" y="83"/>
                      <a:pt x="189" y="96"/>
                      <a:pt x="192" y="109"/>
                    </a:cubicBezTo>
                    <a:lnTo>
                      <a:pt x="42" y="109"/>
                    </a:lnTo>
                    <a:close/>
                    <a:moveTo>
                      <a:pt x="34" y="46"/>
                    </a:moveTo>
                    <a:cubicBezTo>
                      <a:pt x="12" y="68"/>
                      <a:pt x="0" y="97"/>
                      <a:pt x="0" y="128"/>
                    </a:cubicBezTo>
                    <a:cubicBezTo>
                      <a:pt x="0" y="160"/>
                      <a:pt x="12" y="189"/>
                      <a:pt x="34" y="211"/>
                    </a:cubicBezTo>
                    <a:cubicBezTo>
                      <a:pt x="57" y="234"/>
                      <a:pt x="89" y="246"/>
                      <a:pt x="120" y="246"/>
                    </a:cubicBezTo>
                    <a:cubicBezTo>
                      <a:pt x="156" y="246"/>
                      <a:pt x="187" y="231"/>
                      <a:pt x="209" y="207"/>
                    </a:cubicBezTo>
                    <a:cubicBezTo>
                      <a:pt x="181" y="179"/>
                      <a:pt x="181" y="179"/>
                      <a:pt x="181" y="179"/>
                    </a:cubicBezTo>
                    <a:cubicBezTo>
                      <a:pt x="148" y="219"/>
                      <a:pt x="89" y="212"/>
                      <a:pt x="62" y="184"/>
                    </a:cubicBezTo>
                    <a:cubicBezTo>
                      <a:pt x="51" y="172"/>
                      <a:pt x="45" y="161"/>
                      <a:pt x="42" y="148"/>
                    </a:cubicBezTo>
                    <a:cubicBezTo>
                      <a:pt x="232" y="148"/>
                      <a:pt x="232" y="148"/>
                      <a:pt x="232" y="148"/>
                    </a:cubicBezTo>
                    <a:cubicBezTo>
                      <a:pt x="238" y="111"/>
                      <a:pt x="227" y="73"/>
                      <a:pt x="200" y="46"/>
                    </a:cubicBezTo>
                    <a:cubicBezTo>
                      <a:pt x="154" y="0"/>
                      <a:pt x="80" y="0"/>
                      <a:pt x="34" y="4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5" name="Freeform 294"/>
              <p:cNvSpPr>
                <a:spLocks/>
              </p:cNvSpPr>
              <p:nvPr/>
            </p:nvSpPr>
            <p:spPr bwMode="auto">
              <a:xfrm>
                <a:off x="8575675" y="4705350"/>
                <a:ext cx="12700" cy="17463"/>
              </a:xfrm>
              <a:custGeom>
                <a:avLst/>
                <a:gdLst>
                  <a:gd name="T0" fmla="*/ 0 w 8"/>
                  <a:gd name="T1" fmla="*/ 1 h 11"/>
                  <a:gd name="T2" fmla="*/ 3 w 8"/>
                  <a:gd name="T3" fmla="*/ 1 h 11"/>
                  <a:gd name="T4" fmla="*/ 3 w 8"/>
                  <a:gd name="T5" fmla="*/ 11 h 11"/>
                  <a:gd name="T6" fmla="*/ 5 w 8"/>
                  <a:gd name="T7" fmla="*/ 11 h 11"/>
                  <a:gd name="T8" fmla="*/ 5 w 8"/>
                  <a:gd name="T9" fmla="*/ 1 h 11"/>
                  <a:gd name="T10" fmla="*/ 8 w 8"/>
                  <a:gd name="T11" fmla="*/ 1 h 11"/>
                  <a:gd name="T12" fmla="*/ 8 w 8"/>
                  <a:gd name="T13" fmla="*/ 0 h 11"/>
                  <a:gd name="T14" fmla="*/ 0 w 8"/>
                  <a:gd name="T15" fmla="*/ 0 h 11"/>
                  <a:gd name="T16" fmla="*/ 0 w 8"/>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0" y="1"/>
                    </a:moveTo>
                    <a:lnTo>
                      <a:pt x="3" y="1"/>
                    </a:lnTo>
                    <a:lnTo>
                      <a:pt x="3" y="11"/>
                    </a:lnTo>
                    <a:lnTo>
                      <a:pt x="5" y="11"/>
                    </a:lnTo>
                    <a:lnTo>
                      <a:pt x="5" y="1"/>
                    </a:lnTo>
                    <a:lnTo>
                      <a:pt x="8" y="1"/>
                    </a:lnTo>
                    <a:lnTo>
                      <a:pt x="8" y="0"/>
                    </a:lnTo>
                    <a:lnTo>
                      <a:pt x="0" y="0"/>
                    </a:lnTo>
                    <a:lnTo>
                      <a:pt x="0"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6" name="Freeform 295"/>
              <p:cNvSpPr>
                <a:spLocks/>
              </p:cNvSpPr>
              <p:nvPr/>
            </p:nvSpPr>
            <p:spPr bwMode="auto">
              <a:xfrm>
                <a:off x="8591550" y="4705350"/>
                <a:ext cx="19050" cy="17463"/>
              </a:xfrm>
              <a:custGeom>
                <a:avLst/>
                <a:gdLst>
                  <a:gd name="T0" fmla="*/ 10 w 12"/>
                  <a:gd name="T1" fmla="*/ 0 h 11"/>
                  <a:gd name="T2" fmla="*/ 7 w 12"/>
                  <a:gd name="T3" fmla="*/ 8 h 11"/>
                  <a:gd name="T4" fmla="*/ 3 w 12"/>
                  <a:gd name="T5" fmla="*/ 0 h 11"/>
                  <a:gd name="T6" fmla="*/ 0 w 12"/>
                  <a:gd name="T7" fmla="*/ 0 h 11"/>
                  <a:gd name="T8" fmla="*/ 0 w 12"/>
                  <a:gd name="T9" fmla="*/ 11 h 11"/>
                  <a:gd name="T10" fmla="*/ 2 w 12"/>
                  <a:gd name="T11" fmla="*/ 11 h 11"/>
                  <a:gd name="T12" fmla="*/ 2 w 12"/>
                  <a:gd name="T13" fmla="*/ 1 h 11"/>
                  <a:gd name="T14" fmla="*/ 2 w 12"/>
                  <a:gd name="T15" fmla="*/ 1 h 11"/>
                  <a:gd name="T16" fmla="*/ 6 w 12"/>
                  <a:gd name="T17" fmla="*/ 11 h 11"/>
                  <a:gd name="T18" fmla="*/ 7 w 12"/>
                  <a:gd name="T19" fmla="*/ 11 h 11"/>
                  <a:gd name="T20" fmla="*/ 11 w 12"/>
                  <a:gd name="T21" fmla="*/ 1 h 11"/>
                  <a:gd name="T22" fmla="*/ 11 w 12"/>
                  <a:gd name="T23" fmla="*/ 1 h 11"/>
                  <a:gd name="T24" fmla="*/ 11 w 12"/>
                  <a:gd name="T25" fmla="*/ 11 h 11"/>
                  <a:gd name="T26" fmla="*/ 12 w 12"/>
                  <a:gd name="T27" fmla="*/ 11 h 11"/>
                  <a:gd name="T28" fmla="*/ 12 w 12"/>
                  <a:gd name="T29" fmla="*/ 0 h 11"/>
                  <a:gd name="T30" fmla="*/ 10 w 12"/>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10" y="0"/>
                    </a:moveTo>
                    <a:lnTo>
                      <a:pt x="7" y="8"/>
                    </a:lnTo>
                    <a:lnTo>
                      <a:pt x="3" y="0"/>
                    </a:lnTo>
                    <a:lnTo>
                      <a:pt x="0" y="0"/>
                    </a:lnTo>
                    <a:lnTo>
                      <a:pt x="0" y="11"/>
                    </a:lnTo>
                    <a:lnTo>
                      <a:pt x="2" y="11"/>
                    </a:lnTo>
                    <a:lnTo>
                      <a:pt x="2" y="1"/>
                    </a:lnTo>
                    <a:lnTo>
                      <a:pt x="2" y="1"/>
                    </a:lnTo>
                    <a:lnTo>
                      <a:pt x="6" y="11"/>
                    </a:lnTo>
                    <a:lnTo>
                      <a:pt x="7" y="11"/>
                    </a:lnTo>
                    <a:lnTo>
                      <a:pt x="11" y="1"/>
                    </a:lnTo>
                    <a:lnTo>
                      <a:pt x="11" y="1"/>
                    </a:lnTo>
                    <a:lnTo>
                      <a:pt x="11" y="11"/>
                    </a:lnTo>
                    <a:lnTo>
                      <a:pt x="12" y="11"/>
                    </a:lnTo>
                    <a:lnTo>
                      <a:pt x="12" y="0"/>
                    </a:lnTo>
                    <a:lnTo>
                      <a:pt x="1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67" name="Group 166"/>
            <p:cNvGrpSpPr/>
            <p:nvPr/>
          </p:nvGrpSpPr>
          <p:grpSpPr>
            <a:xfrm>
              <a:off x="4208772" y="1701803"/>
              <a:ext cx="222096" cy="155186"/>
              <a:chOff x="6754813" y="2405063"/>
              <a:chExt cx="627062" cy="438150"/>
            </a:xfrm>
            <a:solidFill>
              <a:schemeClr val="tx2"/>
            </a:solidFill>
          </p:grpSpPr>
          <p:sp>
            <p:nvSpPr>
              <p:cNvPr id="168" name="Rectangle 319"/>
              <p:cNvSpPr>
                <a:spLocks noChangeArrowheads="1"/>
              </p:cNvSpPr>
              <p:nvPr/>
            </p:nvSpPr>
            <p:spPr bwMode="auto">
              <a:xfrm>
                <a:off x="6754813" y="2405063"/>
                <a:ext cx="60325" cy="3667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69" name="Freeform 320"/>
              <p:cNvSpPr>
                <a:spLocks/>
              </p:cNvSpPr>
              <p:nvPr/>
            </p:nvSpPr>
            <p:spPr bwMode="auto">
              <a:xfrm>
                <a:off x="6856413" y="2473325"/>
                <a:ext cx="141287" cy="300038"/>
              </a:xfrm>
              <a:custGeom>
                <a:avLst/>
                <a:gdLst>
                  <a:gd name="T0" fmla="*/ 148 w 261"/>
                  <a:gd name="T1" fmla="*/ 446 h 550"/>
                  <a:gd name="T2" fmla="*/ 148 w 261"/>
                  <a:gd name="T3" fmla="*/ 449 h 550"/>
                  <a:gd name="T4" fmla="*/ 130 w 261"/>
                  <a:gd name="T5" fmla="*/ 473 h 550"/>
                  <a:gd name="T6" fmla="*/ 113 w 261"/>
                  <a:gd name="T7" fmla="*/ 449 h 550"/>
                  <a:gd name="T8" fmla="*/ 113 w 261"/>
                  <a:gd name="T9" fmla="*/ 446 h 550"/>
                  <a:gd name="T10" fmla="*/ 113 w 261"/>
                  <a:gd name="T11" fmla="*/ 0 h 550"/>
                  <a:gd name="T12" fmla="*/ 0 w 261"/>
                  <a:gd name="T13" fmla="*/ 0 h 550"/>
                  <a:gd name="T14" fmla="*/ 0 w 261"/>
                  <a:gd name="T15" fmla="*/ 449 h 550"/>
                  <a:gd name="T16" fmla="*/ 0 w 261"/>
                  <a:gd name="T17" fmla="*/ 459 h 550"/>
                  <a:gd name="T18" fmla="*/ 16 w 261"/>
                  <a:gd name="T19" fmla="*/ 521 h 550"/>
                  <a:gd name="T20" fmla="*/ 81 w 261"/>
                  <a:gd name="T21" fmla="*/ 550 h 550"/>
                  <a:gd name="T22" fmla="*/ 148 w 261"/>
                  <a:gd name="T23" fmla="*/ 517 h 550"/>
                  <a:gd name="T24" fmla="*/ 148 w 261"/>
                  <a:gd name="T25" fmla="*/ 548 h 550"/>
                  <a:gd name="T26" fmla="*/ 261 w 261"/>
                  <a:gd name="T27" fmla="*/ 548 h 550"/>
                  <a:gd name="T28" fmla="*/ 261 w 261"/>
                  <a:gd name="T29" fmla="*/ 0 h 550"/>
                  <a:gd name="T30" fmla="*/ 148 w 261"/>
                  <a:gd name="T31" fmla="*/ 0 h 550"/>
                  <a:gd name="T32" fmla="*/ 148 w 261"/>
                  <a:gd name="T33" fmla="*/ 446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550">
                    <a:moveTo>
                      <a:pt x="148" y="446"/>
                    </a:moveTo>
                    <a:cubicBezTo>
                      <a:pt x="148" y="449"/>
                      <a:pt x="148" y="449"/>
                      <a:pt x="148" y="449"/>
                    </a:cubicBezTo>
                    <a:cubicBezTo>
                      <a:pt x="148" y="466"/>
                      <a:pt x="143" y="473"/>
                      <a:pt x="130" y="473"/>
                    </a:cubicBezTo>
                    <a:cubicBezTo>
                      <a:pt x="118" y="473"/>
                      <a:pt x="113" y="467"/>
                      <a:pt x="113" y="449"/>
                    </a:cubicBezTo>
                    <a:cubicBezTo>
                      <a:pt x="113" y="446"/>
                      <a:pt x="113" y="446"/>
                      <a:pt x="113" y="446"/>
                    </a:cubicBezTo>
                    <a:cubicBezTo>
                      <a:pt x="113" y="0"/>
                      <a:pt x="113" y="0"/>
                      <a:pt x="113" y="0"/>
                    </a:cubicBezTo>
                    <a:cubicBezTo>
                      <a:pt x="0" y="0"/>
                      <a:pt x="0" y="0"/>
                      <a:pt x="0" y="0"/>
                    </a:cubicBezTo>
                    <a:cubicBezTo>
                      <a:pt x="0" y="449"/>
                      <a:pt x="0" y="449"/>
                      <a:pt x="0" y="449"/>
                    </a:cubicBezTo>
                    <a:cubicBezTo>
                      <a:pt x="0" y="459"/>
                      <a:pt x="0" y="459"/>
                      <a:pt x="0" y="459"/>
                    </a:cubicBezTo>
                    <a:cubicBezTo>
                      <a:pt x="0" y="495"/>
                      <a:pt x="4" y="505"/>
                      <a:pt x="16" y="521"/>
                    </a:cubicBezTo>
                    <a:cubicBezTo>
                      <a:pt x="31" y="539"/>
                      <a:pt x="53" y="550"/>
                      <a:pt x="81" y="550"/>
                    </a:cubicBezTo>
                    <a:cubicBezTo>
                      <a:pt x="106" y="550"/>
                      <a:pt x="123" y="542"/>
                      <a:pt x="148" y="517"/>
                    </a:cubicBezTo>
                    <a:cubicBezTo>
                      <a:pt x="148" y="548"/>
                      <a:pt x="148" y="548"/>
                      <a:pt x="148" y="548"/>
                    </a:cubicBezTo>
                    <a:cubicBezTo>
                      <a:pt x="261" y="548"/>
                      <a:pt x="261" y="548"/>
                      <a:pt x="261" y="548"/>
                    </a:cubicBezTo>
                    <a:cubicBezTo>
                      <a:pt x="261" y="0"/>
                      <a:pt x="261" y="0"/>
                      <a:pt x="261" y="0"/>
                    </a:cubicBezTo>
                    <a:cubicBezTo>
                      <a:pt x="148" y="0"/>
                      <a:pt x="148" y="0"/>
                      <a:pt x="148" y="0"/>
                    </a:cubicBezTo>
                    <a:lnTo>
                      <a:pt x="148" y="4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0" name="Freeform 321"/>
              <p:cNvSpPr>
                <a:spLocks/>
              </p:cNvSpPr>
              <p:nvPr/>
            </p:nvSpPr>
            <p:spPr bwMode="auto">
              <a:xfrm>
                <a:off x="7034213" y="2471738"/>
                <a:ext cx="141287" cy="301625"/>
              </a:xfrm>
              <a:custGeom>
                <a:avLst/>
                <a:gdLst>
                  <a:gd name="T0" fmla="*/ 123 w 260"/>
                  <a:gd name="T1" fmla="*/ 0 h 553"/>
                  <a:gd name="T2" fmla="*/ 12 w 260"/>
                  <a:gd name="T3" fmla="*/ 39 h 553"/>
                  <a:gd name="T4" fmla="*/ 0 w 260"/>
                  <a:gd name="T5" fmla="*/ 105 h 553"/>
                  <a:gd name="T6" fmla="*/ 0 w 260"/>
                  <a:gd name="T7" fmla="*/ 443 h 553"/>
                  <a:gd name="T8" fmla="*/ 0 w 260"/>
                  <a:gd name="T9" fmla="*/ 452 h 553"/>
                  <a:gd name="T10" fmla="*/ 26 w 260"/>
                  <a:gd name="T11" fmla="*/ 531 h 553"/>
                  <a:gd name="T12" fmla="*/ 135 w 260"/>
                  <a:gd name="T13" fmla="*/ 553 h 553"/>
                  <a:gd name="T14" fmla="*/ 243 w 260"/>
                  <a:gd name="T15" fmla="*/ 521 h 553"/>
                  <a:gd name="T16" fmla="*/ 260 w 260"/>
                  <a:gd name="T17" fmla="*/ 448 h 553"/>
                  <a:gd name="T18" fmla="*/ 260 w 260"/>
                  <a:gd name="T19" fmla="*/ 326 h 553"/>
                  <a:gd name="T20" fmla="*/ 147 w 260"/>
                  <a:gd name="T21" fmla="*/ 326 h 553"/>
                  <a:gd name="T22" fmla="*/ 147 w 260"/>
                  <a:gd name="T23" fmla="*/ 438 h 553"/>
                  <a:gd name="T24" fmla="*/ 147 w 260"/>
                  <a:gd name="T25" fmla="*/ 443 h 553"/>
                  <a:gd name="T26" fmla="*/ 130 w 260"/>
                  <a:gd name="T27" fmla="*/ 474 h 553"/>
                  <a:gd name="T28" fmla="*/ 112 w 260"/>
                  <a:gd name="T29" fmla="*/ 449 h 553"/>
                  <a:gd name="T30" fmla="*/ 112 w 260"/>
                  <a:gd name="T31" fmla="*/ 442 h 553"/>
                  <a:gd name="T32" fmla="*/ 112 w 260"/>
                  <a:gd name="T33" fmla="*/ 438 h 553"/>
                  <a:gd name="T34" fmla="*/ 112 w 260"/>
                  <a:gd name="T35" fmla="*/ 111 h 553"/>
                  <a:gd name="T36" fmla="*/ 112 w 260"/>
                  <a:gd name="T37" fmla="*/ 107 h 553"/>
                  <a:gd name="T38" fmla="*/ 130 w 260"/>
                  <a:gd name="T39" fmla="*/ 80 h 553"/>
                  <a:gd name="T40" fmla="*/ 147 w 260"/>
                  <a:gd name="T41" fmla="*/ 98 h 553"/>
                  <a:gd name="T42" fmla="*/ 147 w 260"/>
                  <a:gd name="T43" fmla="*/ 106 h 553"/>
                  <a:gd name="T44" fmla="*/ 147 w 260"/>
                  <a:gd name="T45" fmla="*/ 112 h 553"/>
                  <a:gd name="T46" fmla="*/ 147 w 260"/>
                  <a:gd name="T47" fmla="*/ 238 h 553"/>
                  <a:gd name="T48" fmla="*/ 260 w 260"/>
                  <a:gd name="T49" fmla="*/ 238 h 553"/>
                  <a:gd name="T50" fmla="*/ 260 w 260"/>
                  <a:gd name="T51" fmla="*/ 102 h 553"/>
                  <a:gd name="T52" fmla="*/ 246 w 260"/>
                  <a:gd name="T53" fmla="*/ 38 h 553"/>
                  <a:gd name="T54" fmla="*/ 123 w 260"/>
                  <a:gd name="T55"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553">
                    <a:moveTo>
                      <a:pt x="123" y="0"/>
                    </a:moveTo>
                    <a:cubicBezTo>
                      <a:pt x="56" y="0"/>
                      <a:pt x="31" y="10"/>
                      <a:pt x="12" y="39"/>
                    </a:cubicBezTo>
                    <a:cubicBezTo>
                      <a:pt x="3" y="55"/>
                      <a:pt x="0" y="68"/>
                      <a:pt x="0" y="105"/>
                    </a:cubicBezTo>
                    <a:cubicBezTo>
                      <a:pt x="0" y="443"/>
                      <a:pt x="0" y="443"/>
                      <a:pt x="0" y="443"/>
                    </a:cubicBezTo>
                    <a:cubicBezTo>
                      <a:pt x="0" y="452"/>
                      <a:pt x="0" y="452"/>
                      <a:pt x="0" y="452"/>
                    </a:cubicBezTo>
                    <a:cubicBezTo>
                      <a:pt x="0" y="495"/>
                      <a:pt x="6" y="513"/>
                      <a:pt x="26" y="531"/>
                    </a:cubicBezTo>
                    <a:cubicBezTo>
                      <a:pt x="47" y="549"/>
                      <a:pt x="65" y="553"/>
                      <a:pt x="135" y="553"/>
                    </a:cubicBezTo>
                    <a:cubicBezTo>
                      <a:pt x="200" y="553"/>
                      <a:pt x="224" y="546"/>
                      <a:pt x="243" y="521"/>
                    </a:cubicBezTo>
                    <a:cubicBezTo>
                      <a:pt x="256" y="504"/>
                      <a:pt x="260" y="490"/>
                      <a:pt x="260" y="448"/>
                    </a:cubicBezTo>
                    <a:cubicBezTo>
                      <a:pt x="260" y="326"/>
                      <a:pt x="260" y="326"/>
                      <a:pt x="260" y="326"/>
                    </a:cubicBezTo>
                    <a:cubicBezTo>
                      <a:pt x="147" y="326"/>
                      <a:pt x="147" y="326"/>
                      <a:pt x="147" y="326"/>
                    </a:cubicBezTo>
                    <a:cubicBezTo>
                      <a:pt x="147" y="438"/>
                      <a:pt x="147" y="438"/>
                      <a:pt x="147" y="438"/>
                    </a:cubicBezTo>
                    <a:cubicBezTo>
                      <a:pt x="147" y="443"/>
                      <a:pt x="147" y="443"/>
                      <a:pt x="147" y="443"/>
                    </a:cubicBezTo>
                    <a:cubicBezTo>
                      <a:pt x="147" y="469"/>
                      <a:pt x="145" y="474"/>
                      <a:pt x="130" y="474"/>
                    </a:cubicBezTo>
                    <a:cubicBezTo>
                      <a:pt x="118" y="474"/>
                      <a:pt x="112" y="468"/>
                      <a:pt x="112" y="449"/>
                    </a:cubicBezTo>
                    <a:cubicBezTo>
                      <a:pt x="112" y="442"/>
                      <a:pt x="112" y="442"/>
                      <a:pt x="112" y="442"/>
                    </a:cubicBezTo>
                    <a:cubicBezTo>
                      <a:pt x="112" y="438"/>
                      <a:pt x="112" y="438"/>
                      <a:pt x="112" y="438"/>
                    </a:cubicBezTo>
                    <a:cubicBezTo>
                      <a:pt x="112" y="111"/>
                      <a:pt x="112" y="111"/>
                      <a:pt x="112" y="111"/>
                    </a:cubicBezTo>
                    <a:cubicBezTo>
                      <a:pt x="112" y="107"/>
                      <a:pt x="112" y="107"/>
                      <a:pt x="112" y="107"/>
                    </a:cubicBezTo>
                    <a:cubicBezTo>
                      <a:pt x="112" y="86"/>
                      <a:pt x="117" y="80"/>
                      <a:pt x="130" y="80"/>
                    </a:cubicBezTo>
                    <a:cubicBezTo>
                      <a:pt x="142" y="80"/>
                      <a:pt x="147" y="86"/>
                      <a:pt x="147" y="98"/>
                    </a:cubicBezTo>
                    <a:cubicBezTo>
                      <a:pt x="147" y="106"/>
                      <a:pt x="147" y="106"/>
                      <a:pt x="147" y="106"/>
                    </a:cubicBezTo>
                    <a:cubicBezTo>
                      <a:pt x="147" y="112"/>
                      <a:pt x="147" y="112"/>
                      <a:pt x="147" y="112"/>
                    </a:cubicBezTo>
                    <a:cubicBezTo>
                      <a:pt x="147" y="238"/>
                      <a:pt x="147" y="238"/>
                      <a:pt x="147" y="238"/>
                    </a:cubicBezTo>
                    <a:cubicBezTo>
                      <a:pt x="260" y="238"/>
                      <a:pt x="260" y="238"/>
                      <a:pt x="260" y="238"/>
                    </a:cubicBezTo>
                    <a:cubicBezTo>
                      <a:pt x="260" y="102"/>
                      <a:pt x="260" y="102"/>
                      <a:pt x="260" y="102"/>
                    </a:cubicBezTo>
                    <a:cubicBezTo>
                      <a:pt x="260" y="65"/>
                      <a:pt x="258" y="55"/>
                      <a:pt x="246" y="38"/>
                    </a:cubicBezTo>
                    <a:cubicBezTo>
                      <a:pt x="227" y="8"/>
                      <a:pt x="205" y="0"/>
                      <a:pt x="123"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1" name="Freeform 322"/>
              <p:cNvSpPr>
                <a:spLocks/>
              </p:cNvSpPr>
              <p:nvPr/>
            </p:nvSpPr>
            <p:spPr bwMode="auto">
              <a:xfrm>
                <a:off x="7189788" y="2473325"/>
                <a:ext cx="163512" cy="369888"/>
              </a:xfrm>
              <a:custGeom>
                <a:avLst/>
                <a:gdLst>
                  <a:gd name="T0" fmla="*/ 179 w 298"/>
                  <a:gd name="T1" fmla="*/ 0 h 677"/>
                  <a:gd name="T2" fmla="*/ 154 w 298"/>
                  <a:gd name="T3" fmla="*/ 340 h 677"/>
                  <a:gd name="T4" fmla="*/ 130 w 298"/>
                  <a:gd name="T5" fmla="*/ 0 h 677"/>
                  <a:gd name="T6" fmla="*/ 9 w 298"/>
                  <a:gd name="T7" fmla="*/ 0 h 677"/>
                  <a:gd name="T8" fmla="*/ 93 w 298"/>
                  <a:gd name="T9" fmla="*/ 527 h 677"/>
                  <a:gd name="T10" fmla="*/ 94 w 298"/>
                  <a:gd name="T11" fmla="*/ 535 h 677"/>
                  <a:gd name="T12" fmla="*/ 97 w 298"/>
                  <a:gd name="T13" fmla="*/ 570 h 677"/>
                  <a:gd name="T14" fmla="*/ 56 w 298"/>
                  <a:gd name="T15" fmla="*/ 600 h 677"/>
                  <a:gd name="T16" fmla="*/ 50 w 298"/>
                  <a:gd name="T17" fmla="*/ 600 h 677"/>
                  <a:gd name="T18" fmla="*/ 0 w 298"/>
                  <a:gd name="T19" fmla="*/ 600 h 677"/>
                  <a:gd name="T20" fmla="*/ 0 w 298"/>
                  <a:gd name="T21" fmla="*/ 677 h 677"/>
                  <a:gd name="T22" fmla="*/ 93 w 298"/>
                  <a:gd name="T23" fmla="*/ 677 h 677"/>
                  <a:gd name="T24" fmla="*/ 101 w 298"/>
                  <a:gd name="T25" fmla="*/ 677 h 677"/>
                  <a:gd name="T26" fmla="*/ 182 w 298"/>
                  <a:gd name="T27" fmla="*/ 650 h 677"/>
                  <a:gd name="T28" fmla="*/ 208 w 298"/>
                  <a:gd name="T29" fmla="*/ 577 h 677"/>
                  <a:gd name="T30" fmla="*/ 210 w 298"/>
                  <a:gd name="T31" fmla="*/ 563 h 677"/>
                  <a:gd name="T32" fmla="*/ 298 w 298"/>
                  <a:gd name="T33" fmla="*/ 0 h 677"/>
                  <a:gd name="T34" fmla="*/ 179 w 298"/>
                  <a:gd name="T35"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8" h="677">
                    <a:moveTo>
                      <a:pt x="179" y="0"/>
                    </a:moveTo>
                    <a:cubicBezTo>
                      <a:pt x="154" y="340"/>
                      <a:pt x="154" y="340"/>
                      <a:pt x="154" y="340"/>
                    </a:cubicBezTo>
                    <a:cubicBezTo>
                      <a:pt x="130" y="0"/>
                      <a:pt x="130" y="0"/>
                      <a:pt x="130" y="0"/>
                    </a:cubicBezTo>
                    <a:cubicBezTo>
                      <a:pt x="9" y="0"/>
                      <a:pt x="9" y="0"/>
                      <a:pt x="9" y="0"/>
                    </a:cubicBezTo>
                    <a:cubicBezTo>
                      <a:pt x="93" y="527"/>
                      <a:pt x="93" y="527"/>
                      <a:pt x="93" y="527"/>
                    </a:cubicBezTo>
                    <a:cubicBezTo>
                      <a:pt x="94" y="535"/>
                      <a:pt x="94" y="535"/>
                      <a:pt x="94" y="535"/>
                    </a:cubicBezTo>
                    <a:cubicBezTo>
                      <a:pt x="96" y="549"/>
                      <a:pt x="97" y="564"/>
                      <a:pt x="97" y="570"/>
                    </a:cubicBezTo>
                    <a:cubicBezTo>
                      <a:pt x="97" y="591"/>
                      <a:pt x="86" y="600"/>
                      <a:pt x="56" y="600"/>
                    </a:cubicBezTo>
                    <a:cubicBezTo>
                      <a:pt x="50" y="600"/>
                      <a:pt x="50" y="600"/>
                      <a:pt x="50" y="600"/>
                    </a:cubicBezTo>
                    <a:cubicBezTo>
                      <a:pt x="0" y="600"/>
                      <a:pt x="0" y="600"/>
                      <a:pt x="0" y="600"/>
                    </a:cubicBezTo>
                    <a:cubicBezTo>
                      <a:pt x="0" y="677"/>
                      <a:pt x="0" y="677"/>
                      <a:pt x="0" y="677"/>
                    </a:cubicBezTo>
                    <a:cubicBezTo>
                      <a:pt x="93" y="677"/>
                      <a:pt x="93" y="677"/>
                      <a:pt x="93" y="677"/>
                    </a:cubicBezTo>
                    <a:cubicBezTo>
                      <a:pt x="101" y="677"/>
                      <a:pt x="101" y="677"/>
                      <a:pt x="101" y="677"/>
                    </a:cubicBezTo>
                    <a:cubicBezTo>
                      <a:pt x="140" y="677"/>
                      <a:pt x="164" y="669"/>
                      <a:pt x="182" y="650"/>
                    </a:cubicBezTo>
                    <a:cubicBezTo>
                      <a:pt x="197" y="635"/>
                      <a:pt x="202" y="620"/>
                      <a:pt x="208" y="577"/>
                    </a:cubicBezTo>
                    <a:cubicBezTo>
                      <a:pt x="210" y="563"/>
                      <a:pt x="210" y="563"/>
                      <a:pt x="210" y="563"/>
                    </a:cubicBezTo>
                    <a:cubicBezTo>
                      <a:pt x="298" y="0"/>
                      <a:pt x="298" y="0"/>
                      <a:pt x="298" y="0"/>
                    </a:cubicBezTo>
                    <a:lnTo>
                      <a:pt x="17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2" name="Freeform 323"/>
              <p:cNvSpPr>
                <a:spLocks noEditPoints="1"/>
              </p:cNvSpPr>
              <p:nvPr/>
            </p:nvSpPr>
            <p:spPr bwMode="auto">
              <a:xfrm>
                <a:off x="7358063" y="2744788"/>
                <a:ext cx="14287" cy="19050"/>
              </a:xfrm>
              <a:custGeom>
                <a:avLst/>
                <a:gdLst>
                  <a:gd name="T0" fmla="*/ 5 w 27"/>
                  <a:gd name="T1" fmla="*/ 15 h 35"/>
                  <a:gd name="T2" fmla="*/ 5 w 27"/>
                  <a:gd name="T3" fmla="*/ 4 h 35"/>
                  <a:gd name="T4" fmla="*/ 13 w 27"/>
                  <a:gd name="T5" fmla="*/ 4 h 35"/>
                  <a:gd name="T6" fmla="*/ 21 w 27"/>
                  <a:gd name="T7" fmla="*/ 9 h 35"/>
                  <a:gd name="T8" fmla="*/ 12 w 27"/>
                  <a:gd name="T9" fmla="*/ 15 h 35"/>
                  <a:gd name="T10" fmla="*/ 5 w 27"/>
                  <a:gd name="T11" fmla="*/ 15 h 35"/>
                  <a:gd name="T12" fmla="*/ 26 w 27"/>
                  <a:gd name="T13" fmla="*/ 10 h 35"/>
                  <a:gd name="T14" fmla="*/ 14 w 27"/>
                  <a:gd name="T15" fmla="*/ 0 h 35"/>
                  <a:gd name="T16" fmla="*/ 0 w 27"/>
                  <a:gd name="T17" fmla="*/ 0 h 35"/>
                  <a:gd name="T18" fmla="*/ 0 w 27"/>
                  <a:gd name="T19" fmla="*/ 35 h 35"/>
                  <a:gd name="T20" fmla="*/ 5 w 27"/>
                  <a:gd name="T21" fmla="*/ 35 h 35"/>
                  <a:gd name="T22" fmla="*/ 5 w 27"/>
                  <a:gd name="T23" fmla="*/ 20 h 35"/>
                  <a:gd name="T24" fmla="*/ 12 w 27"/>
                  <a:gd name="T25" fmla="*/ 20 h 35"/>
                  <a:gd name="T26" fmla="*/ 21 w 27"/>
                  <a:gd name="T27" fmla="*/ 35 h 35"/>
                  <a:gd name="T28" fmla="*/ 27 w 27"/>
                  <a:gd name="T29" fmla="*/ 35 h 35"/>
                  <a:gd name="T30" fmla="*/ 17 w 27"/>
                  <a:gd name="T31" fmla="*/ 19 h 35"/>
                  <a:gd name="T32" fmla="*/ 26 w 27"/>
                  <a:gd name="T33"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5" y="15"/>
                    </a:moveTo>
                    <a:cubicBezTo>
                      <a:pt x="5" y="4"/>
                      <a:pt x="5" y="4"/>
                      <a:pt x="5" y="4"/>
                    </a:cubicBezTo>
                    <a:cubicBezTo>
                      <a:pt x="13" y="4"/>
                      <a:pt x="13" y="4"/>
                      <a:pt x="13" y="4"/>
                    </a:cubicBezTo>
                    <a:cubicBezTo>
                      <a:pt x="17" y="4"/>
                      <a:pt x="21" y="5"/>
                      <a:pt x="21" y="9"/>
                    </a:cubicBezTo>
                    <a:cubicBezTo>
                      <a:pt x="21" y="15"/>
                      <a:pt x="17" y="15"/>
                      <a:pt x="12" y="15"/>
                    </a:cubicBezTo>
                    <a:lnTo>
                      <a:pt x="5" y="15"/>
                    </a:lnTo>
                    <a:close/>
                    <a:moveTo>
                      <a:pt x="26" y="10"/>
                    </a:moveTo>
                    <a:cubicBezTo>
                      <a:pt x="26" y="3"/>
                      <a:pt x="22" y="0"/>
                      <a:pt x="14" y="0"/>
                    </a:cubicBezTo>
                    <a:cubicBezTo>
                      <a:pt x="0" y="0"/>
                      <a:pt x="0" y="0"/>
                      <a:pt x="0" y="0"/>
                    </a:cubicBezTo>
                    <a:cubicBezTo>
                      <a:pt x="0" y="35"/>
                      <a:pt x="0" y="35"/>
                      <a:pt x="0" y="35"/>
                    </a:cubicBezTo>
                    <a:cubicBezTo>
                      <a:pt x="5" y="35"/>
                      <a:pt x="5" y="35"/>
                      <a:pt x="5" y="35"/>
                    </a:cubicBezTo>
                    <a:cubicBezTo>
                      <a:pt x="5" y="20"/>
                      <a:pt x="5" y="20"/>
                      <a:pt x="5" y="20"/>
                    </a:cubicBezTo>
                    <a:cubicBezTo>
                      <a:pt x="12" y="20"/>
                      <a:pt x="12" y="20"/>
                      <a:pt x="12" y="20"/>
                    </a:cubicBezTo>
                    <a:cubicBezTo>
                      <a:pt x="21" y="35"/>
                      <a:pt x="21" y="35"/>
                      <a:pt x="21" y="35"/>
                    </a:cubicBezTo>
                    <a:cubicBezTo>
                      <a:pt x="27" y="35"/>
                      <a:pt x="27" y="35"/>
                      <a:pt x="27" y="35"/>
                    </a:cubicBezTo>
                    <a:cubicBezTo>
                      <a:pt x="17" y="19"/>
                      <a:pt x="17" y="19"/>
                      <a:pt x="17" y="19"/>
                    </a:cubicBezTo>
                    <a:cubicBezTo>
                      <a:pt x="22" y="19"/>
                      <a:pt x="26" y="16"/>
                      <a:pt x="26" y="1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3" name="Freeform 324"/>
              <p:cNvSpPr>
                <a:spLocks noEditPoints="1"/>
              </p:cNvSpPr>
              <p:nvPr/>
            </p:nvSpPr>
            <p:spPr bwMode="auto">
              <a:xfrm>
                <a:off x="7348538" y="2736850"/>
                <a:ext cx="33337" cy="33338"/>
              </a:xfrm>
              <a:custGeom>
                <a:avLst/>
                <a:gdLst>
                  <a:gd name="T0" fmla="*/ 31 w 62"/>
                  <a:gd name="T1" fmla="*/ 57 h 62"/>
                  <a:gd name="T2" fmla="*/ 6 w 62"/>
                  <a:gd name="T3" fmla="*/ 31 h 62"/>
                  <a:gd name="T4" fmla="*/ 31 w 62"/>
                  <a:gd name="T5" fmla="*/ 6 h 62"/>
                  <a:gd name="T6" fmla="*/ 56 w 62"/>
                  <a:gd name="T7" fmla="*/ 31 h 62"/>
                  <a:gd name="T8" fmla="*/ 31 w 62"/>
                  <a:gd name="T9" fmla="*/ 57 h 62"/>
                  <a:gd name="T10" fmla="*/ 31 w 62"/>
                  <a:gd name="T11" fmla="*/ 0 h 62"/>
                  <a:gd name="T12" fmla="*/ 0 w 62"/>
                  <a:gd name="T13" fmla="*/ 31 h 62"/>
                  <a:gd name="T14" fmla="*/ 31 w 62"/>
                  <a:gd name="T15" fmla="*/ 62 h 62"/>
                  <a:gd name="T16" fmla="*/ 62 w 62"/>
                  <a:gd name="T17" fmla="*/ 31 h 62"/>
                  <a:gd name="T18" fmla="*/ 31 w 6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57"/>
                    </a:moveTo>
                    <a:cubicBezTo>
                      <a:pt x="17" y="57"/>
                      <a:pt x="6" y="46"/>
                      <a:pt x="6" y="31"/>
                    </a:cubicBezTo>
                    <a:cubicBezTo>
                      <a:pt x="6" y="17"/>
                      <a:pt x="17" y="6"/>
                      <a:pt x="31" y="6"/>
                    </a:cubicBezTo>
                    <a:cubicBezTo>
                      <a:pt x="45" y="6"/>
                      <a:pt x="56" y="17"/>
                      <a:pt x="56" y="31"/>
                    </a:cubicBezTo>
                    <a:cubicBezTo>
                      <a:pt x="56" y="46"/>
                      <a:pt x="45" y="57"/>
                      <a:pt x="31" y="57"/>
                    </a:cubicBezTo>
                    <a:moveTo>
                      <a:pt x="31" y="0"/>
                    </a:moveTo>
                    <a:cubicBezTo>
                      <a:pt x="14" y="0"/>
                      <a:pt x="0" y="14"/>
                      <a:pt x="0" y="31"/>
                    </a:cubicBezTo>
                    <a:cubicBezTo>
                      <a:pt x="0" y="49"/>
                      <a:pt x="14" y="62"/>
                      <a:pt x="31" y="62"/>
                    </a:cubicBezTo>
                    <a:cubicBezTo>
                      <a:pt x="48" y="62"/>
                      <a:pt x="62" y="49"/>
                      <a:pt x="62" y="31"/>
                    </a:cubicBezTo>
                    <a:cubicBezTo>
                      <a:pt x="62" y="14"/>
                      <a:pt x="48" y="0"/>
                      <a:pt x="31"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74" name="Group 173"/>
            <p:cNvGrpSpPr/>
            <p:nvPr/>
          </p:nvGrpSpPr>
          <p:grpSpPr>
            <a:xfrm>
              <a:off x="4078197" y="1441552"/>
              <a:ext cx="483246" cy="182276"/>
              <a:chOff x="1939925" y="1330325"/>
              <a:chExt cx="1447800" cy="546100"/>
            </a:xfrm>
            <a:solidFill>
              <a:schemeClr val="tx2"/>
            </a:solidFill>
          </p:grpSpPr>
          <p:sp>
            <p:nvSpPr>
              <p:cNvPr id="175" name="Freeform 426"/>
              <p:cNvSpPr>
                <a:spLocks noEditPoints="1"/>
              </p:cNvSpPr>
              <p:nvPr/>
            </p:nvSpPr>
            <p:spPr bwMode="auto">
              <a:xfrm>
                <a:off x="2271713" y="1525588"/>
                <a:ext cx="271462" cy="138113"/>
              </a:xfrm>
              <a:custGeom>
                <a:avLst/>
                <a:gdLst>
                  <a:gd name="T0" fmla="*/ 235 w 498"/>
                  <a:gd name="T1" fmla="*/ 136 h 253"/>
                  <a:gd name="T2" fmla="*/ 231 w 498"/>
                  <a:gd name="T3" fmla="*/ 116 h 253"/>
                  <a:gd name="T4" fmla="*/ 267 w 498"/>
                  <a:gd name="T5" fmla="*/ 42 h 253"/>
                  <a:gd name="T6" fmla="*/ 279 w 498"/>
                  <a:gd name="T7" fmla="*/ 68 h 253"/>
                  <a:gd name="T8" fmla="*/ 235 w 498"/>
                  <a:gd name="T9" fmla="*/ 136 h 253"/>
                  <a:gd name="T10" fmla="*/ 103 w 498"/>
                  <a:gd name="T11" fmla="*/ 173 h 253"/>
                  <a:gd name="T12" fmla="*/ 76 w 498"/>
                  <a:gd name="T13" fmla="*/ 192 h 253"/>
                  <a:gd name="T14" fmla="*/ 43 w 498"/>
                  <a:gd name="T15" fmla="*/ 181 h 253"/>
                  <a:gd name="T16" fmla="*/ 92 w 498"/>
                  <a:gd name="T17" fmla="*/ 147 h 253"/>
                  <a:gd name="T18" fmla="*/ 103 w 498"/>
                  <a:gd name="T19" fmla="*/ 173 h 253"/>
                  <a:gd name="T20" fmla="*/ 370 w 498"/>
                  <a:gd name="T21" fmla="*/ 126 h 253"/>
                  <a:gd name="T22" fmla="*/ 406 w 498"/>
                  <a:gd name="T23" fmla="*/ 53 h 253"/>
                  <a:gd name="T24" fmla="*/ 409 w 498"/>
                  <a:gd name="T25" fmla="*/ 98 h 253"/>
                  <a:gd name="T26" fmla="*/ 372 w 498"/>
                  <a:gd name="T27" fmla="*/ 150 h 253"/>
                  <a:gd name="T28" fmla="*/ 370 w 498"/>
                  <a:gd name="T29" fmla="*/ 126 h 253"/>
                  <a:gd name="T30" fmla="*/ 393 w 498"/>
                  <a:gd name="T31" fmla="*/ 242 h 253"/>
                  <a:gd name="T32" fmla="*/ 439 w 498"/>
                  <a:gd name="T33" fmla="*/ 251 h 253"/>
                  <a:gd name="T34" fmla="*/ 450 w 498"/>
                  <a:gd name="T35" fmla="*/ 223 h 253"/>
                  <a:gd name="T36" fmla="*/ 389 w 498"/>
                  <a:gd name="T37" fmla="*/ 194 h 253"/>
                  <a:gd name="T38" fmla="*/ 409 w 498"/>
                  <a:gd name="T39" fmla="*/ 158 h 253"/>
                  <a:gd name="T40" fmla="*/ 422 w 498"/>
                  <a:gd name="T41" fmla="*/ 18 h 253"/>
                  <a:gd name="T42" fmla="*/ 345 w 498"/>
                  <a:gd name="T43" fmla="*/ 90 h 253"/>
                  <a:gd name="T44" fmla="*/ 340 w 498"/>
                  <a:gd name="T45" fmla="*/ 174 h 253"/>
                  <a:gd name="T46" fmla="*/ 302 w 498"/>
                  <a:gd name="T47" fmla="*/ 209 h 253"/>
                  <a:gd name="T48" fmla="*/ 263 w 498"/>
                  <a:gd name="T49" fmla="*/ 202 h 253"/>
                  <a:gd name="T50" fmla="*/ 279 w 498"/>
                  <a:gd name="T51" fmla="*/ 129 h 253"/>
                  <a:gd name="T52" fmla="*/ 313 w 498"/>
                  <a:gd name="T53" fmla="*/ 48 h 253"/>
                  <a:gd name="T54" fmla="*/ 264 w 498"/>
                  <a:gd name="T55" fmla="*/ 8 h 253"/>
                  <a:gd name="T56" fmla="*/ 222 w 498"/>
                  <a:gd name="T57" fmla="*/ 40 h 253"/>
                  <a:gd name="T58" fmla="*/ 207 w 498"/>
                  <a:gd name="T59" fmla="*/ 160 h 253"/>
                  <a:gd name="T60" fmla="*/ 186 w 498"/>
                  <a:gd name="T61" fmla="*/ 191 h 253"/>
                  <a:gd name="T62" fmla="*/ 139 w 498"/>
                  <a:gd name="T63" fmla="*/ 205 h 253"/>
                  <a:gd name="T64" fmla="*/ 143 w 498"/>
                  <a:gd name="T65" fmla="*/ 183 h 253"/>
                  <a:gd name="T66" fmla="*/ 148 w 498"/>
                  <a:gd name="T67" fmla="*/ 160 h 253"/>
                  <a:gd name="T68" fmla="*/ 137 w 498"/>
                  <a:gd name="T69" fmla="*/ 129 h 253"/>
                  <a:gd name="T70" fmla="*/ 92 w 498"/>
                  <a:gd name="T71" fmla="*/ 106 h 253"/>
                  <a:gd name="T72" fmla="*/ 17 w 498"/>
                  <a:gd name="T73" fmla="*/ 152 h 253"/>
                  <a:gd name="T74" fmla="*/ 3 w 498"/>
                  <a:gd name="T75" fmla="*/ 186 h 253"/>
                  <a:gd name="T76" fmla="*/ 20 w 498"/>
                  <a:gd name="T77" fmla="*/ 231 h 253"/>
                  <a:gd name="T78" fmla="*/ 98 w 498"/>
                  <a:gd name="T79" fmla="*/ 227 h 253"/>
                  <a:gd name="T80" fmla="*/ 116 w 498"/>
                  <a:gd name="T81" fmla="*/ 228 h 253"/>
                  <a:gd name="T82" fmla="*/ 154 w 498"/>
                  <a:gd name="T83" fmla="*/ 243 h 253"/>
                  <a:gd name="T84" fmla="*/ 200 w 498"/>
                  <a:gd name="T85" fmla="*/ 219 h 253"/>
                  <a:gd name="T86" fmla="*/ 218 w 498"/>
                  <a:gd name="T87" fmla="*/ 206 h 253"/>
                  <a:gd name="T88" fmla="*/ 243 w 498"/>
                  <a:gd name="T89" fmla="*/ 230 h 253"/>
                  <a:gd name="T90" fmla="*/ 285 w 498"/>
                  <a:gd name="T91" fmla="*/ 246 h 253"/>
                  <a:gd name="T92" fmla="*/ 325 w 498"/>
                  <a:gd name="T93" fmla="*/ 234 h 253"/>
                  <a:gd name="T94" fmla="*/ 353 w 498"/>
                  <a:gd name="T95" fmla="*/ 215 h 253"/>
                  <a:gd name="T96" fmla="*/ 393 w 498"/>
                  <a:gd name="T97" fmla="*/ 24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8" h="253">
                    <a:moveTo>
                      <a:pt x="235" y="136"/>
                    </a:moveTo>
                    <a:cubicBezTo>
                      <a:pt x="231" y="137"/>
                      <a:pt x="231" y="123"/>
                      <a:pt x="231" y="116"/>
                    </a:cubicBezTo>
                    <a:cubicBezTo>
                      <a:pt x="232" y="85"/>
                      <a:pt x="244" y="44"/>
                      <a:pt x="267" y="42"/>
                    </a:cubicBezTo>
                    <a:cubicBezTo>
                      <a:pt x="281" y="40"/>
                      <a:pt x="282" y="56"/>
                      <a:pt x="279" y="68"/>
                    </a:cubicBezTo>
                    <a:cubicBezTo>
                      <a:pt x="276" y="82"/>
                      <a:pt x="248" y="133"/>
                      <a:pt x="235" y="136"/>
                    </a:cubicBezTo>
                    <a:moveTo>
                      <a:pt x="103" y="173"/>
                    </a:moveTo>
                    <a:cubicBezTo>
                      <a:pt x="97" y="178"/>
                      <a:pt x="85" y="187"/>
                      <a:pt x="76" y="192"/>
                    </a:cubicBezTo>
                    <a:cubicBezTo>
                      <a:pt x="55" y="204"/>
                      <a:pt x="38" y="200"/>
                      <a:pt x="43" y="181"/>
                    </a:cubicBezTo>
                    <a:cubicBezTo>
                      <a:pt x="45" y="171"/>
                      <a:pt x="77" y="145"/>
                      <a:pt x="92" y="147"/>
                    </a:cubicBezTo>
                    <a:cubicBezTo>
                      <a:pt x="112" y="149"/>
                      <a:pt x="116" y="164"/>
                      <a:pt x="103" y="173"/>
                    </a:cubicBezTo>
                    <a:moveTo>
                      <a:pt x="370" y="126"/>
                    </a:moveTo>
                    <a:cubicBezTo>
                      <a:pt x="370" y="108"/>
                      <a:pt x="381" y="48"/>
                      <a:pt x="406" y="53"/>
                    </a:cubicBezTo>
                    <a:cubicBezTo>
                      <a:pt x="424" y="57"/>
                      <a:pt x="413" y="89"/>
                      <a:pt x="409" y="98"/>
                    </a:cubicBezTo>
                    <a:cubicBezTo>
                      <a:pt x="403" y="110"/>
                      <a:pt x="381" y="151"/>
                      <a:pt x="372" y="150"/>
                    </a:cubicBezTo>
                    <a:cubicBezTo>
                      <a:pt x="367" y="150"/>
                      <a:pt x="369" y="132"/>
                      <a:pt x="370" y="126"/>
                    </a:cubicBezTo>
                    <a:moveTo>
                      <a:pt x="393" y="242"/>
                    </a:moveTo>
                    <a:cubicBezTo>
                      <a:pt x="398" y="244"/>
                      <a:pt x="419" y="253"/>
                      <a:pt x="439" y="251"/>
                    </a:cubicBezTo>
                    <a:cubicBezTo>
                      <a:pt x="453" y="249"/>
                      <a:pt x="460" y="231"/>
                      <a:pt x="450" y="223"/>
                    </a:cubicBezTo>
                    <a:cubicBezTo>
                      <a:pt x="442" y="216"/>
                      <a:pt x="402" y="225"/>
                      <a:pt x="389" y="194"/>
                    </a:cubicBezTo>
                    <a:cubicBezTo>
                      <a:pt x="385" y="184"/>
                      <a:pt x="402" y="166"/>
                      <a:pt x="409" y="158"/>
                    </a:cubicBezTo>
                    <a:cubicBezTo>
                      <a:pt x="413" y="154"/>
                      <a:pt x="498" y="42"/>
                      <a:pt x="422" y="18"/>
                    </a:cubicBezTo>
                    <a:cubicBezTo>
                      <a:pt x="368" y="0"/>
                      <a:pt x="351" y="65"/>
                      <a:pt x="345" y="90"/>
                    </a:cubicBezTo>
                    <a:cubicBezTo>
                      <a:pt x="339" y="112"/>
                      <a:pt x="339" y="137"/>
                      <a:pt x="340" y="174"/>
                    </a:cubicBezTo>
                    <a:cubicBezTo>
                      <a:pt x="322" y="201"/>
                      <a:pt x="311" y="206"/>
                      <a:pt x="302" y="209"/>
                    </a:cubicBezTo>
                    <a:cubicBezTo>
                      <a:pt x="289" y="213"/>
                      <a:pt x="276" y="211"/>
                      <a:pt x="263" y="202"/>
                    </a:cubicBezTo>
                    <a:cubicBezTo>
                      <a:pt x="230" y="178"/>
                      <a:pt x="268" y="142"/>
                      <a:pt x="279" y="129"/>
                    </a:cubicBezTo>
                    <a:cubicBezTo>
                      <a:pt x="281" y="127"/>
                      <a:pt x="314" y="80"/>
                      <a:pt x="313" y="48"/>
                    </a:cubicBezTo>
                    <a:cubicBezTo>
                      <a:pt x="312" y="43"/>
                      <a:pt x="311" y="3"/>
                      <a:pt x="264" y="8"/>
                    </a:cubicBezTo>
                    <a:cubicBezTo>
                      <a:pt x="240" y="11"/>
                      <a:pt x="230" y="24"/>
                      <a:pt x="222" y="40"/>
                    </a:cubicBezTo>
                    <a:cubicBezTo>
                      <a:pt x="205" y="72"/>
                      <a:pt x="210" y="117"/>
                      <a:pt x="207" y="160"/>
                    </a:cubicBezTo>
                    <a:cubicBezTo>
                      <a:pt x="206" y="163"/>
                      <a:pt x="200" y="175"/>
                      <a:pt x="186" y="191"/>
                    </a:cubicBezTo>
                    <a:cubicBezTo>
                      <a:pt x="177" y="201"/>
                      <a:pt x="153" y="224"/>
                      <a:pt x="139" y="205"/>
                    </a:cubicBezTo>
                    <a:cubicBezTo>
                      <a:pt x="136" y="201"/>
                      <a:pt x="137" y="198"/>
                      <a:pt x="143" y="183"/>
                    </a:cubicBezTo>
                    <a:cubicBezTo>
                      <a:pt x="146" y="175"/>
                      <a:pt x="148" y="167"/>
                      <a:pt x="148" y="160"/>
                    </a:cubicBezTo>
                    <a:cubicBezTo>
                      <a:pt x="148" y="148"/>
                      <a:pt x="148" y="143"/>
                      <a:pt x="137" y="129"/>
                    </a:cubicBezTo>
                    <a:cubicBezTo>
                      <a:pt x="125" y="114"/>
                      <a:pt x="114" y="101"/>
                      <a:pt x="92" y="106"/>
                    </a:cubicBezTo>
                    <a:cubicBezTo>
                      <a:pt x="60" y="114"/>
                      <a:pt x="34" y="130"/>
                      <a:pt x="17" y="152"/>
                    </a:cubicBezTo>
                    <a:cubicBezTo>
                      <a:pt x="9" y="166"/>
                      <a:pt x="4" y="172"/>
                      <a:pt x="3" y="186"/>
                    </a:cubicBezTo>
                    <a:cubicBezTo>
                      <a:pt x="0" y="205"/>
                      <a:pt x="9" y="222"/>
                      <a:pt x="20" y="231"/>
                    </a:cubicBezTo>
                    <a:cubicBezTo>
                      <a:pt x="33" y="242"/>
                      <a:pt x="76" y="242"/>
                      <a:pt x="98" y="227"/>
                    </a:cubicBezTo>
                    <a:cubicBezTo>
                      <a:pt x="103" y="223"/>
                      <a:pt x="110" y="223"/>
                      <a:pt x="116" y="228"/>
                    </a:cubicBezTo>
                    <a:cubicBezTo>
                      <a:pt x="126" y="238"/>
                      <a:pt x="132" y="243"/>
                      <a:pt x="154" y="243"/>
                    </a:cubicBezTo>
                    <a:cubicBezTo>
                      <a:pt x="185" y="243"/>
                      <a:pt x="194" y="225"/>
                      <a:pt x="200" y="219"/>
                    </a:cubicBezTo>
                    <a:cubicBezTo>
                      <a:pt x="209" y="209"/>
                      <a:pt x="213" y="207"/>
                      <a:pt x="218" y="206"/>
                    </a:cubicBezTo>
                    <a:cubicBezTo>
                      <a:pt x="230" y="206"/>
                      <a:pt x="236" y="223"/>
                      <a:pt x="243" y="230"/>
                    </a:cubicBezTo>
                    <a:cubicBezTo>
                      <a:pt x="255" y="241"/>
                      <a:pt x="272" y="246"/>
                      <a:pt x="285" y="246"/>
                    </a:cubicBezTo>
                    <a:cubicBezTo>
                      <a:pt x="301" y="247"/>
                      <a:pt x="313" y="242"/>
                      <a:pt x="325" y="234"/>
                    </a:cubicBezTo>
                    <a:cubicBezTo>
                      <a:pt x="334" y="227"/>
                      <a:pt x="339" y="213"/>
                      <a:pt x="353" y="215"/>
                    </a:cubicBezTo>
                    <a:cubicBezTo>
                      <a:pt x="371" y="218"/>
                      <a:pt x="366" y="230"/>
                      <a:pt x="393" y="24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6" name="Freeform 427"/>
              <p:cNvSpPr>
                <a:spLocks noEditPoints="1"/>
              </p:cNvSpPr>
              <p:nvPr/>
            </p:nvSpPr>
            <p:spPr bwMode="auto">
              <a:xfrm>
                <a:off x="1939925" y="1528763"/>
                <a:ext cx="296862" cy="211138"/>
              </a:xfrm>
              <a:custGeom>
                <a:avLst/>
                <a:gdLst>
                  <a:gd name="T0" fmla="*/ 252 w 545"/>
                  <a:gd name="T1" fmla="*/ 198 h 387"/>
                  <a:gd name="T2" fmla="*/ 302 w 545"/>
                  <a:gd name="T3" fmla="*/ 157 h 387"/>
                  <a:gd name="T4" fmla="*/ 252 w 545"/>
                  <a:gd name="T5" fmla="*/ 198 h 387"/>
                  <a:gd name="T6" fmla="*/ 123 w 545"/>
                  <a:gd name="T7" fmla="*/ 284 h 387"/>
                  <a:gd name="T8" fmla="*/ 57 w 545"/>
                  <a:gd name="T9" fmla="*/ 348 h 387"/>
                  <a:gd name="T10" fmla="*/ 44 w 545"/>
                  <a:gd name="T11" fmla="*/ 338 h 387"/>
                  <a:gd name="T12" fmla="*/ 63 w 545"/>
                  <a:gd name="T13" fmla="*/ 301 h 387"/>
                  <a:gd name="T14" fmla="*/ 95 w 545"/>
                  <a:gd name="T15" fmla="*/ 267 h 387"/>
                  <a:gd name="T16" fmla="*/ 123 w 545"/>
                  <a:gd name="T17" fmla="*/ 284 h 387"/>
                  <a:gd name="T18" fmla="*/ 520 w 545"/>
                  <a:gd name="T19" fmla="*/ 207 h 387"/>
                  <a:gd name="T20" fmla="*/ 493 w 545"/>
                  <a:gd name="T21" fmla="*/ 179 h 387"/>
                  <a:gd name="T22" fmla="*/ 485 w 545"/>
                  <a:gd name="T23" fmla="*/ 126 h 387"/>
                  <a:gd name="T24" fmla="*/ 469 w 545"/>
                  <a:gd name="T25" fmla="*/ 105 h 387"/>
                  <a:gd name="T26" fmla="*/ 410 w 545"/>
                  <a:gd name="T27" fmla="*/ 101 h 387"/>
                  <a:gd name="T28" fmla="*/ 393 w 545"/>
                  <a:gd name="T29" fmla="*/ 132 h 387"/>
                  <a:gd name="T30" fmla="*/ 343 w 545"/>
                  <a:gd name="T31" fmla="*/ 181 h 387"/>
                  <a:gd name="T32" fmla="*/ 323 w 545"/>
                  <a:gd name="T33" fmla="*/ 119 h 387"/>
                  <a:gd name="T34" fmla="*/ 248 w 545"/>
                  <a:gd name="T35" fmla="*/ 123 h 387"/>
                  <a:gd name="T36" fmla="*/ 216 w 545"/>
                  <a:gd name="T37" fmla="*/ 151 h 387"/>
                  <a:gd name="T38" fmla="*/ 204 w 545"/>
                  <a:gd name="T39" fmla="*/ 131 h 387"/>
                  <a:gd name="T40" fmla="*/ 238 w 545"/>
                  <a:gd name="T41" fmla="*/ 75 h 387"/>
                  <a:gd name="T42" fmla="*/ 271 w 545"/>
                  <a:gd name="T43" fmla="*/ 17 h 387"/>
                  <a:gd name="T44" fmla="*/ 254 w 545"/>
                  <a:gd name="T45" fmla="*/ 0 h 387"/>
                  <a:gd name="T46" fmla="*/ 232 w 545"/>
                  <a:gd name="T47" fmla="*/ 10 h 387"/>
                  <a:gd name="T48" fmla="*/ 118 w 545"/>
                  <a:gd name="T49" fmla="*/ 166 h 387"/>
                  <a:gd name="T50" fmla="*/ 85 w 545"/>
                  <a:gd name="T51" fmla="*/ 171 h 387"/>
                  <a:gd name="T52" fmla="*/ 73 w 545"/>
                  <a:gd name="T53" fmla="*/ 191 h 387"/>
                  <a:gd name="T54" fmla="*/ 81 w 545"/>
                  <a:gd name="T55" fmla="*/ 212 h 387"/>
                  <a:gd name="T56" fmla="*/ 67 w 545"/>
                  <a:gd name="T57" fmla="*/ 238 h 387"/>
                  <a:gd name="T58" fmla="*/ 36 w 545"/>
                  <a:gd name="T59" fmla="*/ 279 h 387"/>
                  <a:gd name="T60" fmla="*/ 21 w 545"/>
                  <a:gd name="T61" fmla="*/ 300 h 387"/>
                  <a:gd name="T62" fmla="*/ 13 w 545"/>
                  <a:gd name="T63" fmla="*/ 362 h 387"/>
                  <a:gd name="T64" fmla="*/ 67 w 545"/>
                  <a:gd name="T65" fmla="*/ 383 h 387"/>
                  <a:gd name="T66" fmla="*/ 133 w 545"/>
                  <a:gd name="T67" fmla="*/ 334 h 387"/>
                  <a:gd name="T68" fmla="*/ 157 w 545"/>
                  <a:gd name="T69" fmla="*/ 291 h 387"/>
                  <a:gd name="T70" fmla="*/ 156 w 545"/>
                  <a:gd name="T71" fmla="*/ 221 h 387"/>
                  <a:gd name="T72" fmla="*/ 174 w 545"/>
                  <a:gd name="T73" fmla="*/ 197 h 387"/>
                  <a:gd name="T74" fmla="*/ 226 w 545"/>
                  <a:gd name="T75" fmla="*/ 218 h 387"/>
                  <a:gd name="T76" fmla="*/ 299 w 545"/>
                  <a:gd name="T77" fmla="*/ 231 h 387"/>
                  <a:gd name="T78" fmla="*/ 327 w 545"/>
                  <a:gd name="T79" fmla="*/ 215 h 387"/>
                  <a:gd name="T80" fmla="*/ 370 w 545"/>
                  <a:gd name="T81" fmla="*/ 222 h 387"/>
                  <a:gd name="T82" fmla="*/ 407 w 545"/>
                  <a:gd name="T83" fmla="*/ 190 h 387"/>
                  <a:gd name="T84" fmla="*/ 426 w 545"/>
                  <a:gd name="T85" fmla="*/ 151 h 387"/>
                  <a:gd name="T86" fmla="*/ 451 w 545"/>
                  <a:gd name="T87" fmla="*/ 151 h 387"/>
                  <a:gd name="T88" fmla="*/ 458 w 545"/>
                  <a:gd name="T89" fmla="*/ 183 h 387"/>
                  <a:gd name="T90" fmla="*/ 513 w 545"/>
                  <a:gd name="T91" fmla="*/ 238 h 387"/>
                  <a:gd name="T92" fmla="*/ 545 w 545"/>
                  <a:gd name="T93" fmla="*/ 222 h 387"/>
                  <a:gd name="T94" fmla="*/ 520 w 545"/>
                  <a:gd name="T95" fmla="*/ 20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5" h="387">
                    <a:moveTo>
                      <a:pt x="252" y="198"/>
                    </a:moveTo>
                    <a:cubicBezTo>
                      <a:pt x="238" y="183"/>
                      <a:pt x="278" y="124"/>
                      <a:pt x="302" y="157"/>
                    </a:cubicBezTo>
                    <a:cubicBezTo>
                      <a:pt x="316" y="175"/>
                      <a:pt x="277" y="227"/>
                      <a:pt x="252" y="198"/>
                    </a:cubicBezTo>
                    <a:moveTo>
                      <a:pt x="123" y="284"/>
                    </a:moveTo>
                    <a:cubicBezTo>
                      <a:pt x="119" y="301"/>
                      <a:pt x="86" y="350"/>
                      <a:pt x="57" y="348"/>
                    </a:cubicBezTo>
                    <a:cubicBezTo>
                      <a:pt x="52" y="347"/>
                      <a:pt x="45" y="343"/>
                      <a:pt x="44" y="338"/>
                    </a:cubicBezTo>
                    <a:cubicBezTo>
                      <a:pt x="42" y="329"/>
                      <a:pt x="58" y="307"/>
                      <a:pt x="63" y="301"/>
                    </a:cubicBezTo>
                    <a:cubicBezTo>
                      <a:pt x="68" y="294"/>
                      <a:pt x="75" y="282"/>
                      <a:pt x="95" y="267"/>
                    </a:cubicBezTo>
                    <a:cubicBezTo>
                      <a:pt x="109" y="257"/>
                      <a:pt x="129" y="260"/>
                      <a:pt x="123" y="284"/>
                    </a:cubicBezTo>
                    <a:moveTo>
                      <a:pt x="520" y="207"/>
                    </a:moveTo>
                    <a:cubicBezTo>
                      <a:pt x="507" y="202"/>
                      <a:pt x="498" y="189"/>
                      <a:pt x="493" y="179"/>
                    </a:cubicBezTo>
                    <a:cubicBezTo>
                      <a:pt x="487" y="169"/>
                      <a:pt x="487" y="138"/>
                      <a:pt x="485" y="126"/>
                    </a:cubicBezTo>
                    <a:cubicBezTo>
                      <a:pt x="485" y="120"/>
                      <a:pt x="481" y="108"/>
                      <a:pt x="469" y="105"/>
                    </a:cubicBezTo>
                    <a:cubicBezTo>
                      <a:pt x="455" y="102"/>
                      <a:pt x="422" y="96"/>
                      <a:pt x="410" y="101"/>
                    </a:cubicBezTo>
                    <a:cubicBezTo>
                      <a:pt x="403" y="105"/>
                      <a:pt x="396" y="123"/>
                      <a:pt x="393" y="132"/>
                    </a:cubicBezTo>
                    <a:cubicBezTo>
                      <a:pt x="384" y="157"/>
                      <a:pt x="379" y="194"/>
                      <a:pt x="343" y="181"/>
                    </a:cubicBezTo>
                    <a:cubicBezTo>
                      <a:pt x="345" y="154"/>
                      <a:pt x="339" y="128"/>
                      <a:pt x="323" y="119"/>
                    </a:cubicBezTo>
                    <a:cubicBezTo>
                      <a:pt x="290" y="102"/>
                      <a:pt x="264" y="109"/>
                      <a:pt x="248" y="123"/>
                    </a:cubicBezTo>
                    <a:cubicBezTo>
                      <a:pt x="240" y="131"/>
                      <a:pt x="226" y="148"/>
                      <a:pt x="216" y="151"/>
                    </a:cubicBezTo>
                    <a:cubicBezTo>
                      <a:pt x="209" y="153"/>
                      <a:pt x="200" y="142"/>
                      <a:pt x="204" y="131"/>
                    </a:cubicBezTo>
                    <a:cubicBezTo>
                      <a:pt x="211" y="114"/>
                      <a:pt x="226" y="93"/>
                      <a:pt x="238" y="75"/>
                    </a:cubicBezTo>
                    <a:cubicBezTo>
                      <a:pt x="243" y="67"/>
                      <a:pt x="272" y="25"/>
                      <a:pt x="271" y="17"/>
                    </a:cubicBezTo>
                    <a:cubicBezTo>
                      <a:pt x="271" y="12"/>
                      <a:pt x="268" y="1"/>
                      <a:pt x="254" y="0"/>
                    </a:cubicBezTo>
                    <a:cubicBezTo>
                      <a:pt x="243" y="0"/>
                      <a:pt x="236" y="7"/>
                      <a:pt x="232" y="10"/>
                    </a:cubicBezTo>
                    <a:cubicBezTo>
                      <a:pt x="228" y="13"/>
                      <a:pt x="147" y="151"/>
                      <a:pt x="118" y="166"/>
                    </a:cubicBezTo>
                    <a:cubicBezTo>
                      <a:pt x="109" y="171"/>
                      <a:pt x="95" y="166"/>
                      <a:pt x="85" y="171"/>
                    </a:cubicBezTo>
                    <a:cubicBezTo>
                      <a:pt x="78" y="174"/>
                      <a:pt x="72" y="180"/>
                      <a:pt x="73" y="191"/>
                    </a:cubicBezTo>
                    <a:cubicBezTo>
                      <a:pt x="73" y="197"/>
                      <a:pt x="82" y="203"/>
                      <a:pt x="81" y="212"/>
                    </a:cubicBezTo>
                    <a:cubicBezTo>
                      <a:pt x="81" y="220"/>
                      <a:pt x="73" y="231"/>
                      <a:pt x="67" y="238"/>
                    </a:cubicBezTo>
                    <a:cubicBezTo>
                      <a:pt x="57" y="253"/>
                      <a:pt x="47" y="266"/>
                      <a:pt x="36" y="279"/>
                    </a:cubicBezTo>
                    <a:cubicBezTo>
                      <a:pt x="31" y="286"/>
                      <a:pt x="26" y="293"/>
                      <a:pt x="21" y="300"/>
                    </a:cubicBezTo>
                    <a:cubicBezTo>
                      <a:pt x="10" y="314"/>
                      <a:pt x="0" y="342"/>
                      <a:pt x="13" y="362"/>
                    </a:cubicBezTo>
                    <a:cubicBezTo>
                      <a:pt x="22" y="377"/>
                      <a:pt x="45" y="387"/>
                      <a:pt x="67" y="383"/>
                    </a:cubicBezTo>
                    <a:cubicBezTo>
                      <a:pt x="101" y="377"/>
                      <a:pt x="129" y="338"/>
                      <a:pt x="133" y="334"/>
                    </a:cubicBezTo>
                    <a:cubicBezTo>
                      <a:pt x="135" y="331"/>
                      <a:pt x="152" y="310"/>
                      <a:pt x="157" y="291"/>
                    </a:cubicBezTo>
                    <a:cubicBezTo>
                      <a:pt x="164" y="265"/>
                      <a:pt x="150" y="240"/>
                      <a:pt x="156" y="221"/>
                    </a:cubicBezTo>
                    <a:cubicBezTo>
                      <a:pt x="160" y="210"/>
                      <a:pt x="164" y="201"/>
                      <a:pt x="174" y="197"/>
                    </a:cubicBezTo>
                    <a:cubicBezTo>
                      <a:pt x="197" y="186"/>
                      <a:pt x="213" y="201"/>
                      <a:pt x="226" y="218"/>
                    </a:cubicBezTo>
                    <a:cubicBezTo>
                      <a:pt x="242" y="239"/>
                      <a:pt x="276" y="242"/>
                      <a:pt x="299" y="231"/>
                    </a:cubicBezTo>
                    <a:cubicBezTo>
                      <a:pt x="306" y="227"/>
                      <a:pt x="319" y="220"/>
                      <a:pt x="327" y="215"/>
                    </a:cubicBezTo>
                    <a:cubicBezTo>
                      <a:pt x="348" y="226"/>
                      <a:pt x="364" y="224"/>
                      <a:pt x="370" y="222"/>
                    </a:cubicBezTo>
                    <a:cubicBezTo>
                      <a:pt x="396" y="216"/>
                      <a:pt x="401" y="202"/>
                      <a:pt x="407" y="190"/>
                    </a:cubicBezTo>
                    <a:cubicBezTo>
                      <a:pt x="412" y="182"/>
                      <a:pt x="422" y="156"/>
                      <a:pt x="426" y="151"/>
                    </a:cubicBezTo>
                    <a:cubicBezTo>
                      <a:pt x="431" y="142"/>
                      <a:pt x="447" y="147"/>
                      <a:pt x="451" y="151"/>
                    </a:cubicBezTo>
                    <a:cubicBezTo>
                      <a:pt x="455" y="155"/>
                      <a:pt x="454" y="169"/>
                      <a:pt x="458" y="183"/>
                    </a:cubicBezTo>
                    <a:cubicBezTo>
                      <a:pt x="467" y="215"/>
                      <a:pt x="477" y="228"/>
                      <a:pt x="513" y="238"/>
                    </a:cubicBezTo>
                    <a:cubicBezTo>
                      <a:pt x="527" y="242"/>
                      <a:pt x="543" y="234"/>
                      <a:pt x="545" y="222"/>
                    </a:cubicBezTo>
                    <a:cubicBezTo>
                      <a:pt x="542" y="209"/>
                      <a:pt x="530" y="210"/>
                      <a:pt x="520" y="20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7" name="Freeform 428"/>
              <p:cNvSpPr>
                <a:spLocks noEditPoints="1"/>
              </p:cNvSpPr>
              <p:nvPr/>
            </p:nvSpPr>
            <p:spPr bwMode="auto">
              <a:xfrm>
                <a:off x="2593975" y="1500188"/>
                <a:ext cx="746125" cy="179388"/>
              </a:xfrm>
              <a:custGeom>
                <a:avLst/>
                <a:gdLst>
                  <a:gd name="T0" fmla="*/ 1288 w 1366"/>
                  <a:gd name="T1" fmla="*/ 142 h 326"/>
                  <a:gd name="T2" fmla="*/ 1319 w 1366"/>
                  <a:gd name="T3" fmla="*/ 45 h 326"/>
                  <a:gd name="T4" fmla="*/ 1331 w 1366"/>
                  <a:gd name="T5" fmla="*/ 85 h 326"/>
                  <a:gd name="T6" fmla="*/ 1203 w 1366"/>
                  <a:gd name="T7" fmla="*/ 243 h 326"/>
                  <a:gd name="T8" fmla="*/ 1183 w 1366"/>
                  <a:gd name="T9" fmla="*/ 209 h 326"/>
                  <a:gd name="T10" fmla="*/ 1223 w 1366"/>
                  <a:gd name="T11" fmla="*/ 192 h 326"/>
                  <a:gd name="T12" fmla="*/ 362 w 1366"/>
                  <a:gd name="T13" fmla="*/ 225 h 326"/>
                  <a:gd name="T14" fmla="*/ 312 w 1366"/>
                  <a:gd name="T15" fmla="*/ 227 h 326"/>
                  <a:gd name="T16" fmla="*/ 362 w 1366"/>
                  <a:gd name="T17" fmla="*/ 225 h 326"/>
                  <a:gd name="T18" fmla="*/ 1307 w 1366"/>
                  <a:gd name="T19" fmla="*/ 13 h 326"/>
                  <a:gd name="T20" fmla="*/ 1259 w 1366"/>
                  <a:gd name="T21" fmla="*/ 105 h 326"/>
                  <a:gd name="T22" fmla="*/ 1211 w 1366"/>
                  <a:gd name="T23" fmla="*/ 155 h 326"/>
                  <a:gd name="T24" fmla="*/ 1131 w 1366"/>
                  <a:gd name="T25" fmla="*/ 219 h 326"/>
                  <a:gd name="T26" fmla="*/ 1060 w 1366"/>
                  <a:gd name="T27" fmla="*/ 205 h 326"/>
                  <a:gd name="T28" fmla="*/ 1022 w 1366"/>
                  <a:gd name="T29" fmla="*/ 192 h 326"/>
                  <a:gd name="T30" fmla="*/ 984 w 1366"/>
                  <a:gd name="T31" fmla="*/ 180 h 326"/>
                  <a:gd name="T32" fmla="*/ 892 w 1366"/>
                  <a:gd name="T33" fmla="*/ 253 h 326"/>
                  <a:gd name="T34" fmla="*/ 850 w 1366"/>
                  <a:gd name="T35" fmla="*/ 192 h 326"/>
                  <a:gd name="T36" fmla="*/ 729 w 1366"/>
                  <a:gd name="T37" fmla="*/ 219 h 326"/>
                  <a:gd name="T38" fmla="*/ 770 w 1366"/>
                  <a:gd name="T39" fmla="*/ 135 h 326"/>
                  <a:gd name="T40" fmla="*/ 741 w 1366"/>
                  <a:gd name="T41" fmla="*/ 97 h 326"/>
                  <a:gd name="T42" fmla="*/ 751 w 1366"/>
                  <a:gd name="T43" fmla="*/ 12 h 326"/>
                  <a:gd name="T44" fmla="*/ 723 w 1366"/>
                  <a:gd name="T45" fmla="*/ 52 h 326"/>
                  <a:gd name="T46" fmla="*/ 608 w 1366"/>
                  <a:gd name="T47" fmla="*/ 245 h 326"/>
                  <a:gd name="T48" fmla="*/ 570 w 1366"/>
                  <a:gd name="T49" fmla="*/ 180 h 326"/>
                  <a:gd name="T50" fmla="*/ 491 w 1366"/>
                  <a:gd name="T51" fmla="*/ 172 h 326"/>
                  <a:gd name="T52" fmla="*/ 414 w 1366"/>
                  <a:gd name="T53" fmla="*/ 248 h 326"/>
                  <a:gd name="T54" fmla="*/ 400 w 1366"/>
                  <a:gd name="T55" fmla="*/ 201 h 326"/>
                  <a:gd name="T56" fmla="*/ 304 w 1366"/>
                  <a:gd name="T57" fmla="*/ 182 h 326"/>
                  <a:gd name="T58" fmla="*/ 278 w 1366"/>
                  <a:gd name="T59" fmla="*/ 246 h 326"/>
                  <a:gd name="T60" fmla="*/ 247 w 1366"/>
                  <a:gd name="T61" fmla="*/ 214 h 326"/>
                  <a:gd name="T62" fmla="*/ 214 w 1366"/>
                  <a:gd name="T63" fmla="*/ 175 h 326"/>
                  <a:gd name="T64" fmla="*/ 144 w 1366"/>
                  <a:gd name="T65" fmla="*/ 230 h 326"/>
                  <a:gd name="T66" fmla="*/ 93 w 1366"/>
                  <a:gd name="T67" fmla="*/ 183 h 326"/>
                  <a:gd name="T68" fmla="*/ 80 w 1366"/>
                  <a:gd name="T69" fmla="*/ 174 h 326"/>
                  <a:gd name="T70" fmla="*/ 36 w 1366"/>
                  <a:gd name="T71" fmla="*/ 190 h 326"/>
                  <a:gd name="T72" fmla="*/ 12 w 1366"/>
                  <a:gd name="T73" fmla="*/ 279 h 326"/>
                  <a:gd name="T74" fmla="*/ 73 w 1366"/>
                  <a:gd name="T75" fmla="*/ 247 h 326"/>
                  <a:gd name="T76" fmla="*/ 136 w 1366"/>
                  <a:gd name="T77" fmla="*/ 276 h 326"/>
                  <a:gd name="T78" fmla="*/ 186 w 1366"/>
                  <a:gd name="T79" fmla="*/ 236 h 326"/>
                  <a:gd name="T80" fmla="*/ 239 w 1366"/>
                  <a:gd name="T81" fmla="*/ 282 h 326"/>
                  <a:gd name="T82" fmla="*/ 288 w 1366"/>
                  <a:gd name="T83" fmla="*/ 270 h 326"/>
                  <a:gd name="T84" fmla="*/ 376 w 1366"/>
                  <a:gd name="T85" fmla="*/ 269 h 326"/>
                  <a:gd name="T86" fmla="*/ 436 w 1366"/>
                  <a:gd name="T87" fmla="*/ 272 h 326"/>
                  <a:gd name="T88" fmla="*/ 501 w 1366"/>
                  <a:gd name="T89" fmla="*/ 281 h 326"/>
                  <a:gd name="T90" fmla="*/ 548 w 1366"/>
                  <a:gd name="T91" fmla="*/ 244 h 326"/>
                  <a:gd name="T92" fmla="*/ 607 w 1366"/>
                  <a:gd name="T93" fmla="*/ 286 h 326"/>
                  <a:gd name="T94" fmla="*/ 648 w 1366"/>
                  <a:gd name="T95" fmla="*/ 285 h 326"/>
                  <a:gd name="T96" fmla="*/ 712 w 1366"/>
                  <a:gd name="T97" fmla="*/ 270 h 326"/>
                  <a:gd name="T98" fmla="*/ 792 w 1366"/>
                  <a:gd name="T99" fmla="*/ 276 h 326"/>
                  <a:gd name="T100" fmla="*/ 862 w 1366"/>
                  <a:gd name="T101" fmla="*/ 280 h 326"/>
                  <a:gd name="T102" fmla="*/ 969 w 1366"/>
                  <a:gd name="T103" fmla="*/ 240 h 326"/>
                  <a:gd name="T104" fmla="*/ 1016 w 1366"/>
                  <a:gd name="T105" fmla="*/ 267 h 326"/>
                  <a:gd name="T106" fmla="*/ 1090 w 1366"/>
                  <a:gd name="T107" fmla="*/ 281 h 326"/>
                  <a:gd name="T108" fmla="*/ 1184 w 1366"/>
                  <a:gd name="T109" fmla="*/ 286 h 326"/>
                  <a:gd name="T110" fmla="*/ 1260 w 1366"/>
                  <a:gd name="T111" fmla="*/ 252 h 326"/>
                  <a:gd name="T112" fmla="*/ 1319 w 1366"/>
                  <a:gd name="T113" fmla="*/ 311 h 326"/>
                  <a:gd name="T114" fmla="*/ 1290 w 1366"/>
                  <a:gd name="T115" fmla="*/ 209 h 326"/>
                  <a:gd name="T116" fmla="*/ 1329 w 1366"/>
                  <a:gd name="T117" fmla="*/ 147 h 326"/>
                  <a:gd name="T118" fmla="*/ 1341 w 1366"/>
                  <a:gd name="T119" fmla="*/ 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6" h="326">
                    <a:moveTo>
                      <a:pt x="1331" y="85"/>
                    </a:moveTo>
                    <a:cubicBezTo>
                      <a:pt x="1318" y="115"/>
                      <a:pt x="1307" y="139"/>
                      <a:pt x="1288" y="142"/>
                    </a:cubicBezTo>
                    <a:cubicBezTo>
                      <a:pt x="1284" y="134"/>
                      <a:pt x="1284" y="115"/>
                      <a:pt x="1287" y="102"/>
                    </a:cubicBezTo>
                    <a:cubicBezTo>
                      <a:pt x="1293" y="71"/>
                      <a:pt x="1309" y="50"/>
                      <a:pt x="1319" y="45"/>
                    </a:cubicBezTo>
                    <a:cubicBezTo>
                      <a:pt x="1324" y="41"/>
                      <a:pt x="1331" y="40"/>
                      <a:pt x="1335" y="48"/>
                    </a:cubicBezTo>
                    <a:cubicBezTo>
                      <a:pt x="1337" y="55"/>
                      <a:pt x="1335" y="74"/>
                      <a:pt x="1331" y="85"/>
                    </a:cubicBezTo>
                    <a:moveTo>
                      <a:pt x="1228" y="227"/>
                    </a:moveTo>
                    <a:cubicBezTo>
                      <a:pt x="1223" y="232"/>
                      <a:pt x="1214" y="240"/>
                      <a:pt x="1203" y="243"/>
                    </a:cubicBezTo>
                    <a:cubicBezTo>
                      <a:pt x="1193" y="246"/>
                      <a:pt x="1180" y="250"/>
                      <a:pt x="1172" y="244"/>
                    </a:cubicBezTo>
                    <a:cubicBezTo>
                      <a:pt x="1157" y="232"/>
                      <a:pt x="1176" y="215"/>
                      <a:pt x="1183" y="209"/>
                    </a:cubicBezTo>
                    <a:cubicBezTo>
                      <a:pt x="1191" y="203"/>
                      <a:pt x="1203" y="197"/>
                      <a:pt x="1212" y="194"/>
                    </a:cubicBezTo>
                    <a:cubicBezTo>
                      <a:pt x="1216" y="193"/>
                      <a:pt x="1219" y="192"/>
                      <a:pt x="1223" y="192"/>
                    </a:cubicBezTo>
                    <a:cubicBezTo>
                      <a:pt x="1243" y="192"/>
                      <a:pt x="1241" y="215"/>
                      <a:pt x="1228" y="227"/>
                    </a:cubicBezTo>
                    <a:moveTo>
                      <a:pt x="362" y="225"/>
                    </a:moveTo>
                    <a:cubicBezTo>
                      <a:pt x="356" y="229"/>
                      <a:pt x="349" y="235"/>
                      <a:pt x="341" y="240"/>
                    </a:cubicBezTo>
                    <a:cubicBezTo>
                      <a:pt x="321" y="251"/>
                      <a:pt x="302" y="247"/>
                      <a:pt x="312" y="227"/>
                    </a:cubicBezTo>
                    <a:cubicBezTo>
                      <a:pt x="326" y="200"/>
                      <a:pt x="353" y="195"/>
                      <a:pt x="353" y="195"/>
                    </a:cubicBezTo>
                    <a:cubicBezTo>
                      <a:pt x="369" y="194"/>
                      <a:pt x="377" y="215"/>
                      <a:pt x="362" y="225"/>
                    </a:cubicBezTo>
                    <a:moveTo>
                      <a:pt x="1341" y="3"/>
                    </a:moveTo>
                    <a:cubicBezTo>
                      <a:pt x="1329" y="0"/>
                      <a:pt x="1314" y="7"/>
                      <a:pt x="1307" y="13"/>
                    </a:cubicBezTo>
                    <a:cubicBezTo>
                      <a:pt x="1298" y="20"/>
                      <a:pt x="1290" y="30"/>
                      <a:pt x="1283" y="39"/>
                    </a:cubicBezTo>
                    <a:cubicBezTo>
                      <a:pt x="1267" y="60"/>
                      <a:pt x="1263" y="81"/>
                      <a:pt x="1259" y="105"/>
                    </a:cubicBezTo>
                    <a:cubicBezTo>
                      <a:pt x="1257" y="123"/>
                      <a:pt x="1257" y="149"/>
                      <a:pt x="1256" y="168"/>
                    </a:cubicBezTo>
                    <a:cubicBezTo>
                      <a:pt x="1241" y="159"/>
                      <a:pt x="1230" y="154"/>
                      <a:pt x="1211" y="155"/>
                    </a:cubicBezTo>
                    <a:cubicBezTo>
                      <a:pt x="1184" y="155"/>
                      <a:pt x="1165" y="171"/>
                      <a:pt x="1155" y="181"/>
                    </a:cubicBezTo>
                    <a:cubicBezTo>
                      <a:pt x="1145" y="191"/>
                      <a:pt x="1140" y="202"/>
                      <a:pt x="1131" y="219"/>
                    </a:cubicBezTo>
                    <a:cubicBezTo>
                      <a:pt x="1126" y="229"/>
                      <a:pt x="1108" y="245"/>
                      <a:pt x="1095" y="245"/>
                    </a:cubicBezTo>
                    <a:cubicBezTo>
                      <a:pt x="1080" y="244"/>
                      <a:pt x="1064" y="220"/>
                      <a:pt x="1060" y="205"/>
                    </a:cubicBezTo>
                    <a:cubicBezTo>
                      <a:pt x="1056" y="194"/>
                      <a:pt x="1050" y="184"/>
                      <a:pt x="1037" y="185"/>
                    </a:cubicBezTo>
                    <a:cubicBezTo>
                      <a:pt x="1032" y="185"/>
                      <a:pt x="1027" y="188"/>
                      <a:pt x="1022" y="192"/>
                    </a:cubicBezTo>
                    <a:cubicBezTo>
                      <a:pt x="1017" y="195"/>
                      <a:pt x="1018" y="196"/>
                      <a:pt x="1010" y="202"/>
                    </a:cubicBezTo>
                    <a:cubicBezTo>
                      <a:pt x="1000" y="210"/>
                      <a:pt x="1000" y="186"/>
                      <a:pt x="984" y="180"/>
                    </a:cubicBezTo>
                    <a:cubicBezTo>
                      <a:pt x="965" y="174"/>
                      <a:pt x="944" y="200"/>
                      <a:pt x="928" y="222"/>
                    </a:cubicBezTo>
                    <a:cubicBezTo>
                      <a:pt x="908" y="245"/>
                      <a:pt x="906" y="250"/>
                      <a:pt x="892" y="253"/>
                    </a:cubicBezTo>
                    <a:cubicBezTo>
                      <a:pt x="879" y="255"/>
                      <a:pt x="873" y="246"/>
                      <a:pt x="868" y="236"/>
                    </a:cubicBezTo>
                    <a:cubicBezTo>
                      <a:pt x="860" y="224"/>
                      <a:pt x="871" y="195"/>
                      <a:pt x="850" y="192"/>
                    </a:cubicBezTo>
                    <a:cubicBezTo>
                      <a:pt x="825" y="190"/>
                      <a:pt x="796" y="245"/>
                      <a:pt x="761" y="247"/>
                    </a:cubicBezTo>
                    <a:cubicBezTo>
                      <a:pt x="743" y="248"/>
                      <a:pt x="728" y="230"/>
                      <a:pt x="729" y="219"/>
                    </a:cubicBezTo>
                    <a:cubicBezTo>
                      <a:pt x="733" y="196"/>
                      <a:pt x="750" y="186"/>
                      <a:pt x="773" y="175"/>
                    </a:cubicBezTo>
                    <a:cubicBezTo>
                      <a:pt x="800" y="160"/>
                      <a:pt x="797" y="135"/>
                      <a:pt x="770" y="135"/>
                    </a:cubicBezTo>
                    <a:cubicBezTo>
                      <a:pt x="759" y="135"/>
                      <a:pt x="746" y="151"/>
                      <a:pt x="735" y="150"/>
                    </a:cubicBezTo>
                    <a:cubicBezTo>
                      <a:pt x="712" y="146"/>
                      <a:pt x="737" y="105"/>
                      <a:pt x="741" y="97"/>
                    </a:cubicBezTo>
                    <a:cubicBezTo>
                      <a:pt x="757" y="62"/>
                      <a:pt x="759" y="54"/>
                      <a:pt x="767" y="37"/>
                    </a:cubicBezTo>
                    <a:cubicBezTo>
                      <a:pt x="773" y="26"/>
                      <a:pt x="768" y="10"/>
                      <a:pt x="751" y="12"/>
                    </a:cubicBezTo>
                    <a:cubicBezTo>
                      <a:pt x="741" y="13"/>
                      <a:pt x="737" y="23"/>
                      <a:pt x="736" y="24"/>
                    </a:cubicBezTo>
                    <a:cubicBezTo>
                      <a:pt x="732" y="30"/>
                      <a:pt x="733" y="30"/>
                      <a:pt x="723" y="52"/>
                    </a:cubicBezTo>
                    <a:cubicBezTo>
                      <a:pt x="719" y="63"/>
                      <a:pt x="687" y="135"/>
                      <a:pt x="630" y="239"/>
                    </a:cubicBezTo>
                    <a:cubicBezTo>
                      <a:pt x="622" y="243"/>
                      <a:pt x="617" y="247"/>
                      <a:pt x="608" y="245"/>
                    </a:cubicBezTo>
                    <a:cubicBezTo>
                      <a:pt x="597" y="243"/>
                      <a:pt x="593" y="227"/>
                      <a:pt x="589" y="219"/>
                    </a:cubicBezTo>
                    <a:cubicBezTo>
                      <a:pt x="586" y="211"/>
                      <a:pt x="585" y="183"/>
                      <a:pt x="570" y="180"/>
                    </a:cubicBezTo>
                    <a:cubicBezTo>
                      <a:pt x="547" y="175"/>
                      <a:pt x="529" y="204"/>
                      <a:pt x="521" y="202"/>
                    </a:cubicBezTo>
                    <a:cubicBezTo>
                      <a:pt x="515" y="200"/>
                      <a:pt x="517" y="176"/>
                      <a:pt x="491" y="172"/>
                    </a:cubicBezTo>
                    <a:cubicBezTo>
                      <a:pt x="479" y="171"/>
                      <a:pt x="463" y="185"/>
                      <a:pt x="461" y="188"/>
                    </a:cubicBezTo>
                    <a:cubicBezTo>
                      <a:pt x="433" y="225"/>
                      <a:pt x="426" y="242"/>
                      <a:pt x="414" y="248"/>
                    </a:cubicBezTo>
                    <a:cubicBezTo>
                      <a:pt x="407" y="251"/>
                      <a:pt x="402" y="251"/>
                      <a:pt x="399" y="246"/>
                    </a:cubicBezTo>
                    <a:cubicBezTo>
                      <a:pt x="393" y="239"/>
                      <a:pt x="399" y="211"/>
                      <a:pt x="400" y="201"/>
                    </a:cubicBezTo>
                    <a:cubicBezTo>
                      <a:pt x="401" y="191"/>
                      <a:pt x="397" y="179"/>
                      <a:pt x="375" y="164"/>
                    </a:cubicBezTo>
                    <a:cubicBezTo>
                      <a:pt x="350" y="154"/>
                      <a:pt x="324" y="164"/>
                      <a:pt x="304" y="182"/>
                    </a:cubicBezTo>
                    <a:cubicBezTo>
                      <a:pt x="270" y="213"/>
                      <a:pt x="278" y="245"/>
                      <a:pt x="278" y="245"/>
                    </a:cubicBezTo>
                    <a:cubicBezTo>
                      <a:pt x="278" y="246"/>
                      <a:pt x="278" y="246"/>
                      <a:pt x="278" y="246"/>
                    </a:cubicBezTo>
                    <a:cubicBezTo>
                      <a:pt x="267" y="252"/>
                      <a:pt x="251" y="261"/>
                      <a:pt x="245" y="253"/>
                    </a:cubicBezTo>
                    <a:cubicBezTo>
                      <a:pt x="241" y="247"/>
                      <a:pt x="245" y="228"/>
                      <a:pt x="247" y="214"/>
                    </a:cubicBezTo>
                    <a:cubicBezTo>
                      <a:pt x="248" y="198"/>
                      <a:pt x="257" y="182"/>
                      <a:pt x="248" y="173"/>
                    </a:cubicBezTo>
                    <a:cubicBezTo>
                      <a:pt x="240" y="164"/>
                      <a:pt x="221" y="168"/>
                      <a:pt x="214" y="175"/>
                    </a:cubicBezTo>
                    <a:cubicBezTo>
                      <a:pt x="207" y="180"/>
                      <a:pt x="205" y="181"/>
                      <a:pt x="198" y="187"/>
                    </a:cubicBezTo>
                    <a:cubicBezTo>
                      <a:pt x="179" y="201"/>
                      <a:pt x="159" y="220"/>
                      <a:pt x="144" y="230"/>
                    </a:cubicBezTo>
                    <a:cubicBezTo>
                      <a:pt x="151" y="208"/>
                      <a:pt x="165" y="162"/>
                      <a:pt x="129" y="165"/>
                    </a:cubicBezTo>
                    <a:cubicBezTo>
                      <a:pt x="117" y="167"/>
                      <a:pt x="102" y="177"/>
                      <a:pt x="93" y="183"/>
                    </a:cubicBezTo>
                    <a:cubicBezTo>
                      <a:pt x="84" y="190"/>
                      <a:pt x="78" y="198"/>
                      <a:pt x="72" y="203"/>
                    </a:cubicBezTo>
                    <a:cubicBezTo>
                      <a:pt x="77" y="196"/>
                      <a:pt x="84" y="188"/>
                      <a:pt x="80" y="174"/>
                    </a:cubicBezTo>
                    <a:cubicBezTo>
                      <a:pt x="78" y="163"/>
                      <a:pt x="60" y="159"/>
                      <a:pt x="50" y="166"/>
                    </a:cubicBezTo>
                    <a:cubicBezTo>
                      <a:pt x="45" y="170"/>
                      <a:pt x="40" y="182"/>
                      <a:pt x="36" y="190"/>
                    </a:cubicBezTo>
                    <a:cubicBezTo>
                      <a:pt x="31" y="201"/>
                      <a:pt x="0" y="260"/>
                      <a:pt x="2" y="268"/>
                    </a:cubicBezTo>
                    <a:cubicBezTo>
                      <a:pt x="3" y="272"/>
                      <a:pt x="6" y="277"/>
                      <a:pt x="12" y="279"/>
                    </a:cubicBezTo>
                    <a:cubicBezTo>
                      <a:pt x="15" y="282"/>
                      <a:pt x="21" y="283"/>
                      <a:pt x="28" y="281"/>
                    </a:cubicBezTo>
                    <a:cubicBezTo>
                      <a:pt x="43" y="276"/>
                      <a:pt x="61" y="258"/>
                      <a:pt x="73" y="247"/>
                    </a:cubicBezTo>
                    <a:cubicBezTo>
                      <a:pt x="85" y="237"/>
                      <a:pt x="108" y="211"/>
                      <a:pt x="113" y="212"/>
                    </a:cubicBezTo>
                    <a:cubicBezTo>
                      <a:pt x="124" y="215"/>
                      <a:pt x="96" y="284"/>
                      <a:pt x="136" y="276"/>
                    </a:cubicBezTo>
                    <a:cubicBezTo>
                      <a:pt x="140" y="275"/>
                      <a:pt x="152" y="266"/>
                      <a:pt x="157" y="262"/>
                    </a:cubicBezTo>
                    <a:cubicBezTo>
                      <a:pt x="159" y="260"/>
                      <a:pt x="180" y="243"/>
                      <a:pt x="186" y="236"/>
                    </a:cubicBezTo>
                    <a:cubicBezTo>
                      <a:pt x="193" y="229"/>
                      <a:pt x="201" y="217"/>
                      <a:pt x="205" y="219"/>
                    </a:cubicBezTo>
                    <a:cubicBezTo>
                      <a:pt x="210" y="220"/>
                      <a:pt x="200" y="280"/>
                      <a:pt x="239" y="282"/>
                    </a:cubicBezTo>
                    <a:cubicBezTo>
                      <a:pt x="250" y="283"/>
                      <a:pt x="257" y="282"/>
                      <a:pt x="268" y="279"/>
                    </a:cubicBezTo>
                    <a:cubicBezTo>
                      <a:pt x="274" y="277"/>
                      <a:pt x="282" y="273"/>
                      <a:pt x="288" y="270"/>
                    </a:cubicBezTo>
                    <a:cubicBezTo>
                      <a:pt x="300" y="284"/>
                      <a:pt x="334" y="286"/>
                      <a:pt x="345" y="280"/>
                    </a:cubicBezTo>
                    <a:cubicBezTo>
                      <a:pt x="362" y="270"/>
                      <a:pt x="369" y="264"/>
                      <a:pt x="376" y="269"/>
                    </a:cubicBezTo>
                    <a:cubicBezTo>
                      <a:pt x="389" y="278"/>
                      <a:pt x="401" y="281"/>
                      <a:pt x="407" y="281"/>
                    </a:cubicBezTo>
                    <a:cubicBezTo>
                      <a:pt x="419" y="282"/>
                      <a:pt x="429" y="278"/>
                      <a:pt x="436" y="272"/>
                    </a:cubicBezTo>
                    <a:cubicBezTo>
                      <a:pt x="442" y="267"/>
                      <a:pt x="453" y="253"/>
                      <a:pt x="457" y="248"/>
                    </a:cubicBezTo>
                    <a:cubicBezTo>
                      <a:pt x="499" y="203"/>
                      <a:pt x="479" y="275"/>
                      <a:pt x="501" y="281"/>
                    </a:cubicBezTo>
                    <a:cubicBezTo>
                      <a:pt x="512" y="284"/>
                      <a:pt x="517" y="275"/>
                      <a:pt x="524" y="266"/>
                    </a:cubicBezTo>
                    <a:cubicBezTo>
                      <a:pt x="532" y="255"/>
                      <a:pt x="535" y="241"/>
                      <a:pt x="548" y="244"/>
                    </a:cubicBezTo>
                    <a:cubicBezTo>
                      <a:pt x="575" y="248"/>
                      <a:pt x="570" y="285"/>
                      <a:pt x="606" y="286"/>
                    </a:cubicBezTo>
                    <a:cubicBezTo>
                      <a:pt x="606" y="286"/>
                      <a:pt x="606" y="286"/>
                      <a:pt x="607" y="286"/>
                    </a:cubicBezTo>
                    <a:cubicBezTo>
                      <a:pt x="602" y="299"/>
                      <a:pt x="601" y="311"/>
                      <a:pt x="611" y="314"/>
                    </a:cubicBezTo>
                    <a:cubicBezTo>
                      <a:pt x="626" y="319"/>
                      <a:pt x="643" y="293"/>
                      <a:pt x="648" y="285"/>
                    </a:cubicBezTo>
                    <a:cubicBezTo>
                      <a:pt x="655" y="273"/>
                      <a:pt x="668" y="239"/>
                      <a:pt x="675" y="238"/>
                    </a:cubicBezTo>
                    <a:cubicBezTo>
                      <a:pt x="687" y="247"/>
                      <a:pt x="698" y="260"/>
                      <a:pt x="712" y="270"/>
                    </a:cubicBezTo>
                    <a:cubicBezTo>
                      <a:pt x="722" y="279"/>
                      <a:pt x="740" y="287"/>
                      <a:pt x="758" y="285"/>
                    </a:cubicBezTo>
                    <a:cubicBezTo>
                      <a:pt x="770" y="284"/>
                      <a:pt x="781" y="282"/>
                      <a:pt x="792" y="276"/>
                    </a:cubicBezTo>
                    <a:cubicBezTo>
                      <a:pt x="803" y="270"/>
                      <a:pt x="817" y="251"/>
                      <a:pt x="832" y="254"/>
                    </a:cubicBezTo>
                    <a:cubicBezTo>
                      <a:pt x="844" y="256"/>
                      <a:pt x="852" y="274"/>
                      <a:pt x="862" y="280"/>
                    </a:cubicBezTo>
                    <a:cubicBezTo>
                      <a:pt x="876" y="289"/>
                      <a:pt x="898" y="286"/>
                      <a:pt x="910" y="281"/>
                    </a:cubicBezTo>
                    <a:cubicBezTo>
                      <a:pt x="937" y="269"/>
                      <a:pt x="946" y="239"/>
                      <a:pt x="969" y="240"/>
                    </a:cubicBezTo>
                    <a:cubicBezTo>
                      <a:pt x="992" y="240"/>
                      <a:pt x="975" y="278"/>
                      <a:pt x="992" y="284"/>
                    </a:cubicBezTo>
                    <a:cubicBezTo>
                      <a:pt x="1002" y="288"/>
                      <a:pt x="1009" y="283"/>
                      <a:pt x="1016" y="267"/>
                    </a:cubicBezTo>
                    <a:cubicBezTo>
                      <a:pt x="1020" y="257"/>
                      <a:pt x="1032" y="244"/>
                      <a:pt x="1042" y="245"/>
                    </a:cubicBezTo>
                    <a:cubicBezTo>
                      <a:pt x="1061" y="246"/>
                      <a:pt x="1064" y="281"/>
                      <a:pt x="1090" y="281"/>
                    </a:cubicBezTo>
                    <a:cubicBezTo>
                      <a:pt x="1116" y="281"/>
                      <a:pt x="1123" y="259"/>
                      <a:pt x="1138" y="266"/>
                    </a:cubicBezTo>
                    <a:cubicBezTo>
                      <a:pt x="1157" y="275"/>
                      <a:pt x="1157" y="282"/>
                      <a:pt x="1184" y="286"/>
                    </a:cubicBezTo>
                    <a:cubicBezTo>
                      <a:pt x="1200" y="288"/>
                      <a:pt x="1224" y="284"/>
                      <a:pt x="1236" y="274"/>
                    </a:cubicBezTo>
                    <a:cubicBezTo>
                      <a:pt x="1242" y="269"/>
                      <a:pt x="1253" y="262"/>
                      <a:pt x="1260" y="252"/>
                    </a:cubicBezTo>
                    <a:cubicBezTo>
                      <a:pt x="1266" y="245"/>
                      <a:pt x="1282" y="294"/>
                      <a:pt x="1288" y="305"/>
                    </a:cubicBezTo>
                    <a:cubicBezTo>
                      <a:pt x="1292" y="312"/>
                      <a:pt x="1309" y="326"/>
                      <a:pt x="1319" y="311"/>
                    </a:cubicBezTo>
                    <a:cubicBezTo>
                      <a:pt x="1325" y="302"/>
                      <a:pt x="1313" y="281"/>
                      <a:pt x="1309" y="273"/>
                    </a:cubicBezTo>
                    <a:cubicBezTo>
                      <a:pt x="1300" y="257"/>
                      <a:pt x="1287" y="232"/>
                      <a:pt x="1290" y="209"/>
                    </a:cubicBezTo>
                    <a:cubicBezTo>
                      <a:pt x="1291" y="201"/>
                      <a:pt x="1297" y="193"/>
                      <a:pt x="1300" y="186"/>
                    </a:cubicBezTo>
                    <a:cubicBezTo>
                      <a:pt x="1304" y="179"/>
                      <a:pt x="1324" y="153"/>
                      <a:pt x="1329" y="147"/>
                    </a:cubicBezTo>
                    <a:cubicBezTo>
                      <a:pt x="1353" y="115"/>
                      <a:pt x="1366" y="83"/>
                      <a:pt x="1362" y="43"/>
                    </a:cubicBezTo>
                    <a:cubicBezTo>
                      <a:pt x="1361" y="28"/>
                      <a:pt x="1353" y="7"/>
                      <a:pt x="1341" y="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8" name="Freeform 429"/>
              <p:cNvSpPr>
                <a:spLocks/>
              </p:cNvSpPr>
              <p:nvPr/>
            </p:nvSpPr>
            <p:spPr bwMode="auto">
              <a:xfrm>
                <a:off x="3052763" y="1557338"/>
                <a:ext cx="33337" cy="25400"/>
              </a:xfrm>
              <a:custGeom>
                <a:avLst/>
                <a:gdLst>
                  <a:gd name="T0" fmla="*/ 35 w 63"/>
                  <a:gd name="T1" fmla="*/ 44 h 48"/>
                  <a:gd name="T2" fmla="*/ 42 w 63"/>
                  <a:gd name="T3" fmla="*/ 2 h 48"/>
                  <a:gd name="T4" fmla="*/ 27 w 63"/>
                  <a:gd name="T5" fmla="*/ 3 h 48"/>
                  <a:gd name="T6" fmla="*/ 35 w 63"/>
                  <a:gd name="T7" fmla="*/ 44 h 48"/>
                </a:gdLst>
                <a:ahLst/>
                <a:cxnLst>
                  <a:cxn ang="0">
                    <a:pos x="T0" y="T1"/>
                  </a:cxn>
                  <a:cxn ang="0">
                    <a:pos x="T2" y="T3"/>
                  </a:cxn>
                  <a:cxn ang="0">
                    <a:pos x="T4" y="T5"/>
                  </a:cxn>
                  <a:cxn ang="0">
                    <a:pos x="T6" y="T7"/>
                  </a:cxn>
                </a:cxnLst>
                <a:rect l="0" t="0" r="r" b="b"/>
                <a:pathLst>
                  <a:path w="63" h="48">
                    <a:moveTo>
                      <a:pt x="35" y="44"/>
                    </a:moveTo>
                    <a:cubicBezTo>
                      <a:pt x="63" y="42"/>
                      <a:pt x="59" y="7"/>
                      <a:pt x="42" y="2"/>
                    </a:cubicBezTo>
                    <a:cubicBezTo>
                      <a:pt x="34" y="0"/>
                      <a:pt x="33" y="1"/>
                      <a:pt x="27" y="3"/>
                    </a:cubicBezTo>
                    <a:cubicBezTo>
                      <a:pt x="0" y="22"/>
                      <a:pt x="21" y="48"/>
                      <a:pt x="35" y="4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79" name="Freeform 430"/>
              <p:cNvSpPr>
                <a:spLocks noEditPoints="1"/>
              </p:cNvSpPr>
              <p:nvPr/>
            </p:nvSpPr>
            <p:spPr bwMode="auto">
              <a:xfrm>
                <a:off x="2371725" y="1330325"/>
                <a:ext cx="415925" cy="546100"/>
              </a:xfrm>
              <a:custGeom>
                <a:avLst/>
                <a:gdLst>
                  <a:gd name="T0" fmla="*/ 359 w 761"/>
                  <a:gd name="T1" fmla="*/ 166 h 1001"/>
                  <a:gd name="T2" fmla="*/ 393 w 761"/>
                  <a:gd name="T3" fmla="*/ 151 h 1001"/>
                  <a:gd name="T4" fmla="*/ 420 w 761"/>
                  <a:gd name="T5" fmla="*/ 168 h 1001"/>
                  <a:gd name="T6" fmla="*/ 351 w 761"/>
                  <a:gd name="T7" fmla="*/ 160 h 1001"/>
                  <a:gd name="T8" fmla="*/ 218 w 761"/>
                  <a:gd name="T9" fmla="*/ 172 h 1001"/>
                  <a:gd name="T10" fmla="*/ 191 w 761"/>
                  <a:gd name="T11" fmla="*/ 168 h 1001"/>
                  <a:gd name="T12" fmla="*/ 202 w 761"/>
                  <a:gd name="T13" fmla="*/ 163 h 1001"/>
                  <a:gd name="T14" fmla="*/ 218 w 761"/>
                  <a:gd name="T15" fmla="*/ 172 h 1001"/>
                  <a:gd name="T16" fmla="*/ 626 w 761"/>
                  <a:gd name="T17" fmla="*/ 426 h 1001"/>
                  <a:gd name="T18" fmla="*/ 630 w 761"/>
                  <a:gd name="T19" fmla="*/ 411 h 1001"/>
                  <a:gd name="T20" fmla="*/ 651 w 761"/>
                  <a:gd name="T21" fmla="*/ 297 h 1001"/>
                  <a:gd name="T22" fmla="*/ 652 w 761"/>
                  <a:gd name="T23" fmla="*/ 337 h 1001"/>
                  <a:gd name="T24" fmla="*/ 647 w 761"/>
                  <a:gd name="T25" fmla="*/ 358 h 1001"/>
                  <a:gd name="T26" fmla="*/ 626 w 761"/>
                  <a:gd name="T27" fmla="*/ 393 h 1001"/>
                  <a:gd name="T28" fmla="*/ 675 w 761"/>
                  <a:gd name="T29" fmla="*/ 227 h 1001"/>
                  <a:gd name="T30" fmla="*/ 666 w 761"/>
                  <a:gd name="T31" fmla="*/ 261 h 1001"/>
                  <a:gd name="T32" fmla="*/ 577 w 761"/>
                  <a:gd name="T33" fmla="*/ 641 h 1001"/>
                  <a:gd name="T34" fmla="*/ 550 w 761"/>
                  <a:gd name="T35" fmla="*/ 614 h 1001"/>
                  <a:gd name="T36" fmla="*/ 398 w 761"/>
                  <a:gd name="T37" fmla="*/ 614 h 1001"/>
                  <a:gd name="T38" fmla="*/ 425 w 761"/>
                  <a:gd name="T39" fmla="*/ 475 h 1001"/>
                  <a:gd name="T40" fmla="*/ 588 w 761"/>
                  <a:gd name="T41" fmla="*/ 470 h 1001"/>
                  <a:gd name="T42" fmla="*/ 698 w 761"/>
                  <a:gd name="T43" fmla="*/ 205 h 1001"/>
                  <a:gd name="T44" fmla="*/ 737 w 761"/>
                  <a:gd name="T45" fmla="*/ 96 h 1001"/>
                  <a:gd name="T46" fmla="*/ 761 w 761"/>
                  <a:gd name="T47" fmla="*/ 39 h 1001"/>
                  <a:gd name="T48" fmla="*/ 699 w 761"/>
                  <a:gd name="T49" fmla="*/ 6 h 1001"/>
                  <a:gd name="T50" fmla="*/ 568 w 761"/>
                  <a:gd name="T51" fmla="*/ 8 h 1001"/>
                  <a:gd name="T52" fmla="*/ 224 w 761"/>
                  <a:gd name="T53" fmla="*/ 1 h 1001"/>
                  <a:gd name="T54" fmla="*/ 196 w 761"/>
                  <a:gd name="T55" fmla="*/ 0 h 1001"/>
                  <a:gd name="T56" fmla="*/ 132 w 761"/>
                  <a:gd name="T57" fmla="*/ 38 h 1001"/>
                  <a:gd name="T58" fmla="*/ 120 w 761"/>
                  <a:gd name="T59" fmla="*/ 50 h 1001"/>
                  <a:gd name="T60" fmla="*/ 101 w 761"/>
                  <a:gd name="T61" fmla="*/ 102 h 1001"/>
                  <a:gd name="T62" fmla="*/ 0 w 761"/>
                  <a:gd name="T63" fmla="*/ 268 h 1001"/>
                  <a:gd name="T64" fmla="*/ 28 w 761"/>
                  <a:gd name="T65" fmla="*/ 272 h 1001"/>
                  <a:gd name="T66" fmla="*/ 47 w 761"/>
                  <a:gd name="T67" fmla="*/ 283 h 1001"/>
                  <a:gd name="T68" fmla="*/ 86 w 761"/>
                  <a:gd name="T69" fmla="*/ 286 h 1001"/>
                  <a:gd name="T70" fmla="*/ 318 w 761"/>
                  <a:gd name="T71" fmla="*/ 244 h 1001"/>
                  <a:gd name="T72" fmla="*/ 378 w 761"/>
                  <a:gd name="T73" fmla="*/ 237 h 1001"/>
                  <a:gd name="T74" fmla="*/ 436 w 761"/>
                  <a:gd name="T75" fmla="*/ 231 h 1001"/>
                  <a:gd name="T76" fmla="*/ 464 w 761"/>
                  <a:gd name="T77" fmla="*/ 280 h 1001"/>
                  <a:gd name="T78" fmla="*/ 406 w 761"/>
                  <a:gd name="T79" fmla="*/ 430 h 1001"/>
                  <a:gd name="T80" fmla="*/ 298 w 761"/>
                  <a:gd name="T81" fmla="*/ 687 h 1001"/>
                  <a:gd name="T82" fmla="*/ 170 w 761"/>
                  <a:gd name="T83" fmla="*/ 941 h 1001"/>
                  <a:gd name="T84" fmla="*/ 182 w 761"/>
                  <a:gd name="T85" fmla="*/ 994 h 1001"/>
                  <a:gd name="T86" fmla="*/ 206 w 761"/>
                  <a:gd name="T87" fmla="*/ 1001 h 1001"/>
                  <a:gd name="T88" fmla="*/ 296 w 761"/>
                  <a:gd name="T89" fmla="*/ 965 h 1001"/>
                  <a:gd name="T90" fmla="*/ 414 w 761"/>
                  <a:gd name="T91" fmla="*/ 915 h 1001"/>
                  <a:gd name="T92" fmla="*/ 504 w 761"/>
                  <a:gd name="T93" fmla="*/ 873 h 1001"/>
                  <a:gd name="T94" fmla="*/ 543 w 761"/>
                  <a:gd name="T95" fmla="*/ 832 h 1001"/>
                  <a:gd name="T96" fmla="*/ 535 w 761"/>
                  <a:gd name="T97" fmla="*/ 795 h 1001"/>
                  <a:gd name="T98" fmla="*/ 577 w 761"/>
                  <a:gd name="T99" fmla="*/ 641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001">
                    <a:moveTo>
                      <a:pt x="420" y="168"/>
                    </a:moveTo>
                    <a:cubicBezTo>
                      <a:pt x="413" y="165"/>
                      <a:pt x="363" y="176"/>
                      <a:pt x="359" y="166"/>
                    </a:cubicBezTo>
                    <a:cubicBezTo>
                      <a:pt x="363" y="153"/>
                      <a:pt x="364" y="159"/>
                      <a:pt x="374" y="153"/>
                    </a:cubicBezTo>
                    <a:cubicBezTo>
                      <a:pt x="379" y="155"/>
                      <a:pt x="390" y="148"/>
                      <a:pt x="393" y="151"/>
                    </a:cubicBezTo>
                    <a:cubicBezTo>
                      <a:pt x="397" y="151"/>
                      <a:pt x="433" y="154"/>
                      <a:pt x="435" y="157"/>
                    </a:cubicBezTo>
                    <a:cubicBezTo>
                      <a:pt x="432" y="165"/>
                      <a:pt x="418" y="157"/>
                      <a:pt x="420" y="168"/>
                    </a:cubicBezTo>
                    <a:moveTo>
                      <a:pt x="318" y="164"/>
                    </a:moveTo>
                    <a:cubicBezTo>
                      <a:pt x="329" y="152"/>
                      <a:pt x="348" y="161"/>
                      <a:pt x="351" y="160"/>
                    </a:cubicBezTo>
                    <a:cubicBezTo>
                      <a:pt x="352" y="167"/>
                      <a:pt x="318" y="173"/>
                      <a:pt x="318" y="164"/>
                    </a:cubicBezTo>
                    <a:moveTo>
                      <a:pt x="218" y="172"/>
                    </a:moveTo>
                    <a:cubicBezTo>
                      <a:pt x="207" y="171"/>
                      <a:pt x="203" y="179"/>
                      <a:pt x="192" y="171"/>
                    </a:cubicBezTo>
                    <a:cubicBezTo>
                      <a:pt x="192" y="169"/>
                      <a:pt x="192" y="168"/>
                      <a:pt x="191" y="168"/>
                    </a:cubicBezTo>
                    <a:cubicBezTo>
                      <a:pt x="192" y="163"/>
                      <a:pt x="191" y="167"/>
                      <a:pt x="195" y="164"/>
                    </a:cubicBezTo>
                    <a:cubicBezTo>
                      <a:pt x="198" y="164"/>
                      <a:pt x="200" y="162"/>
                      <a:pt x="202" y="163"/>
                    </a:cubicBezTo>
                    <a:cubicBezTo>
                      <a:pt x="206" y="160"/>
                      <a:pt x="241" y="156"/>
                      <a:pt x="243" y="166"/>
                    </a:cubicBezTo>
                    <a:cubicBezTo>
                      <a:pt x="240" y="169"/>
                      <a:pt x="228" y="174"/>
                      <a:pt x="218" y="172"/>
                    </a:cubicBezTo>
                    <a:moveTo>
                      <a:pt x="630" y="411"/>
                    </a:moveTo>
                    <a:cubicBezTo>
                      <a:pt x="630" y="415"/>
                      <a:pt x="625" y="420"/>
                      <a:pt x="626" y="426"/>
                    </a:cubicBezTo>
                    <a:cubicBezTo>
                      <a:pt x="622" y="427"/>
                      <a:pt x="623" y="421"/>
                      <a:pt x="620" y="421"/>
                    </a:cubicBezTo>
                    <a:cubicBezTo>
                      <a:pt x="621" y="416"/>
                      <a:pt x="624" y="399"/>
                      <a:pt x="630" y="411"/>
                    </a:cubicBezTo>
                    <a:moveTo>
                      <a:pt x="638" y="346"/>
                    </a:moveTo>
                    <a:cubicBezTo>
                      <a:pt x="634" y="332"/>
                      <a:pt x="644" y="310"/>
                      <a:pt x="651" y="297"/>
                    </a:cubicBezTo>
                    <a:cubicBezTo>
                      <a:pt x="666" y="302"/>
                      <a:pt x="657" y="313"/>
                      <a:pt x="654" y="321"/>
                    </a:cubicBezTo>
                    <a:cubicBezTo>
                      <a:pt x="652" y="325"/>
                      <a:pt x="654" y="332"/>
                      <a:pt x="652" y="337"/>
                    </a:cubicBezTo>
                    <a:cubicBezTo>
                      <a:pt x="652" y="340"/>
                      <a:pt x="647" y="343"/>
                      <a:pt x="647" y="344"/>
                    </a:cubicBezTo>
                    <a:cubicBezTo>
                      <a:pt x="645" y="349"/>
                      <a:pt x="647" y="354"/>
                      <a:pt x="647" y="358"/>
                    </a:cubicBezTo>
                    <a:cubicBezTo>
                      <a:pt x="644" y="369"/>
                      <a:pt x="636" y="377"/>
                      <a:pt x="639" y="389"/>
                    </a:cubicBezTo>
                    <a:cubicBezTo>
                      <a:pt x="634" y="389"/>
                      <a:pt x="633" y="395"/>
                      <a:pt x="626" y="393"/>
                    </a:cubicBezTo>
                    <a:cubicBezTo>
                      <a:pt x="628" y="378"/>
                      <a:pt x="628" y="360"/>
                      <a:pt x="638" y="346"/>
                    </a:cubicBezTo>
                    <a:moveTo>
                      <a:pt x="675" y="227"/>
                    </a:moveTo>
                    <a:cubicBezTo>
                      <a:pt x="680" y="224"/>
                      <a:pt x="675" y="232"/>
                      <a:pt x="679" y="231"/>
                    </a:cubicBezTo>
                    <a:cubicBezTo>
                      <a:pt x="672" y="242"/>
                      <a:pt x="679" y="257"/>
                      <a:pt x="666" y="261"/>
                    </a:cubicBezTo>
                    <a:cubicBezTo>
                      <a:pt x="671" y="250"/>
                      <a:pt x="663" y="232"/>
                      <a:pt x="675" y="227"/>
                    </a:cubicBezTo>
                    <a:moveTo>
                      <a:pt x="577" y="641"/>
                    </a:moveTo>
                    <a:cubicBezTo>
                      <a:pt x="582" y="624"/>
                      <a:pt x="586" y="609"/>
                      <a:pt x="591" y="593"/>
                    </a:cubicBezTo>
                    <a:cubicBezTo>
                      <a:pt x="574" y="610"/>
                      <a:pt x="550" y="614"/>
                      <a:pt x="550" y="614"/>
                    </a:cubicBezTo>
                    <a:cubicBezTo>
                      <a:pt x="508" y="623"/>
                      <a:pt x="504" y="600"/>
                      <a:pt x="494" y="584"/>
                    </a:cubicBezTo>
                    <a:cubicBezTo>
                      <a:pt x="438" y="630"/>
                      <a:pt x="429" y="630"/>
                      <a:pt x="398" y="614"/>
                    </a:cubicBezTo>
                    <a:cubicBezTo>
                      <a:pt x="366" y="597"/>
                      <a:pt x="388" y="552"/>
                      <a:pt x="388" y="552"/>
                    </a:cubicBezTo>
                    <a:cubicBezTo>
                      <a:pt x="425" y="475"/>
                      <a:pt x="425" y="475"/>
                      <a:pt x="425" y="475"/>
                    </a:cubicBezTo>
                    <a:cubicBezTo>
                      <a:pt x="458" y="418"/>
                      <a:pt x="500" y="445"/>
                      <a:pt x="515" y="454"/>
                    </a:cubicBezTo>
                    <a:cubicBezTo>
                      <a:pt x="574" y="417"/>
                      <a:pt x="588" y="470"/>
                      <a:pt x="588" y="470"/>
                    </a:cubicBezTo>
                    <a:cubicBezTo>
                      <a:pt x="588" y="470"/>
                      <a:pt x="613" y="455"/>
                      <a:pt x="635" y="446"/>
                    </a:cubicBezTo>
                    <a:cubicBezTo>
                      <a:pt x="658" y="366"/>
                      <a:pt x="677" y="281"/>
                      <a:pt x="698" y="205"/>
                    </a:cubicBezTo>
                    <a:cubicBezTo>
                      <a:pt x="705" y="180"/>
                      <a:pt x="710" y="154"/>
                      <a:pt x="717" y="131"/>
                    </a:cubicBezTo>
                    <a:cubicBezTo>
                      <a:pt x="721" y="120"/>
                      <a:pt x="734" y="107"/>
                      <a:pt x="737" y="96"/>
                    </a:cubicBezTo>
                    <a:cubicBezTo>
                      <a:pt x="741" y="86"/>
                      <a:pt x="740" y="76"/>
                      <a:pt x="743" y="67"/>
                    </a:cubicBezTo>
                    <a:cubicBezTo>
                      <a:pt x="747" y="58"/>
                      <a:pt x="761" y="49"/>
                      <a:pt x="761" y="39"/>
                    </a:cubicBezTo>
                    <a:cubicBezTo>
                      <a:pt x="760" y="20"/>
                      <a:pt x="728" y="20"/>
                      <a:pt x="708" y="17"/>
                    </a:cubicBezTo>
                    <a:cubicBezTo>
                      <a:pt x="700" y="18"/>
                      <a:pt x="706" y="6"/>
                      <a:pt x="699" y="6"/>
                    </a:cubicBezTo>
                    <a:cubicBezTo>
                      <a:pt x="675" y="6"/>
                      <a:pt x="652" y="13"/>
                      <a:pt x="627" y="14"/>
                    </a:cubicBezTo>
                    <a:cubicBezTo>
                      <a:pt x="608" y="14"/>
                      <a:pt x="588" y="8"/>
                      <a:pt x="568" y="8"/>
                    </a:cubicBezTo>
                    <a:cubicBezTo>
                      <a:pt x="443" y="7"/>
                      <a:pt x="345" y="12"/>
                      <a:pt x="232" y="7"/>
                    </a:cubicBezTo>
                    <a:cubicBezTo>
                      <a:pt x="231" y="4"/>
                      <a:pt x="230" y="0"/>
                      <a:pt x="224" y="1"/>
                    </a:cubicBezTo>
                    <a:cubicBezTo>
                      <a:pt x="224" y="0"/>
                      <a:pt x="224" y="0"/>
                      <a:pt x="224" y="0"/>
                    </a:cubicBezTo>
                    <a:cubicBezTo>
                      <a:pt x="196" y="0"/>
                      <a:pt x="196" y="0"/>
                      <a:pt x="196" y="0"/>
                    </a:cubicBezTo>
                    <a:cubicBezTo>
                      <a:pt x="188" y="8"/>
                      <a:pt x="182" y="15"/>
                      <a:pt x="173" y="22"/>
                    </a:cubicBezTo>
                    <a:cubicBezTo>
                      <a:pt x="155" y="20"/>
                      <a:pt x="144" y="30"/>
                      <a:pt x="132" y="38"/>
                    </a:cubicBezTo>
                    <a:cubicBezTo>
                      <a:pt x="125" y="39"/>
                      <a:pt x="126" y="31"/>
                      <a:pt x="117" y="32"/>
                    </a:cubicBezTo>
                    <a:cubicBezTo>
                      <a:pt x="110" y="33"/>
                      <a:pt x="107" y="54"/>
                      <a:pt x="120" y="50"/>
                    </a:cubicBezTo>
                    <a:cubicBezTo>
                      <a:pt x="114" y="63"/>
                      <a:pt x="91" y="59"/>
                      <a:pt x="82" y="69"/>
                    </a:cubicBezTo>
                    <a:cubicBezTo>
                      <a:pt x="80" y="89"/>
                      <a:pt x="99" y="87"/>
                      <a:pt x="101" y="102"/>
                    </a:cubicBezTo>
                    <a:cubicBezTo>
                      <a:pt x="71" y="147"/>
                      <a:pt x="34" y="222"/>
                      <a:pt x="0" y="264"/>
                    </a:cubicBezTo>
                    <a:cubicBezTo>
                      <a:pt x="0" y="268"/>
                      <a:pt x="0" y="268"/>
                      <a:pt x="0" y="268"/>
                    </a:cubicBezTo>
                    <a:cubicBezTo>
                      <a:pt x="4" y="276"/>
                      <a:pt x="12" y="271"/>
                      <a:pt x="15" y="267"/>
                    </a:cubicBezTo>
                    <a:cubicBezTo>
                      <a:pt x="21" y="263"/>
                      <a:pt x="21" y="274"/>
                      <a:pt x="28" y="272"/>
                    </a:cubicBezTo>
                    <a:cubicBezTo>
                      <a:pt x="39" y="269"/>
                      <a:pt x="44" y="260"/>
                      <a:pt x="55" y="256"/>
                    </a:cubicBezTo>
                    <a:cubicBezTo>
                      <a:pt x="60" y="265"/>
                      <a:pt x="47" y="272"/>
                      <a:pt x="47" y="283"/>
                    </a:cubicBezTo>
                    <a:cubicBezTo>
                      <a:pt x="48" y="294"/>
                      <a:pt x="56" y="301"/>
                      <a:pt x="62" y="309"/>
                    </a:cubicBezTo>
                    <a:cubicBezTo>
                      <a:pt x="72" y="306"/>
                      <a:pt x="76" y="292"/>
                      <a:pt x="86" y="286"/>
                    </a:cubicBezTo>
                    <a:cubicBezTo>
                      <a:pt x="111" y="270"/>
                      <a:pt x="147" y="271"/>
                      <a:pt x="187" y="263"/>
                    </a:cubicBezTo>
                    <a:cubicBezTo>
                      <a:pt x="227" y="255"/>
                      <a:pt x="300" y="248"/>
                      <a:pt x="318" y="244"/>
                    </a:cubicBezTo>
                    <a:cubicBezTo>
                      <a:pt x="325" y="243"/>
                      <a:pt x="338" y="242"/>
                      <a:pt x="343" y="241"/>
                    </a:cubicBezTo>
                    <a:cubicBezTo>
                      <a:pt x="349" y="239"/>
                      <a:pt x="371" y="237"/>
                      <a:pt x="378" y="237"/>
                    </a:cubicBezTo>
                    <a:cubicBezTo>
                      <a:pt x="387" y="237"/>
                      <a:pt x="396" y="236"/>
                      <a:pt x="404" y="235"/>
                    </a:cubicBezTo>
                    <a:cubicBezTo>
                      <a:pt x="419" y="233"/>
                      <a:pt x="422" y="232"/>
                      <a:pt x="436" y="231"/>
                    </a:cubicBezTo>
                    <a:cubicBezTo>
                      <a:pt x="457" y="230"/>
                      <a:pt x="473" y="229"/>
                      <a:pt x="477" y="243"/>
                    </a:cubicBezTo>
                    <a:cubicBezTo>
                      <a:pt x="479" y="250"/>
                      <a:pt x="468" y="270"/>
                      <a:pt x="464" y="280"/>
                    </a:cubicBezTo>
                    <a:cubicBezTo>
                      <a:pt x="455" y="304"/>
                      <a:pt x="446" y="331"/>
                      <a:pt x="436" y="356"/>
                    </a:cubicBezTo>
                    <a:cubicBezTo>
                      <a:pt x="425" y="382"/>
                      <a:pt x="415" y="406"/>
                      <a:pt x="406" y="430"/>
                    </a:cubicBezTo>
                    <a:cubicBezTo>
                      <a:pt x="400" y="444"/>
                      <a:pt x="363" y="529"/>
                      <a:pt x="352" y="555"/>
                    </a:cubicBezTo>
                    <a:cubicBezTo>
                      <a:pt x="342" y="580"/>
                      <a:pt x="308" y="661"/>
                      <a:pt x="298" y="687"/>
                    </a:cubicBezTo>
                    <a:cubicBezTo>
                      <a:pt x="288" y="713"/>
                      <a:pt x="280" y="734"/>
                      <a:pt x="269" y="759"/>
                    </a:cubicBezTo>
                    <a:cubicBezTo>
                      <a:pt x="242" y="821"/>
                      <a:pt x="219" y="906"/>
                      <a:pt x="170" y="941"/>
                    </a:cubicBezTo>
                    <a:cubicBezTo>
                      <a:pt x="173" y="951"/>
                      <a:pt x="185" y="954"/>
                      <a:pt x="190" y="963"/>
                    </a:cubicBezTo>
                    <a:cubicBezTo>
                      <a:pt x="188" y="973"/>
                      <a:pt x="178" y="977"/>
                      <a:pt x="182" y="994"/>
                    </a:cubicBezTo>
                    <a:cubicBezTo>
                      <a:pt x="188" y="1001"/>
                      <a:pt x="200" y="992"/>
                      <a:pt x="206" y="1000"/>
                    </a:cubicBezTo>
                    <a:cubicBezTo>
                      <a:pt x="206" y="1001"/>
                      <a:pt x="206" y="1001"/>
                      <a:pt x="206" y="1001"/>
                    </a:cubicBezTo>
                    <a:cubicBezTo>
                      <a:pt x="209" y="1001"/>
                      <a:pt x="209" y="1001"/>
                      <a:pt x="209" y="1001"/>
                    </a:cubicBezTo>
                    <a:cubicBezTo>
                      <a:pt x="241" y="993"/>
                      <a:pt x="268" y="978"/>
                      <a:pt x="296" y="965"/>
                    </a:cubicBezTo>
                    <a:cubicBezTo>
                      <a:pt x="314" y="956"/>
                      <a:pt x="363" y="936"/>
                      <a:pt x="381" y="926"/>
                    </a:cubicBezTo>
                    <a:cubicBezTo>
                      <a:pt x="391" y="921"/>
                      <a:pt x="403" y="921"/>
                      <a:pt x="414" y="915"/>
                    </a:cubicBezTo>
                    <a:cubicBezTo>
                      <a:pt x="426" y="908"/>
                      <a:pt x="445" y="903"/>
                      <a:pt x="459" y="896"/>
                    </a:cubicBezTo>
                    <a:cubicBezTo>
                      <a:pt x="471" y="890"/>
                      <a:pt x="496" y="874"/>
                      <a:pt x="504" y="873"/>
                    </a:cubicBezTo>
                    <a:cubicBezTo>
                      <a:pt x="512" y="873"/>
                      <a:pt x="512" y="884"/>
                      <a:pt x="520" y="882"/>
                    </a:cubicBezTo>
                    <a:cubicBezTo>
                      <a:pt x="533" y="877"/>
                      <a:pt x="533" y="851"/>
                      <a:pt x="543" y="832"/>
                    </a:cubicBezTo>
                    <a:cubicBezTo>
                      <a:pt x="548" y="824"/>
                      <a:pt x="567" y="809"/>
                      <a:pt x="566" y="804"/>
                    </a:cubicBezTo>
                    <a:cubicBezTo>
                      <a:pt x="562" y="790"/>
                      <a:pt x="543" y="805"/>
                      <a:pt x="535" y="795"/>
                    </a:cubicBezTo>
                    <a:cubicBezTo>
                      <a:pt x="532" y="781"/>
                      <a:pt x="539" y="766"/>
                      <a:pt x="543" y="753"/>
                    </a:cubicBezTo>
                    <a:cubicBezTo>
                      <a:pt x="557" y="714"/>
                      <a:pt x="567" y="678"/>
                      <a:pt x="577" y="64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0" name="Freeform 431"/>
              <p:cNvSpPr>
                <a:spLocks/>
              </p:cNvSpPr>
              <p:nvPr/>
            </p:nvSpPr>
            <p:spPr bwMode="auto">
              <a:xfrm>
                <a:off x="2687638" y="1677988"/>
                <a:ext cx="15875" cy="34925"/>
              </a:xfrm>
              <a:custGeom>
                <a:avLst/>
                <a:gdLst>
                  <a:gd name="T0" fmla="*/ 18 w 29"/>
                  <a:gd name="T1" fmla="*/ 0 h 64"/>
                  <a:gd name="T2" fmla="*/ 15 w 29"/>
                  <a:gd name="T3" fmla="*/ 4 h 64"/>
                  <a:gd name="T4" fmla="*/ 8 w 29"/>
                  <a:gd name="T5" fmla="*/ 29 h 64"/>
                  <a:gd name="T6" fmla="*/ 1 w 29"/>
                  <a:gd name="T7" fmla="*/ 55 h 64"/>
                  <a:gd name="T8" fmla="*/ 10 w 29"/>
                  <a:gd name="T9" fmla="*/ 57 h 64"/>
                  <a:gd name="T10" fmla="*/ 14 w 29"/>
                  <a:gd name="T11" fmla="*/ 42 h 64"/>
                  <a:gd name="T12" fmla="*/ 18 w 29"/>
                  <a:gd name="T13" fmla="*/ 28 h 64"/>
                  <a:gd name="T14" fmla="*/ 26 w 29"/>
                  <a:gd name="T15" fmla="*/ 10 h 64"/>
                  <a:gd name="T16" fmla="*/ 18 w 29"/>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64">
                    <a:moveTo>
                      <a:pt x="18" y="0"/>
                    </a:moveTo>
                    <a:cubicBezTo>
                      <a:pt x="18" y="0"/>
                      <a:pt x="15" y="2"/>
                      <a:pt x="15" y="4"/>
                    </a:cubicBezTo>
                    <a:cubicBezTo>
                      <a:pt x="15" y="7"/>
                      <a:pt x="9" y="27"/>
                      <a:pt x="8" y="29"/>
                    </a:cubicBezTo>
                    <a:cubicBezTo>
                      <a:pt x="7" y="31"/>
                      <a:pt x="0" y="52"/>
                      <a:pt x="1" y="55"/>
                    </a:cubicBezTo>
                    <a:cubicBezTo>
                      <a:pt x="1" y="58"/>
                      <a:pt x="9" y="64"/>
                      <a:pt x="10" y="57"/>
                    </a:cubicBezTo>
                    <a:cubicBezTo>
                      <a:pt x="12" y="51"/>
                      <a:pt x="13" y="45"/>
                      <a:pt x="14" y="42"/>
                    </a:cubicBezTo>
                    <a:cubicBezTo>
                      <a:pt x="16" y="40"/>
                      <a:pt x="16" y="30"/>
                      <a:pt x="18" y="28"/>
                    </a:cubicBezTo>
                    <a:cubicBezTo>
                      <a:pt x="19" y="25"/>
                      <a:pt x="26" y="12"/>
                      <a:pt x="26" y="10"/>
                    </a:cubicBezTo>
                    <a:cubicBezTo>
                      <a:pt x="26" y="7"/>
                      <a:pt x="29" y="0"/>
                      <a:pt x="18"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1" name="Freeform 432"/>
              <p:cNvSpPr>
                <a:spLocks noEditPoints="1"/>
              </p:cNvSpPr>
              <p:nvPr/>
            </p:nvSpPr>
            <p:spPr bwMode="auto">
              <a:xfrm>
                <a:off x="3360738" y="1511300"/>
                <a:ext cx="15875" cy="22225"/>
              </a:xfrm>
              <a:custGeom>
                <a:avLst/>
                <a:gdLst>
                  <a:gd name="T0" fmla="*/ 9 w 28"/>
                  <a:gd name="T1" fmla="*/ 18 h 41"/>
                  <a:gd name="T2" fmla="*/ 5 w 28"/>
                  <a:gd name="T3" fmla="*/ 18 h 41"/>
                  <a:gd name="T4" fmla="*/ 5 w 28"/>
                  <a:gd name="T5" fmla="*/ 4 h 41"/>
                  <a:gd name="T6" fmla="*/ 11 w 28"/>
                  <a:gd name="T7" fmla="*/ 4 h 41"/>
                  <a:gd name="T8" fmla="*/ 21 w 28"/>
                  <a:gd name="T9" fmla="*/ 11 h 41"/>
                  <a:gd name="T10" fmla="*/ 9 w 28"/>
                  <a:gd name="T11" fmla="*/ 18 h 41"/>
                  <a:gd name="T12" fmla="*/ 26 w 28"/>
                  <a:gd name="T13" fmla="*/ 11 h 41"/>
                  <a:gd name="T14" fmla="*/ 10 w 28"/>
                  <a:gd name="T15" fmla="*/ 0 h 41"/>
                  <a:gd name="T16" fmla="*/ 0 w 28"/>
                  <a:gd name="T17" fmla="*/ 0 h 41"/>
                  <a:gd name="T18" fmla="*/ 0 w 28"/>
                  <a:gd name="T19" fmla="*/ 41 h 41"/>
                  <a:gd name="T20" fmla="*/ 5 w 28"/>
                  <a:gd name="T21" fmla="*/ 41 h 41"/>
                  <a:gd name="T22" fmla="*/ 5 w 28"/>
                  <a:gd name="T23" fmla="*/ 22 h 41"/>
                  <a:gd name="T24" fmla="*/ 11 w 28"/>
                  <a:gd name="T25" fmla="*/ 22 h 41"/>
                  <a:gd name="T26" fmla="*/ 22 w 28"/>
                  <a:gd name="T27" fmla="*/ 41 h 41"/>
                  <a:gd name="T28" fmla="*/ 28 w 28"/>
                  <a:gd name="T29" fmla="*/ 41 h 41"/>
                  <a:gd name="T30" fmla="*/ 16 w 28"/>
                  <a:gd name="T31" fmla="*/ 22 h 41"/>
                  <a:gd name="T32" fmla="*/ 26 w 28"/>
                  <a:gd name="T33"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41">
                    <a:moveTo>
                      <a:pt x="9" y="18"/>
                    </a:moveTo>
                    <a:cubicBezTo>
                      <a:pt x="5" y="18"/>
                      <a:pt x="5" y="18"/>
                      <a:pt x="5" y="18"/>
                    </a:cubicBezTo>
                    <a:cubicBezTo>
                      <a:pt x="5" y="4"/>
                      <a:pt x="5" y="4"/>
                      <a:pt x="5" y="4"/>
                    </a:cubicBezTo>
                    <a:cubicBezTo>
                      <a:pt x="11" y="4"/>
                      <a:pt x="11" y="4"/>
                      <a:pt x="11" y="4"/>
                    </a:cubicBezTo>
                    <a:cubicBezTo>
                      <a:pt x="16" y="4"/>
                      <a:pt x="21" y="5"/>
                      <a:pt x="21" y="11"/>
                    </a:cubicBezTo>
                    <a:cubicBezTo>
                      <a:pt x="21" y="18"/>
                      <a:pt x="14" y="18"/>
                      <a:pt x="9" y="18"/>
                    </a:cubicBezTo>
                    <a:moveTo>
                      <a:pt x="26" y="11"/>
                    </a:moveTo>
                    <a:cubicBezTo>
                      <a:pt x="26" y="1"/>
                      <a:pt x="18" y="0"/>
                      <a:pt x="10" y="0"/>
                    </a:cubicBezTo>
                    <a:cubicBezTo>
                      <a:pt x="0" y="0"/>
                      <a:pt x="0" y="0"/>
                      <a:pt x="0" y="0"/>
                    </a:cubicBezTo>
                    <a:cubicBezTo>
                      <a:pt x="0" y="41"/>
                      <a:pt x="0" y="41"/>
                      <a:pt x="0" y="41"/>
                    </a:cubicBezTo>
                    <a:cubicBezTo>
                      <a:pt x="5" y="41"/>
                      <a:pt x="5" y="41"/>
                      <a:pt x="5" y="41"/>
                    </a:cubicBezTo>
                    <a:cubicBezTo>
                      <a:pt x="5" y="22"/>
                      <a:pt x="5" y="22"/>
                      <a:pt x="5" y="22"/>
                    </a:cubicBezTo>
                    <a:cubicBezTo>
                      <a:pt x="11" y="22"/>
                      <a:pt x="11" y="22"/>
                      <a:pt x="11" y="22"/>
                    </a:cubicBezTo>
                    <a:cubicBezTo>
                      <a:pt x="22" y="41"/>
                      <a:pt x="22" y="41"/>
                      <a:pt x="22" y="41"/>
                    </a:cubicBezTo>
                    <a:cubicBezTo>
                      <a:pt x="28" y="41"/>
                      <a:pt x="28" y="41"/>
                      <a:pt x="28" y="41"/>
                    </a:cubicBezTo>
                    <a:cubicBezTo>
                      <a:pt x="16" y="22"/>
                      <a:pt x="16" y="22"/>
                      <a:pt x="16" y="22"/>
                    </a:cubicBezTo>
                    <a:cubicBezTo>
                      <a:pt x="23" y="21"/>
                      <a:pt x="26" y="17"/>
                      <a:pt x="26" y="1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2" name="Freeform 433"/>
              <p:cNvSpPr>
                <a:spLocks noEditPoints="1"/>
              </p:cNvSpPr>
              <p:nvPr/>
            </p:nvSpPr>
            <p:spPr bwMode="auto">
              <a:xfrm>
                <a:off x="3348038" y="1501775"/>
                <a:ext cx="39687" cy="39688"/>
              </a:xfrm>
              <a:custGeom>
                <a:avLst/>
                <a:gdLst>
                  <a:gd name="T0" fmla="*/ 36 w 72"/>
                  <a:gd name="T1" fmla="*/ 66 h 72"/>
                  <a:gd name="T2" fmla="*/ 6 w 72"/>
                  <a:gd name="T3" fmla="*/ 36 h 72"/>
                  <a:gd name="T4" fmla="*/ 36 w 72"/>
                  <a:gd name="T5" fmla="*/ 6 h 72"/>
                  <a:gd name="T6" fmla="*/ 66 w 72"/>
                  <a:gd name="T7" fmla="*/ 36 h 72"/>
                  <a:gd name="T8" fmla="*/ 36 w 72"/>
                  <a:gd name="T9" fmla="*/ 66 h 72"/>
                  <a:gd name="T10" fmla="*/ 36 w 72"/>
                  <a:gd name="T11" fmla="*/ 0 h 72"/>
                  <a:gd name="T12" fmla="*/ 0 w 72"/>
                  <a:gd name="T13" fmla="*/ 36 h 72"/>
                  <a:gd name="T14" fmla="*/ 36 w 72"/>
                  <a:gd name="T15" fmla="*/ 72 h 72"/>
                  <a:gd name="T16" fmla="*/ 72 w 72"/>
                  <a:gd name="T17" fmla="*/ 36 h 72"/>
                  <a:gd name="T18" fmla="*/ 36 w 7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66"/>
                    </a:moveTo>
                    <a:cubicBezTo>
                      <a:pt x="20" y="66"/>
                      <a:pt x="6" y="53"/>
                      <a:pt x="6" y="36"/>
                    </a:cubicBezTo>
                    <a:cubicBezTo>
                      <a:pt x="6" y="19"/>
                      <a:pt x="20" y="6"/>
                      <a:pt x="36" y="6"/>
                    </a:cubicBezTo>
                    <a:cubicBezTo>
                      <a:pt x="53" y="6"/>
                      <a:pt x="66" y="19"/>
                      <a:pt x="66" y="36"/>
                    </a:cubicBezTo>
                    <a:cubicBezTo>
                      <a:pt x="66" y="53"/>
                      <a:pt x="53" y="66"/>
                      <a:pt x="36" y="66"/>
                    </a:cubicBezTo>
                    <a:moveTo>
                      <a:pt x="36" y="0"/>
                    </a:moveTo>
                    <a:cubicBezTo>
                      <a:pt x="16" y="0"/>
                      <a:pt x="0" y="16"/>
                      <a:pt x="0" y="36"/>
                    </a:cubicBezTo>
                    <a:cubicBezTo>
                      <a:pt x="0" y="56"/>
                      <a:pt x="16" y="72"/>
                      <a:pt x="36" y="72"/>
                    </a:cubicBezTo>
                    <a:cubicBezTo>
                      <a:pt x="56" y="72"/>
                      <a:pt x="72" y="56"/>
                      <a:pt x="72" y="36"/>
                    </a:cubicBezTo>
                    <a:cubicBezTo>
                      <a:pt x="72" y="16"/>
                      <a:pt x="56" y="0"/>
                      <a:pt x="3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83" name="Group 182"/>
            <p:cNvGrpSpPr/>
            <p:nvPr/>
          </p:nvGrpSpPr>
          <p:grpSpPr>
            <a:xfrm>
              <a:off x="4178411" y="2234093"/>
              <a:ext cx="282820" cy="236152"/>
              <a:chOff x="2516188" y="2227263"/>
              <a:chExt cx="798512" cy="666750"/>
            </a:xfrm>
            <a:solidFill>
              <a:schemeClr val="tx2"/>
            </a:solidFill>
          </p:grpSpPr>
          <p:sp>
            <p:nvSpPr>
              <p:cNvPr id="184" name="Freeform 349"/>
              <p:cNvSpPr>
                <a:spLocks/>
              </p:cNvSpPr>
              <p:nvPr/>
            </p:nvSpPr>
            <p:spPr bwMode="auto">
              <a:xfrm>
                <a:off x="2751138" y="2227263"/>
                <a:ext cx="554037" cy="404813"/>
              </a:xfrm>
              <a:custGeom>
                <a:avLst/>
                <a:gdLst>
                  <a:gd name="T0" fmla="*/ 103 w 349"/>
                  <a:gd name="T1" fmla="*/ 255 h 255"/>
                  <a:gd name="T2" fmla="*/ 175 w 349"/>
                  <a:gd name="T3" fmla="*/ 150 h 255"/>
                  <a:gd name="T4" fmla="*/ 247 w 349"/>
                  <a:gd name="T5" fmla="*/ 255 h 255"/>
                  <a:gd name="T6" fmla="*/ 349 w 349"/>
                  <a:gd name="T7" fmla="*/ 255 h 255"/>
                  <a:gd name="T8" fmla="*/ 175 w 349"/>
                  <a:gd name="T9" fmla="*/ 0 h 255"/>
                  <a:gd name="T10" fmla="*/ 0 w 349"/>
                  <a:gd name="T11" fmla="*/ 255 h 255"/>
                  <a:gd name="T12" fmla="*/ 103 w 349"/>
                  <a:gd name="T13" fmla="*/ 255 h 255"/>
                </a:gdLst>
                <a:ahLst/>
                <a:cxnLst>
                  <a:cxn ang="0">
                    <a:pos x="T0" y="T1"/>
                  </a:cxn>
                  <a:cxn ang="0">
                    <a:pos x="T2" y="T3"/>
                  </a:cxn>
                  <a:cxn ang="0">
                    <a:pos x="T4" y="T5"/>
                  </a:cxn>
                  <a:cxn ang="0">
                    <a:pos x="T6" y="T7"/>
                  </a:cxn>
                  <a:cxn ang="0">
                    <a:pos x="T8" y="T9"/>
                  </a:cxn>
                  <a:cxn ang="0">
                    <a:pos x="T10" y="T11"/>
                  </a:cxn>
                  <a:cxn ang="0">
                    <a:pos x="T12" y="T13"/>
                  </a:cxn>
                </a:cxnLst>
                <a:rect l="0" t="0" r="r" b="b"/>
                <a:pathLst>
                  <a:path w="349" h="255">
                    <a:moveTo>
                      <a:pt x="103" y="255"/>
                    </a:moveTo>
                    <a:lnTo>
                      <a:pt x="175" y="150"/>
                    </a:lnTo>
                    <a:lnTo>
                      <a:pt x="247" y="255"/>
                    </a:lnTo>
                    <a:lnTo>
                      <a:pt x="349" y="255"/>
                    </a:lnTo>
                    <a:lnTo>
                      <a:pt x="175" y="0"/>
                    </a:lnTo>
                    <a:lnTo>
                      <a:pt x="0" y="255"/>
                    </a:lnTo>
                    <a:lnTo>
                      <a:pt x="103" y="25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5" name="Freeform 350"/>
              <p:cNvSpPr>
                <a:spLocks/>
              </p:cNvSpPr>
              <p:nvPr/>
            </p:nvSpPr>
            <p:spPr bwMode="auto">
              <a:xfrm>
                <a:off x="2516188" y="2227263"/>
                <a:ext cx="358775" cy="404813"/>
              </a:xfrm>
              <a:custGeom>
                <a:avLst/>
                <a:gdLst>
                  <a:gd name="T0" fmla="*/ 226 w 226"/>
                  <a:gd name="T1" fmla="*/ 74 h 255"/>
                  <a:gd name="T2" fmla="*/ 175 w 226"/>
                  <a:gd name="T3" fmla="*/ 0 h 255"/>
                  <a:gd name="T4" fmla="*/ 0 w 226"/>
                  <a:gd name="T5" fmla="*/ 255 h 255"/>
                  <a:gd name="T6" fmla="*/ 102 w 226"/>
                  <a:gd name="T7" fmla="*/ 255 h 255"/>
                  <a:gd name="T8" fmla="*/ 226 w 226"/>
                  <a:gd name="T9" fmla="*/ 74 h 255"/>
                </a:gdLst>
                <a:ahLst/>
                <a:cxnLst>
                  <a:cxn ang="0">
                    <a:pos x="T0" y="T1"/>
                  </a:cxn>
                  <a:cxn ang="0">
                    <a:pos x="T2" y="T3"/>
                  </a:cxn>
                  <a:cxn ang="0">
                    <a:pos x="T4" y="T5"/>
                  </a:cxn>
                  <a:cxn ang="0">
                    <a:pos x="T6" y="T7"/>
                  </a:cxn>
                  <a:cxn ang="0">
                    <a:pos x="T8" y="T9"/>
                  </a:cxn>
                </a:cxnLst>
                <a:rect l="0" t="0" r="r" b="b"/>
                <a:pathLst>
                  <a:path w="226" h="255">
                    <a:moveTo>
                      <a:pt x="226" y="74"/>
                    </a:moveTo>
                    <a:lnTo>
                      <a:pt x="175" y="0"/>
                    </a:lnTo>
                    <a:lnTo>
                      <a:pt x="0" y="255"/>
                    </a:lnTo>
                    <a:lnTo>
                      <a:pt x="102" y="255"/>
                    </a:lnTo>
                    <a:lnTo>
                      <a:pt x="226" y="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6" name="Freeform 351"/>
              <p:cNvSpPr>
                <a:spLocks/>
              </p:cNvSpPr>
              <p:nvPr/>
            </p:nvSpPr>
            <p:spPr bwMode="auto">
              <a:xfrm>
                <a:off x="2519363" y="2681288"/>
                <a:ext cx="166687" cy="157163"/>
              </a:xfrm>
              <a:custGeom>
                <a:avLst/>
                <a:gdLst>
                  <a:gd name="T0" fmla="*/ 277 w 305"/>
                  <a:gd name="T1" fmla="*/ 0 h 288"/>
                  <a:gd name="T2" fmla="*/ 263 w 305"/>
                  <a:gd name="T3" fmla="*/ 4 h 288"/>
                  <a:gd name="T4" fmla="*/ 253 w 305"/>
                  <a:gd name="T5" fmla="*/ 13 h 288"/>
                  <a:gd name="T6" fmla="*/ 153 w 305"/>
                  <a:gd name="T7" fmla="*/ 141 h 288"/>
                  <a:gd name="T8" fmla="*/ 52 w 305"/>
                  <a:gd name="T9" fmla="*/ 13 h 288"/>
                  <a:gd name="T10" fmla="*/ 42 w 305"/>
                  <a:gd name="T11" fmla="*/ 4 h 288"/>
                  <a:gd name="T12" fmla="*/ 29 w 305"/>
                  <a:gd name="T13" fmla="*/ 0 h 288"/>
                  <a:gd name="T14" fmla="*/ 3 w 305"/>
                  <a:gd name="T15" fmla="*/ 18 h 288"/>
                  <a:gd name="T16" fmla="*/ 0 w 305"/>
                  <a:gd name="T17" fmla="*/ 28 h 288"/>
                  <a:gd name="T18" fmla="*/ 0 w 305"/>
                  <a:gd name="T19" fmla="*/ 288 h 288"/>
                  <a:gd name="T20" fmla="*/ 59 w 305"/>
                  <a:gd name="T21" fmla="*/ 288 h 288"/>
                  <a:gd name="T22" fmla="*/ 59 w 305"/>
                  <a:gd name="T23" fmla="*/ 124 h 288"/>
                  <a:gd name="T24" fmla="*/ 130 w 305"/>
                  <a:gd name="T25" fmla="*/ 216 h 288"/>
                  <a:gd name="T26" fmla="*/ 153 w 305"/>
                  <a:gd name="T27" fmla="*/ 227 h 288"/>
                  <a:gd name="T28" fmla="*/ 176 w 305"/>
                  <a:gd name="T29" fmla="*/ 216 h 288"/>
                  <a:gd name="T30" fmla="*/ 246 w 305"/>
                  <a:gd name="T31" fmla="*/ 124 h 288"/>
                  <a:gd name="T32" fmla="*/ 246 w 305"/>
                  <a:gd name="T33" fmla="*/ 288 h 288"/>
                  <a:gd name="T34" fmla="*/ 305 w 305"/>
                  <a:gd name="T35" fmla="*/ 288 h 288"/>
                  <a:gd name="T36" fmla="*/ 305 w 305"/>
                  <a:gd name="T37" fmla="*/ 28 h 288"/>
                  <a:gd name="T38" fmla="*/ 303 w 305"/>
                  <a:gd name="T39" fmla="*/ 19 h 288"/>
                  <a:gd name="T40" fmla="*/ 277 w 305"/>
                  <a:gd name="T4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5" h="288">
                    <a:moveTo>
                      <a:pt x="277" y="0"/>
                    </a:moveTo>
                    <a:cubicBezTo>
                      <a:pt x="271" y="0"/>
                      <a:pt x="267" y="2"/>
                      <a:pt x="263" y="4"/>
                    </a:cubicBezTo>
                    <a:cubicBezTo>
                      <a:pt x="259" y="6"/>
                      <a:pt x="256" y="8"/>
                      <a:pt x="253" y="13"/>
                    </a:cubicBezTo>
                    <a:cubicBezTo>
                      <a:pt x="153" y="141"/>
                      <a:pt x="153" y="141"/>
                      <a:pt x="153" y="141"/>
                    </a:cubicBezTo>
                    <a:cubicBezTo>
                      <a:pt x="52" y="13"/>
                      <a:pt x="52" y="13"/>
                      <a:pt x="52" y="13"/>
                    </a:cubicBezTo>
                    <a:cubicBezTo>
                      <a:pt x="50" y="8"/>
                      <a:pt x="46" y="6"/>
                      <a:pt x="42" y="4"/>
                    </a:cubicBezTo>
                    <a:cubicBezTo>
                      <a:pt x="38" y="1"/>
                      <a:pt x="34" y="0"/>
                      <a:pt x="29" y="0"/>
                    </a:cubicBezTo>
                    <a:cubicBezTo>
                      <a:pt x="17" y="0"/>
                      <a:pt x="7" y="7"/>
                      <a:pt x="3" y="18"/>
                    </a:cubicBezTo>
                    <a:cubicBezTo>
                      <a:pt x="1" y="21"/>
                      <a:pt x="0" y="24"/>
                      <a:pt x="0" y="28"/>
                    </a:cubicBezTo>
                    <a:cubicBezTo>
                      <a:pt x="0" y="288"/>
                      <a:pt x="0" y="288"/>
                      <a:pt x="0" y="288"/>
                    </a:cubicBezTo>
                    <a:cubicBezTo>
                      <a:pt x="59" y="288"/>
                      <a:pt x="59" y="288"/>
                      <a:pt x="59" y="288"/>
                    </a:cubicBezTo>
                    <a:cubicBezTo>
                      <a:pt x="59" y="124"/>
                      <a:pt x="59" y="124"/>
                      <a:pt x="59" y="124"/>
                    </a:cubicBezTo>
                    <a:cubicBezTo>
                      <a:pt x="130" y="216"/>
                      <a:pt x="130" y="216"/>
                      <a:pt x="130" y="216"/>
                    </a:cubicBezTo>
                    <a:cubicBezTo>
                      <a:pt x="134" y="222"/>
                      <a:pt x="144" y="227"/>
                      <a:pt x="153" y="227"/>
                    </a:cubicBezTo>
                    <a:cubicBezTo>
                      <a:pt x="162" y="227"/>
                      <a:pt x="171" y="222"/>
                      <a:pt x="176" y="216"/>
                    </a:cubicBezTo>
                    <a:cubicBezTo>
                      <a:pt x="246" y="124"/>
                      <a:pt x="246" y="124"/>
                      <a:pt x="246" y="124"/>
                    </a:cubicBezTo>
                    <a:cubicBezTo>
                      <a:pt x="246" y="288"/>
                      <a:pt x="246" y="288"/>
                      <a:pt x="246" y="288"/>
                    </a:cubicBezTo>
                    <a:cubicBezTo>
                      <a:pt x="305" y="288"/>
                      <a:pt x="305" y="288"/>
                      <a:pt x="305" y="288"/>
                    </a:cubicBezTo>
                    <a:cubicBezTo>
                      <a:pt x="305" y="28"/>
                      <a:pt x="305" y="28"/>
                      <a:pt x="305" y="28"/>
                    </a:cubicBezTo>
                    <a:cubicBezTo>
                      <a:pt x="305" y="25"/>
                      <a:pt x="304" y="22"/>
                      <a:pt x="303" y="19"/>
                    </a:cubicBezTo>
                    <a:cubicBezTo>
                      <a:pt x="300" y="8"/>
                      <a:pt x="289" y="0"/>
                      <a:pt x="277"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7" name="Freeform 352"/>
              <p:cNvSpPr>
                <a:spLocks/>
              </p:cNvSpPr>
              <p:nvPr/>
            </p:nvSpPr>
            <p:spPr bwMode="auto">
              <a:xfrm>
                <a:off x="2800350" y="2728913"/>
                <a:ext cx="57150" cy="165100"/>
              </a:xfrm>
              <a:custGeom>
                <a:avLst/>
                <a:gdLst>
                  <a:gd name="T0" fmla="*/ 46 w 106"/>
                  <a:gd name="T1" fmla="*/ 177 h 304"/>
                  <a:gd name="T2" fmla="*/ 0 w 106"/>
                  <a:gd name="T3" fmla="*/ 247 h 304"/>
                  <a:gd name="T4" fmla="*/ 0 w 106"/>
                  <a:gd name="T5" fmla="*/ 304 h 304"/>
                  <a:gd name="T6" fmla="*/ 106 w 106"/>
                  <a:gd name="T7" fmla="*/ 177 h 304"/>
                  <a:gd name="T8" fmla="*/ 106 w 106"/>
                  <a:gd name="T9" fmla="*/ 0 h 304"/>
                  <a:gd name="T10" fmla="*/ 46 w 106"/>
                  <a:gd name="T11" fmla="*/ 0 h 304"/>
                  <a:gd name="T12" fmla="*/ 46 w 106"/>
                  <a:gd name="T13" fmla="*/ 177 h 304"/>
                </a:gdLst>
                <a:ahLst/>
                <a:cxnLst>
                  <a:cxn ang="0">
                    <a:pos x="T0" y="T1"/>
                  </a:cxn>
                  <a:cxn ang="0">
                    <a:pos x="T2" y="T3"/>
                  </a:cxn>
                  <a:cxn ang="0">
                    <a:pos x="T4" y="T5"/>
                  </a:cxn>
                  <a:cxn ang="0">
                    <a:pos x="T6" y="T7"/>
                  </a:cxn>
                  <a:cxn ang="0">
                    <a:pos x="T8" y="T9"/>
                  </a:cxn>
                  <a:cxn ang="0">
                    <a:pos x="T10" y="T11"/>
                  </a:cxn>
                  <a:cxn ang="0">
                    <a:pos x="T12" y="T13"/>
                  </a:cxn>
                </a:cxnLst>
                <a:rect l="0" t="0" r="r" b="b"/>
                <a:pathLst>
                  <a:path w="106" h="304">
                    <a:moveTo>
                      <a:pt x="46" y="177"/>
                    </a:moveTo>
                    <a:cubicBezTo>
                      <a:pt x="46" y="216"/>
                      <a:pt x="36" y="238"/>
                      <a:pt x="0" y="247"/>
                    </a:cubicBezTo>
                    <a:cubicBezTo>
                      <a:pt x="0" y="304"/>
                      <a:pt x="0" y="304"/>
                      <a:pt x="0" y="304"/>
                    </a:cubicBezTo>
                    <a:cubicBezTo>
                      <a:pt x="71" y="298"/>
                      <a:pt x="106" y="241"/>
                      <a:pt x="106" y="177"/>
                    </a:cubicBezTo>
                    <a:cubicBezTo>
                      <a:pt x="106" y="0"/>
                      <a:pt x="106" y="0"/>
                      <a:pt x="106" y="0"/>
                    </a:cubicBezTo>
                    <a:cubicBezTo>
                      <a:pt x="46" y="0"/>
                      <a:pt x="46" y="0"/>
                      <a:pt x="46" y="0"/>
                    </a:cubicBezTo>
                    <a:lnTo>
                      <a:pt x="46" y="17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8" name="Oval 353"/>
              <p:cNvSpPr>
                <a:spLocks noChangeArrowheads="1"/>
              </p:cNvSpPr>
              <p:nvPr/>
            </p:nvSpPr>
            <p:spPr bwMode="auto">
              <a:xfrm>
                <a:off x="2822575" y="2686050"/>
                <a:ext cx="38100" cy="349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89" name="Oval 354"/>
              <p:cNvSpPr>
                <a:spLocks noChangeArrowheads="1"/>
              </p:cNvSpPr>
              <p:nvPr/>
            </p:nvSpPr>
            <p:spPr bwMode="auto">
              <a:xfrm>
                <a:off x="3154363" y="2686050"/>
                <a:ext cx="38100" cy="349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0" name="Rectangle 355"/>
              <p:cNvSpPr>
                <a:spLocks noChangeArrowheads="1"/>
              </p:cNvSpPr>
              <p:nvPr/>
            </p:nvSpPr>
            <p:spPr bwMode="auto">
              <a:xfrm>
                <a:off x="3157538" y="2728913"/>
                <a:ext cx="31750" cy="1095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1" name="Freeform 356"/>
              <p:cNvSpPr>
                <a:spLocks/>
              </p:cNvSpPr>
              <p:nvPr/>
            </p:nvSpPr>
            <p:spPr bwMode="auto">
              <a:xfrm>
                <a:off x="3079750" y="2698750"/>
                <a:ext cx="66675" cy="146050"/>
              </a:xfrm>
              <a:custGeom>
                <a:avLst/>
                <a:gdLst>
                  <a:gd name="T0" fmla="*/ 85 w 122"/>
                  <a:gd name="T1" fmla="*/ 0 h 266"/>
                  <a:gd name="T2" fmla="*/ 23 w 122"/>
                  <a:gd name="T3" fmla="*/ 0 h 266"/>
                  <a:gd name="T4" fmla="*/ 23 w 122"/>
                  <a:gd name="T5" fmla="*/ 55 h 266"/>
                  <a:gd name="T6" fmla="*/ 0 w 122"/>
                  <a:gd name="T7" fmla="*/ 55 h 266"/>
                  <a:gd name="T8" fmla="*/ 0 w 122"/>
                  <a:gd name="T9" fmla="*/ 107 h 266"/>
                  <a:gd name="T10" fmla="*/ 23 w 122"/>
                  <a:gd name="T11" fmla="*/ 107 h 266"/>
                  <a:gd name="T12" fmla="*/ 23 w 122"/>
                  <a:gd name="T13" fmla="*/ 177 h 266"/>
                  <a:gd name="T14" fmla="*/ 120 w 122"/>
                  <a:gd name="T15" fmla="*/ 254 h 266"/>
                  <a:gd name="T16" fmla="*/ 120 w 122"/>
                  <a:gd name="T17" fmla="*/ 193 h 266"/>
                  <a:gd name="T18" fmla="*/ 112 w 122"/>
                  <a:gd name="T19" fmla="*/ 193 h 266"/>
                  <a:gd name="T20" fmla="*/ 85 w 122"/>
                  <a:gd name="T21" fmla="*/ 158 h 266"/>
                  <a:gd name="T22" fmla="*/ 85 w 122"/>
                  <a:gd name="T23" fmla="*/ 107 h 266"/>
                  <a:gd name="T24" fmla="*/ 122 w 122"/>
                  <a:gd name="T25" fmla="*/ 107 h 266"/>
                  <a:gd name="T26" fmla="*/ 122 w 122"/>
                  <a:gd name="T27" fmla="*/ 55 h 266"/>
                  <a:gd name="T28" fmla="*/ 85 w 122"/>
                  <a:gd name="T29" fmla="*/ 55 h 266"/>
                  <a:gd name="T30" fmla="*/ 85 w 122"/>
                  <a:gd name="T3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266">
                    <a:moveTo>
                      <a:pt x="85" y="0"/>
                    </a:moveTo>
                    <a:cubicBezTo>
                      <a:pt x="23" y="0"/>
                      <a:pt x="23" y="0"/>
                      <a:pt x="23" y="0"/>
                    </a:cubicBezTo>
                    <a:cubicBezTo>
                      <a:pt x="23" y="55"/>
                      <a:pt x="23" y="55"/>
                      <a:pt x="23" y="55"/>
                    </a:cubicBezTo>
                    <a:cubicBezTo>
                      <a:pt x="0" y="55"/>
                      <a:pt x="0" y="55"/>
                      <a:pt x="0" y="55"/>
                    </a:cubicBezTo>
                    <a:cubicBezTo>
                      <a:pt x="0" y="107"/>
                      <a:pt x="0" y="107"/>
                      <a:pt x="0" y="107"/>
                    </a:cubicBezTo>
                    <a:cubicBezTo>
                      <a:pt x="23" y="107"/>
                      <a:pt x="23" y="107"/>
                      <a:pt x="23" y="107"/>
                    </a:cubicBezTo>
                    <a:cubicBezTo>
                      <a:pt x="23" y="177"/>
                      <a:pt x="23" y="177"/>
                      <a:pt x="23" y="177"/>
                    </a:cubicBezTo>
                    <a:cubicBezTo>
                      <a:pt x="23" y="266"/>
                      <a:pt x="112" y="254"/>
                      <a:pt x="120" y="254"/>
                    </a:cubicBezTo>
                    <a:cubicBezTo>
                      <a:pt x="120" y="193"/>
                      <a:pt x="120" y="193"/>
                      <a:pt x="120" y="193"/>
                    </a:cubicBezTo>
                    <a:cubicBezTo>
                      <a:pt x="116" y="193"/>
                      <a:pt x="117" y="193"/>
                      <a:pt x="112" y="193"/>
                    </a:cubicBezTo>
                    <a:cubicBezTo>
                      <a:pt x="95" y="193"/>
                      <a:pt x="85" y="180"/>
                      <a:pt x="85" y="158"/>
                    </a:cubicBezTo>
                    <a:cubicBezTo>
                      <a:pt x="85" y="107"/>
                      <a:pt x="85" y="107"/>
                      <a:pt x="85" y="107"/>
                    </a:cubicBezTo>
                    <a:cubicBezTo>
                      <a:pt x="122" y="107"/>
                      <a:pt x="122" y="107"/>
                      <a:pt x="122" y="107"/>
                    </a:cubicBezTo>
                    <a:cubicBezTo>
                      <a:pt x="122" y="55"/>
                      <a:pt x="122" y="55"/>
                      <a:pt x="122" y="55"/>
                    </a:cubicBezTo>
                    <a:cubicBezTo>
                      <a:pt x="85" y="55"/>
                      <a:pt x="85" y="55"/>
                      <a:pt x="85" y="55"/>
                    </a:cubicBezTo>
                    <a:lnTo>
                      <a:pt x="8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2" name="Freeform 357"/>
              <p:cNvSpPr>
                <a:spLocks/>
              </p:cNvSpPr>
              <p:nvPr/>
            </p:nvSpPr>
            <p:spPr bwMode="auto">
              <a:xfrm>
                <a:off x="2989263" y="2722563"/>
                <a:ext cx="90487" cy="117475"/>
              </a:xfrm>
              <a:custGeom>
                <a:avLst/>
                <a:gdLst>
                  <a:gd name="T0" fmla="*/ 82 w 165"/>
                  <a:gd name="T1" fmla="*/ 74 h 216"/>
                  <a:gd name="T2" fmla="*/ 68 w 165"/>
                  <a:gd name="T3" fmla="*/ 62 h 216"/>
                  <a:gd name="T4" fmla="*/ 83 w 165"/>
                  <a:gd name="T5" fmla="*/ 47 h 216"/>
                  <a:gd name="T6" fmla="*/ 105 w 165"/>
                  <a:gd name="T7" fmla="*/ 66 h 216"/>
                  <a:gd name="T8" fmla="*/ 147 w 165"/>
                  <a:gd name="T9" fmla="*/ 40 h 216"/>
                  <a:gd name="T10" fmla="*/ 79 w 165"/>
                  <a:gd name="T11" fmla="*/ 0 h 216"/>
                  <a:gd name="T12" fmla="*/ 11 w 165"/>
                  <a:gd name="T13" fmla="*/ 65 h 216"/>
                  <a:gd name="T14" fmla="*/ 81 w 165"/>
                  <a:gd name="T15" fmla="*/ 130 h 216"/>
                  <a:gd name="T16" fmla="*/ 98 w 165"/>
                  <a:gd name="T17" fmla="*/ 145 h 216"/>
                  <a:gd name="T18" fmla="*/ 80 w 165"/>
                  <a:gd name="T19" fmla="*/ 160 h 216"/>
                  <a:gd name="T20" fmla="*/ 51 w 165"/>
                  <a:gd name="T21" fmla="*/ 145 h 216"/>
                  <a:gd name="T22" fmla="*/ 0 w 165"/>
                  <a:gd name="T23" fmla="*/ 172 h 216"/>
                  <a:gd name="T24" fmla="*/ 82 w 165"/>
                  <a:gd name="T25" fmla="*/ 216 h 216"/>
                  <a:gd name="T26" fmla="*/ 165 w 165"/>
                  <a:gd name="T27" fmla="*/ 143 h 216"/>
                  <a:gd name="T28" fmla="*/ 82 w 165"/>
                  <a:gd name="T29" fmla="*/ 7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216">
                    <a:moveTo>
                      <a:pt x="82" y="74"/>
                    </a:moveTo>
                    <a:cubicBezTo>
                      <a:pt x="74" y="74"/>
                      <a:pt x="68" y="69"/>
                      <a:pt x="68" y="62"/>
                    </a:cubicBezTo>
                    <a:cubicBezTo>
                      <a:pt x="68" y="54"/>
                      <a:pt x="75" y="47"/>
                      <a:pt x="83" y="47"/>
                    </a:cubicBezTo>
                    <a:cubicBezTo>
                      <a:pt x="91" y="47"/>
                      <a:pt x="102" y="56"/>
                      <a:pt x="105" y="66"/>
                    </a:cubicBezTo>
                    <a:cubicBezTo>
                      <a:pt x="147" y="40"/>
                      <a:pt x="147" y="40"/>
                      <a:pt x="147" y="40"/>
                    </a:cubicBezTo>
                    <a:cubicBezTo>
                      <a:pt x="137" y="20"/>
                      <a:pt x="117" y="0"/>
                      <a:pt x="79" y="0"/>
                    </a:cubicBezTo>
                    <a:cubicBezTo>
                      <a:pt x="41" y="0"/>
                      <a:pt x="11" y="29"/>
                      <a:pt x="11" y="65"/>
                    </a:cubicBezTo>
                    <a:cubicBezTo>
                      <a:pt x="11" y="100"/>
                      <a:pt x="42" y="128"/>
                      <a:pt x="81" y="130"/>
                    </a:cubicBezTo>
                    <a:cubicBezTo>
                      <a:pt x="89" y="131"/>
                      <a:pt x="98" y="138"/>
                      <a:pt x="98" y="145"/>
                    </a:cubicBezTo>
                    <a:cubicBezTo>
                      <a:pt x="98" y="153"/>
                      <a:pt x="89" y="160"/>
                      <a:pt x="80" y="160"/>
                    </a:cubicBezTo>
                    <a:cubicBezTo>
                      <a:pt x="67" y="160"/>
                      <a:pt x="56" y="154"/>
                      <a:pt x="51" y="145"/>
                    </a:cubicBezTo>
                    <a:cubicBezTo>
                      <a:pt x="0" y="172"/>
                      <a:pt x="0" y="172"/>
                      <a:pt x="0" y="172"/>
                    </a:cubicBezTo>
                    <a:cubicBezTo>
                      <a:pt x="10" y="196"/>
                      <a:pt x="40" y="216"/>
                      <a:pt x="82" y="216"/>
                    </a:cubicBezTo>
                    <a:cubicBezTo>
                      <a:pt x="143" y="216"/>
                      <a:pt x="165" y="173"/>
                      <a:pt x="165" y="143"/>
                    </a:cubicBezTo>
                    <a:cubicBezTo>
                      <a:pt x="165" y="103"/>
                      <a:pt x="125" y="76"/>
                      <a:pt x="82" y="7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3" name="Freeform 358"/>
              <p:cNvSpPr>
                <a:spLocks noEditPoints="1"/>
              </p:cNvSpPr>
              <p:nvPr/>
            </p:nvSpPr>
            <p:spPr bwMode="auto">
              <a:xfrm>
                <a:off x="2698750" y="2720975"/>
                <a:ext cx="111125" cy="120650"/>
              </a:xfrm>
              <a:custGeom>
                <a:avLst/>
                <a:gdLst>
                  <a:gd name="T0" fmla="*/ 93 w 202"/>
                  <a:gd name="T1" fmla="*/ 176 h 220"/>
                  <a:gd name="T2" fmla="*/ 62 w 202"/>
                  <a:gd name="T3" fmla="*/ 153 h 220"/>
                  <a:gd name="T4" fmla="*/ 126 w 202"/>
                  <a:gd name="T5" fmla="*/ 123 h 220"/>
                  <a:gd name="T6" fmla="*/ 142 w 202"/>
                  <a:gd name="T7" fmla="*/ 123 h 220"/>
                  <a:gd name="T8" fmla="*/ 142 w 202"/>
                  <a:gd name="T9" fmla="*/ 137 h 220"/>
                  <a:gd name="T10" fmla="*/ 93 w 202"/>
                  <a:gd name="T11" fmla="*/ 176 h 220"/>
                  <a:gd name="T12" fmla="*/ 202 w 202"/>
                  <a:gd name="T13" fmla="*/ 215 h 220"/>
                  <a:gd name="T14" fmla="*/ 202 w 202"/>
                  <a:gd name="T15" fmla="*/ 108 h 220"/>
                  <a:gd name="T16" fmla="*/ 106 w 202"/>
                  <a:gd name="T17" fmla="*/ 0 h 220"/>
                  <a:gd name="T18" fmla="*/ 28 w 202"/>
                  <a:gd name="T19" fmla="*/ 22 h 220"/>
                  <a:gd name="T20" fmla="*/ 53 w 202"/>
                  <a:gd name="T21" fmla="*/ 63 h 220"/>
                  <a:gd name="T22" fmla="*/ 101 w 202"/>
                  <a:gd name="T23" fmla="*/ 49 h 220"/>
                  <a:gd name="T24" fmla="*/ 142 w 202"/>
                  <a:gd name="T25" fmla="*/ 82 h 220"/>
                  <a:gd name="T26" fmla="*/ 0 w 202"/>
                  <a:gd name="T27" fmla="*/ 155 h 220"/>
                  <a:gd name="T28" fmla="*/ 75 w 202"/>
                  <a:gd name="T29" fmla="*/ 220 h 220"/>
                  <a:gd name="T30" fmla="*/ 141 w 202"/>
                  <a:gd name="T31" fmla="*/ 200 h 220"/>
                  <a:gd name="T32" fmla="*/ 142 w 202"/>
                  <a:gd name="T33" fmla="*/ 200 h 220"/>
                  <a:gd name="T34" fmla="*/ 142 w 202"/>
                  <a:gd name="T35" fmla="*/ 215 h 220"/>
                  <a:gd name="T36" fmla="*/ 202 w 202"/>
                  <a:gd name="T37" fmla="*/ 2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220">
                    <a:moveTo>
                      <a:pt x="93" y="176"/>
                    </a:moveTo>
                    <a:cubicBezTo>
                      <a:pt x="79" y="176"/>
                      <a:pt x="62" y="169"/>
                      <a:pt x="62" y="153"/>
                    </a:cubicBezTo>
                    <a:cubicBezTo>
                      <a:pt x="62" y="125"/>
                      <a:pt x="106" y="123"/>
                      <a:pt x="126" y="123"/>
                    </a:cubicBezTo>
                    <a:cubicBezTo>
                      <a:pt x="142" y="123"/>
                      <a:pt x="142" y="123"/>
                      <a:pt x="142" y="123"/>
                    </a:cubicBezTo>
                    <a:cubicBezTo>
                      <a:pt x="142" y="137"/>
                      <a:pt x="142" y="137"/>
                      <a:pt x="142" y="137"/>
                    </a:cubicBezTo>
                    <a:cubicBezTo>
                      <a:pt x="142" y="163"/>
                      <a:pt x="118" y="176"/>
                      <a:pt x="93" y="176"/>
                    </a:cubicBezTo>
                    <a:moveTo>
                      <a:pt x="202" y="215"/>
                    </a:moveTo>
                    <a:cubicBezTo>
                      <a:pt x="202" y="108"/>
                      <a:pt x="202" y="108"/>
                      <a:pt x="202" y="108"/>
                    </a:cubicBezTo>
                    <a:cubicBezTo>
                      <a:pt x="202" y="38"/>
                      <a:pt x="181" y="0"/>
                      <a:pt x="106" y="0"/>
                    </a:cubicBezTo>
                    <a:cubicBezTo>
                      <a:pt x="78" y="0"/>
                      <a:pt x="50" y="8"/>
                      <a:pt x="28" y="22"/>
                    </a:cubicBezTo>
                    <a:cubicBezTo>
                      <a:pt x="53" y="63"/>
                      <a:pt x="53" y="63"/>
                      <a:pt x="53" y="63"/>
                    </a:cubicBezTo>
                    <a:cubicBezTo>
                      <a:pt x="66" y="55"/>
                      <a:pt x="84" y="49"/>
                      <a:pt x="101" y="49"/>
                    </a:cubicBezTo>
                    <a:cubicBezTo>
                      <a:pt x="123" y="49"/>
                      <a:pt x="142" y="59"/>
                      <a:pt x="142" y="82"/>
                    </a:cubicBezTo>
                    <a:cubicBezTo>
                      <a:pt x="88" y="82"/>
                      <a:pt x="0" y="83"/>
                      <a:pt x="0" y="155"/>
                    </a:cubicBezTo>
                    <a:cubicBezTo>
                      <a:pt x="0" y="198"/>
                      <a:pt x="36" y="220"/>
                      <a:pt x="75" y="220"/>
                    </a:cubicBezTo>
                    <a:cubicBezTo>
                      <a:pt x="101" y="220"/>
                      <a:pt x="129" y="213"/>
                      <a:pt x="141" y="200"/>
                    </a:cubicBezTo>
                    <a:cubicBezTo>
                      <a:pt x="142" y="200"/>
                      <a:pt x="142" y="200"/>
                      <a:pt x="142" y="200"/>
                    </a:cubicBezTo>
                    <a:cubicBezTo>
                      <a:pt x="142" y="215"/>
                      <a:pt x="142" y="215"/>
                      <a:pt x="142" y="215"/>
                    </a:cubicBezTo>
                    <a:lnTo>
                      <a:pt x="202" y="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4" name="Freeform 359"/>
              <p:cNvSpPr>
                <a:spLocks noEditPoints="1"/>
              </p:cNvSpPr>
              <p:nvPr/>
            </p:nvSpPr>
            <p:spPr bwMode="auto">
              <a:xfrm>
                <a:off x="3295650" y="2697163"/>
                <a:ext cx="12700" cy="14288"/>
              </a:xfrm>
              <a:custGeom>
                <a:avLst/>
                <a:gdLst>
                  <a:gd name="T0" fmla="*/ 4 w 23"/>
                  <a:gd name="T1" fmla="*/ 3 h 26"/>
                  <a:gd name="T2" fmla="*/ 9 w 23"/>
                  <a:gd name="T3" fmla="*/ 3 h 26"/>
                  <a:gd name="T4" fmla="*/ 17 w 23"/>
                  <a:gd name="T5" fmla="*/ 4 h 26"/>
                  <a:gd name="T6" fmla="*/ 18 w 23"/>
                  <a:gd name="T7" fmla="*/ 8 h 26"/>
                  <a:gd name="T8" fmla="*/ 17 w 23"/>
                  <a:gd name="T9" fmla="*/ 10 h 26"/>
                  <a:gd name="T10" fmla="*/ 15 w 23"/>
                  <a:gd name="T11" fmla="*/ 12 h 26"/>
                  <a:gd name="T12" fmla="*/ 7 w 23"/>
                  <a:gd name="T13" fmla="*/ 12 h 26"/>
                  <a:gd name="T14" fmla="*/ 4 w 23"/>
                  <a:gd name="T15" fmla="*/ 12 h 26"/>
                  <a:gd name="T16" fmla="*/ 4 w 23"/>
                  <a:gd name="T17" fmla="*/ 3 h 26"/>
                  <a:gd name="T18" fmla="*/ 0 w 23"/>
                  <a:gd name="T19" fmla="*/ 26 h 26"/>
                  <a:gd name="T20" fmla="*/ 4 w 23"/>
                  <a:gd name="T21" fmla="*/ 26 h 26"/>
                  <a:gd name="T22" fmla="*/ 4 w 23"/>
                  <a:gd name="T23" fmla="*/ 15 h 26"/>
                  <a:gd name="T24" fmla="*/ 6 w 23"/>
                  <a:gd name="T25" fmla="*/ 15 h 26"/>
                  <a:gd name="T26" fmla="*/ 11 w 23"/>
                  <a:gd name="T27" fmla="*/ 16 h 26"/>
                  <a:gd name="T28" fmla="*/ 16 w 23"/>
                  <a:gd name="T29" fmla="*/ 22 h 26"/>
                  <a:gd name="T30" fmla="*/ 19 w 23"/>
                  <a:gd name="T31" fmla="*/ 26 h 26"/>
                  <a:gd name="T32" fmla="*/ 23 w 23"/>
                  <a:gd name="T33" fmla="*/ 26 h 26"/>
                  <a:gd name="T34" fmla="*/ 20 w 23"/>
                  <a:gd name="T35" fmla="*/ 22 h 26"/>
                  <a:gd name="T36" fmla="*/ 18 w 23"/>
                  <a:gd name="T37" fmla="*/ 19 h 26"/>
                  <a:gd name="T38" fmla="*/ 16 w 23"/>
                  <a:gd name="T39" fmla="*/ 16 h 26"/>
                  <a:gd name="T40" fmla="*/ 14 w 23"/>
                  <a:gd name="T41" fmla="*/ 15 h 26"/>
                  <a:gd name="T42" fmla="*/ 19 w 23"/>
                  <a:gd name="T43" fmla="*/ 13 h 26"/>
                  <a:gd name="T44" fmla="*/ 22 w 23"/>
                  <a:gd name="T45" fmla="*/ 8 h 26"/>
                  <a:gd name="T46" fmla="*/ 19 w 23"/>
                  <a:gd name="T47" fmla="*/ 2 h 26"/>
                  <a:gd name="T48" fmla="*/ 11 w 23"/>
                  <a:gd name="T49" fmla="*/ 0 h 26"/>
                  <a:gd name="T50" fmla="*/ 0 w 23"/>
                  <a:gd name="T51" fmla="*/ 0 h 26"/>
                  <a:gd name="T52" fmla="*/ 0 w 23"/>
                  <a:gd name="T5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6">
                    <a:moveTo>
                      <a:pt x="4" y="3"/>
                    </a:moveTo>
                    <a:cubicBezTo>
                      <a:pt x="9" y="3"/>
                      <a:pt x="9" y="3"/>
                      <a:pt x="9" y="3"/>
                    </a:cubicBezTo>
                    <a:cubicBezTo>
                      <a:pt x="13" y="3"/>
                      <a:pt x="16" y="3"/>
                      <a:pt x="17" y="4"/>
                    </a:cubicBezTo>
                    <a:cubicBezTo>
                      <a:pt x="18" y="5"/>
                      <a:pt x="18" y="6"/>
                      <a:pt x="18" y="8"/>
                    </a:cubicBezTo>
                    <a:cubicBezTo>
                      <a:pt x="18" y="9"/>
                      <a:pt x="18" y="9"/>
                      <a:pt x="17" y="10"/>
                    </a:cubicBezTo>
                    <a:cubicBezTo>
                      <a:pt x="17" y="11"/>
                      <a:pt x="16" y="12"/>
                      <a:pt x="15" y="12"/>
                    </a:cubicBezTo>
                    <a:cubicBezTo>
                      <a:pt x="14" y="12"/>
                      <a:pt x="11" y="12"/>
                      <a:pt x="7" y="12"/>
                    </a:cubicBezTo>
                    <a:cubicBezTo>
                      <a:pt x="4" y="12"/>
                      <a:pt x="4" y="12"/>
                      <a:pt x="4" y="12"/>
                    </a:cubicBezTo>
                    <a:lnTo>
                      <a:pt x="4" y="3"/>
                    </a:lnTo>
                    <a:close/>
                    <a:moveTo>
                      <a:pt x="0" y="26"/>
                    </a:moveTo>
                    <a:cubicBezTo>
                      <a:pt x="4" y="26"/>
                      <a:pt x="4" y="26"/>
                      <a:pt x="4" y="26"/>
                    </a:cubicBezTo>
                    <a:cubicBezTo>
                      <a:pt x="4" y="15"/>
                      <a:pt x="4" y="15"/>
                      <a:pt x="4" y="15"/>
                    </a:cubicBezTo>
                    <a:cubicBezTo>
                      <a:pt x="6" y="15"/>
                      <a:pt x="6" y="15"/>
                      <a:pt x="6" y="15"/>
                    </a:cubicBezTo>
                    <a:cubicBezTo>
                      <a:pt x="8" y="15"/>
                      <a:pt x="10" y="16"/>
                      <a:pt x="11" y="16"/>
                    </a:cubicBezTo>
                    <a:cubicBezTo>
                      <a:pt x="12" y="17"/>
                      <a:pt x="14" y="19"/>
                      <a:pt x="16" y="22"/>
                    </a:cubicBezTo>
                    <a:cubicBezTo>
                      <a:pt x="19" y="26"/>
                      <a:pt x="19" y="26"/>
                      <a:pt x="19" y="26"/>
                    </a:cubicBezTo>
                    <a:cubicBezTo>
                      <a:pt x="23" y="26"/>
                      <a:pt x="23" y="26"/>
                      <a:pt x="23" y="26"/>
                    </a:cubicBezTo>
                    <a:cubicBezTo>
                      <a:pt x="20" y="22"/>
                      <a:pt x="20" y="22"/>
                      <a:pt x="20" y="22"/>
                    </a:cubicBezTo>
                    <a:cubicBezTo>
                      <a:pt x="20" y="21"/>
                      <a:pt x="19" y="20"/>
                      <a:pt x="18" y="19"/>
                    </a:cubicBezTo>
                    <a:cubicBezTo>
                      <a:pt x="17" y="17"/>
                      <a:pt x="16" y="17"/>
                      <a:pt x="16" y="16"/>
                    </a:cubicBezTo>
                    <a:cubicBezTo>
                      <a:pt x="16" y="16"/>
                      <a:pt x="15" y="15"/>
                      <a:pt x="14" y="15"/>
                    </a:cubicBezTo>
                    <a:cubicBezTo>
                      <a:pt x="16" y="15"/>
                      <a:pt x="18" y="14"/>
                      <a:pt x="19" y="13"/>
                    </a:cubicBezTo>
                    <a:cubicBezTo>
                      <a:pt x="21" y="12"/>
                      <a:pt x="22" y="10"/>
                      <a:pt x="22" y="8"/>
                    </a:cubicBezTo>
                    <a:cubicBezTo>
                      <a:pt x="22" y="5"/>
                      <a:pt x="21" y="4"/>
                      <a:pt x="19" y="2"/>
                    </a:cubicBezTo>
                    <a:cubicBezTo>
                      <a:pt x="18" y="1"/>
                      <a:pt x="15" y="0"/>
                      <a:pt x="11" y="0"/>
                    </a:cubicBezTo>
                    <a:cubicBezTo>
                      <a:pt x="0" y="0"/>
                      <a:pt x="0" y="0"/>
                      <a:pt x="0" y="0"/>
                    </a:cubicBezTo>
                    <a:lnTo>
                      <a:pt x="0"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5" name="Freeform 360"/>
              <p:cNvSpPr>
                <a:spLocks noEditPoints="1"/>
              </p:cNvSpPr>
              <p:nvPr/>
            </p:nvSpPr>
            <p:spPr bwMode="auto">
              <a:xfrm>
                <a:off x="3287713" y="2690813"/>
                <a:ext cx="26987" cy="26988"/>
              </a:xfrm>
              <a:custGeom>
                <a:avLst/>
                <a:gdLst>
                  <a:gd name="T0" fmla="*/ 48 w 51"/>
                  <a:gd name="T1" fmla="*/ 24 h 48"/>
                  <a:gd name="T2" fmla="*/ 41 w 51"/>
                  <a:gd name="T3" fmla="*/ 39 h 48"/>
                  <a:gd name="T4" fmla="*/ 25 w 51"/>
                  <a:gd name="T5" fmla="*/ 45 h 48"/>
                  <a:gd name="T6" fmla="*/ 10 w 51"/>
                  <a:gd name="T7" fmla="*/ 39 h 48"/>
                  <a:gd name="T8" fmla="*/ 3 w 51"/>
                  <a:gd name="T9" fmla="*/ 24 h 48"/>
                  <a:gd name="T10" fmla="*/ 10 w 51"/>
                  <a:gd name="T11" fmla="*/ 10 h 48"/>
                  <a:gd name="T12" fmla="*/ 25 w 51"/>
                  <a:gd name="T13" fmla="*/ 3 h 48"/>
                  <a:gd name="T14" fmla="*/ 41 w 51"/>
                  <a:gd name="T15" fmla="*/ 10 h 48"/>
                  <a:gd name="T16" fmla="*/ 48 w 51"/>
                  <a:gd name="T17" fmla="*/ 24 h 48"/>
                  <a:gd name="T18" fmla="*/ 7 w 51"/>
                  <a:gd name="T19" fmla="*/ 7 h 48"/>
                  <a:gd name="T20" fmla="*/ 0 w 51"/>
                  <a:gd name="T21" fmla="*/ 24 h 48"/>
                  <a:gd name="T22" fmla="*/ 7 w 51"/>
                  <a:gd name="T23" fmla="*/ 41 h 48"/>
                  <a:gd name="T24" fmla="*/ 26 w 51"/>
                  <a:gd name="T25" fmla="*/ 48 h 48"/>
                  <a:gd name="T26" fmla="*/ 44 w 51"/>
                  <a:gd name="T27" fmla="*/ 41 h 48"/>
                  <a:gd name="T28" fmla="*/ 51 w 51"/>
                  <a:gd name="T29" fmla="*/ 24 h 48"/>
                  <a:gd name="T30" fmla="*/ 44 w 51"/>
                  <a:gd name="T31" fmla="*/ 7 h 48"/>
                  <a:gd name="T32" fmla="*/ 26 w 51"/>
                  <a:gd name="T33" fmla="*/ 0 h 48"/>
                  <a:gd name="T34" fmla="*/ 7 w 51"/>
                  <a:gd name="T35"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48">
                    <a:moveTo>
                      <a:pt x="48" y="24"/>
                    </a:moveTo>
                    <a:cubicBezTo>
                      <a:pt x="48" y="30"/>
                      <a:pt x="45" y="35"/>
                      <a:pt x="41" y="39"/>
                    </a:cubicBezTo>
                    <a:cubicBezTo>
                      <a:pt x="37" y="43"/>
                      <a:pt x="32" y="45"/>
                      <a:pt x="25" y="45"/>
                    </a:cubicBezTo>
                    <a:cubicBezTo>
                      <a:pt x="19" y="45"/>
                      <a:pt x="14" y="43"/>
                      <a:pt x="10" y="39"/>
                    </a:cubicBezTo>
                    <a:cubicBezTo>
                      <a:pt x="6" y="35"/>
                      <a:pt x="3" y="30"/>
                      <a:pt x="3" y="24"/>
                    </a:cubicBezTo>
                    <a:cubicBezTo>
                      <a:pt x="3" y="18"/>
                      <a:pt x="6" y="14"/>
                      <a:pt x="10" y="10"/>
                    </a:cubicBezTo>
                    <a:cubicBezTo>
                      <a:pt x="14" y="5"/>
                      <a:pt x="19" y="3"/>
                      <a:pt x="25" y="3"/>
                    </a:cubicBezTo>
                    <a:cubicBezTo>
                      <a:pt x="32" y="3"/>
                      <a:pt x="37" y="5"/>
                      <a:pt x="41" y="10"/>
                    </a:cubicBezTo>
                    <a:cubicBezTo>
                      <a:pt x="45" y="14"/>
                      <a:pt x="48" y="18"/>
                      <a:pt x="48" y="24"/>
                    </a:cubicBezTo>
                    <a:moveTo>
                      <a:pt x="7" y="7"/>
                    </a:moveTo>
                    <a:cubicBezTo>
                      <a:pt x="2" y="12"/>
                      <a:pt x="0" y="17"/>
                      <a:pt x="0" y="24"/>
                    </a:cubicBezTo>
                    <a:cubicBezTo>
                      <a:pt x="0" y="31"/>
                      <a:pt x="2" y="36"/>
                      <a:pt x="7" y="41"/>
                    </a:cubicBezTo>
                    <a:cubicBezTo>
                      <a:pt x="12" y="46"/>
                      <a:pt x="19" y="48"/>
                      <a:pt x="26" y="48"/>
                    </a:cubicBezTo>
                    <a:cubicBezTo>
                      <a:pt x="33" y="48"/>
                      <a:pt x="39" y="46"/>
                      <a:pt x="44" y="41"/>
                    </a:cubicBezTo>
                    <a:cubicBezTo>
                      <a:pt x="49" y="36"/>
                      <a:pt x="51" y="31"/>
                      <a:pt x="51" y="24"/>
                    </a:cubicBezTo>
                    <a:cubicBezTo>
                      <a:pt x="51" y="17"/>
                      <a:pt x="49" y="12"/>
                      <a:pt x="44" y="7"/>
                    </a:cubicBezTo>
                    <a:cubicBezTo>
                      <a:pt x="39" y="2"/>
                      <a:pt x="33" y="0"/>
                      <a:pt x="26" y="0"/>
                    </a:cubicBezTo>
                    <a:cubicBezTo>
                      <a:pt x="19" y="0"/>
                      <a:pt x="12" y="3"/>
                      <a:pt x="7" y="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6" name="Freeform 361"/>
              <p:cNvSpPr>
                <a:spLocks/>
              </p:cNvSpPr>
              <p:nvPr/>
            </p:nvSpPr>
            <p:spPr bwMode="auto">
              <a:xfrm>
                <a:off x="3198813" y="2720975"/>
                <a:ext cx="115887" cy="117475"/>
              </a:xfrm>
              <a:custGeom>
                <a:avLst/>
                <a:gdLst>
                  <a:gd name="T0" fmla="*/ 107 w 213"/>
                  <a:gd name="T1" fmla="*/ 55 h 215"/>
                  <a:gd name="T2" fmla="*/ 155 w 213"/>
                  <a:gd name="T3" fmla="*/ 87 h 215"/>
                  <a:gd name="T4" fmla="*/ 213 w 213"/>
                  <a:gd name="T5" fmla="*/ 87 h 215"/>
                  <a:gd name="T6" fmla="*/ 107 w 213"/>
                  <a:gd name="T7" fmla="*/ 0 h 215"/>
                  <a:gd name="T8" fmla="*/ 0 w 213"/>
                  <a:gd name="T9" fmla="*/ 107 h 215"/>
                  <a:gd name="T10" fmla="*/ 107 w 213"/>
                  <a:gd name="T11" fmla="*/ 215 h 215"/>
                  <a:gd name="T12" fmla="*/ 213 w 213"/>
                  <a:gd name="T13" fmla="*/ 128 h 215"/>
                  <a:gd name="T14" fmla="*/ 155 w 213"/>
                  <a:gd name="T15" fmla="*/ 128 h 215"/>
                  <a:gd name="T16" fmla="*/ 107 w 213"/>
                  <a:gd name="T17" fmla="*/ 159 h 215"/>
                  <a:gd name="T18" fmla="*/ 55 w 213"/>
                  <a:gd name="T19" fmla="*/ 107 h 215"/>
                  <a:gd name="T20" fmla="*/ 107 w 213"/>
                  <a:gd name="T21" fmla="*/ 5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15">
                    <a:moveTo>
                      <a:pt x="107" y="55"/>
                    </a:moveTo>
                    <a:cubicBezTo>
                      <a:pt x="129" y="55"/>
                      <a:pt x="147" y="68"/>
                      <a:pt x="155" y="87"/>
                    </a:cubicBezTo>
                    <a:cubicBezTo>
                      <a:pt x="213" y="87"/>
                      <a:pt x="213" y="87"/>
                      <a:pt x="213" y="87"/>
                    </a:cubicBezTo>
                    <a:cubicBezTo>
                      <a:pt x="203" y="37"/>
                      <a:pt x="160" y="0"/>
                      <a:pt x="107" y="0"/>
                    </a:cubicBezTo>
                    <a:cubicBezTo>
                      <a:pt x="48" y="0"/>
                      <a:pt x="0" y="48"/>
                      <a:pt x="0" y="107"/>
                    </a:cubicBezTo>
                    <a:cubicBezTo>
                      <a:pt x="0" y="167"/>
                      <a:pt x="48" y="215"/>
                      <a:pt x="107" y="215"/>
                    </a:cubicBezTo>
                    <a:cubicBezTo>
                      <a:pt x="160" y="215"/>
                      <a:pt x="203" y="178"/>
                      <a:pt x="213" y="128"/>
                    </a:cubicBezTo>
                    <a:cubicBezTo>
                      <a:pt x="155" y="128"/>
                      <a:pt x="155" y="128"/>
                      <a:pt x="155" y="128"/>
                    </a:cubicBezTo>
                    <a:cubicBezTo>
                      <a:pt x="147" y="146"/>
                      <a:pt x="129" y="159"/>
                      <a:pt x="107" y="159"/>
                    </a:cubicBezTo>
                    <a:cubicBezTo>
                      <a:pt x="79" y="159"/>
                      <a:pt x="55" y="136"/>
                      <a:pt x="55" y="107"/>
                    </a:cubicBezTo>
                    <a:cubicBezTo>
                      <a:pt x="55" y="79"/>
                      <a:pt x="79" y="55"/>
                      <a:pt x="107" y="5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197" name="Freeform 362"/>
              <p:cNvSpPr>
                <a:spLocks noEditPoints="1"/>
              </p:cNvSpPr>
              <p:nvPr/>
            </p:nvSpPr>
            <p:spPr bwMode="auto">
              <a:xfrm>
                <a:off x="2868613" y="2720975"/>
                <a:ext cx="117475" cy="117475"/>
              </a:xfrm>
              <a:custGeom>
                <a:avLst/>
                <a:gdLst>
                  <a:gd name="T0" fmla="*/ 64 w 216"/>
                  <a:gd name="T1" fmla="*/ 81 h 216"/>
                  <a:gd name="T2" fmla="*/ 108 w 216"/>
                  <a:gd name="T3" fmla="*/ 56 h 216"/>
                  <a:gd name="T4" fmla="*/ 152 w 216"/>
                  <a:gd name="T5" fmla="*/ 81 h 216"/>
                  <a:gd name="T6" fmla="*/ 64 w 216"/>
                  <a:gd name="T7" fmla="*/ 81 h 216"/>
                  <a:gd name="T8" fmla="*/ 108 w 216"/>
                  <a:gd name="T9" fmla="*/ 0 h 216"/>
                  <a:gd name="T10" fmla="*/ 0 w 216"/>
                  <a:gd name="T11" fmla="*/ 108 h 216"/>
                  <a:gd name="T12" fmla="*/ 108 w 216"/>
                  <a:gd name="T13" fmla="*/ 216 h 216"/>
                  <a:gd name="T14" fmla="*/ 209 w 216"/>
                  <a:gd name="T15" fmla="*/ 145 h 216"/>
                  <a:gd name="T16" fmla="*/ 144 w 216"/>
                  <a:gd name="T17" fmla="*/ 145 h 216"/>
                  <a:gd name="T18" fmla="*/ 108 w 216"/>
                  <a:gd name="T19" fmla="*/ 160 h 216"/>
                  <a:gd name="T20" fmla="*/ 60 w 216"/>
                  <a:gd name="T21" fmla="*/ 128 h 216"/>
                  <a:gd name="T22" fmla="*/ 106 w 216"/>
                  <a:gd name="T23" fmla="*/ 128 h 216"/>
                  <a:gd name="T24" fmla="*/ 106 w 216"/>
                  <a:gd name="T25" fmla="*/ 128 h 216"/>
                  <a:gd name="T26" fmla="*/ 214 w 216"/>
                  <a:gd name="T27" fmla="*/ 128 h 216"/>
                  <a:gd name="T28" fmla="*/ 216 w 216"/>
                  <a:gd name="T29" fmla="*/ 108 h 216"/>
                  <a:gd name="T30" fmla="*/ 108 w 216"/>
                  <a:gd name="T31"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 h="216">
                    <a:moveTo>
                      <a:pt x="64" y="81"/>
                    </a:moveTo>
                    <a:cubicBezTo>
                      <a:pt x="73" y="66"/>
                      <a:pt x="89" y="56"/>
                      <a:pt x="108" y="56"/>
                    </a:cubicBezTo>
                    <a:cubicBezTo>
                      <a:pt x="126" y="56"/>
                      <a:pt x="142" y="66"/>
                      <a:pt x="152" y="81"/>
                    </a:cubicBezTo>
                    <a:lnTo>
                      <a:pt x="64" y="81"/>
                    </a:lnTo>
                    <a:close/>
                    <a:moveTo>
                      <a:pt x="108" y="0"/>
                    </a:moveTo>
                    <a:cubicBezTo>
                      <a:pt x="48" y="0"/>
                      <a:pt x="0" y="49"/>
                      <a:pt x="0" y="108"/>
                    </a:cubicBezTo>
                    <a:cubicBezTo>
                      <a:pt x="0" y="168"/>
                      <a:pt x="48" y="216"/>
                      <a:pt x="108" y="216"/>
                    </a:cubicBezTo>
                    <a:cubicBezTo>
                      <a:pt x="154" y="216"/>
                      <a:pt x="194" y="186"/>
                      <a:pt x="209" y="145"/>
                    </a:cubicBezTo>
                    <a:cubicBezTo>
                      <a:pt x="144" y="145"/>
                      <a:pt x="144" y="145"/>
                      <a:pt x="144" y="145"/>
                    </a:cubicBezTo>
                    <a:cubicBezTo>
                      <a:pt x="135" y="154"/>
                      <a:pt x="122" y="160"/>
                      <a:pt x="108" y="160"/>
                    </a:cubicBezTo>
                    <a:cubicBezTo>
                      <a:pt x="86" y="160"/>
                      <a:pt x="67" y="147"/>
                      <a:pt x="60" y="128"/>
                    </a:cubicBezTo>
                    <a:cubicBezTo>
                      <a:pt x="106" y="128"/>
                      <a:pt x="106" y="128"/>
                      <a:pt x="106" y="128"/>
                    </a:cubicBezTo>
                    <a:cubicBezTo>
                      <a:pt x="106" y="128"/>
                      <a:pt x="106" y="128"/>
                      <a:pt x="106" y="128"/>
                    </a:cubicBezTo>
                    <a:cubicBezTo>
                      <a:pt x="214" y="128"/>
                      <a:pt x="214" y="128"/>
                      <a:pt x="214" y="128"/>
                    </a:cubicBezTo>
                    <a:cubicBezTo>
                      <a:pt x="215" y="122"/>
                      <a:pt x="216" y="115"/>
                      <a:pt x="216" y="108"/>
                    </a:cubicBezTo>
                    <a:cubicBezTo>
                      <a:pt x="216" y="49"/>
                      <a:pt x="167" y="0"/>
                      <a:pt x="108"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198" name="Group 197"/>
            <p:cNvGrpSpPr/>
            <p:nvPr/>
          </p:nvGrpSpPr>
          <p:grpSpPr>
            <a:xfrm>
              <a:off x="5158099" y="2346354"/>
              <a:ext cx="456484" cy="103059"/>
              <a:chOff x="7239000" y="5318125"/>
              <a:chExt cx="1293813" cy="292101"/>
            </a:xfrm>
            <a:solidFill>
              <a:schemeClr val="tx2"/>
            </a:solidFill>
          </p:grpSpPr>
          <p:sp>
            <p:nvSpPr>
              <p:cNvPr id="199" name="Freeform 434"/>
              <p:cNvSpPr>
                <a:spLocks noEditPoints="1"/>
              </p:cNvSpPr>
              <p:nvPr/>
            </p:nvSpPr>
            <p:spPr bwMode="auto">
              <a:xfrm>
                <a:off x="7239000" y="5446713"/>
                <a:ext cx="149225" cy="163513"/>
              </a:xfrm>
              <a:custGeom>
                <a:avLst/>
                <a:gdLst>
                  <a:gd name="T0" fmla="*/ 58 w 271"/>
                  <a:gd name="T1" fmla="*/ 118 h 302"/>
                  <a:gd name="T2" fmla="*/ 138 w 271"/>
                  <a:gd name="T3" fmla="*/ 47 h 302"/>
                  <a:gd name="T4" fmla="*/ 217 w 271"/>
                  <a:gd name="T5" fmla="*/ 118 h 302"/>
                  <a:gd name="T6" fmla="*/ 58 w 271"/>
                  <a:gd name="T7" fmla="*/ 118 h 302"/>
                  <a:gd name="T8" fmla="*/ 138 w 271"/>
                  <a:gd name="T9" fmla="*/ 0 h 302"/>
                  <a:gd name="T10" fmla="*/ 0 w 271"/>
                  <a:gd name="T11" fmla="*/ 153 h 302"/>
                  <a:gd name="T12" fmla="*/ 140 w 271"/>
                  <a:gd name="T13" fmla="*/ 302 h 302"/>
                  <a:gd name="T14" fmla="*/ 271 w 271"/>
                  <a:gd name="T15" fmla="*/ 224 h 302"/>
                  <a:gd name="T16" fmla="*/ 225 w 271"/>
                  <a:gd name="T17" fmla="*/ 198 h 302"/>
                  <a:gd name="T18" fmla="*/ 140 w 271"/>
                  <a:gd name="T19" fmla="*/ 253 h 302"/>
                  <a:gd name="T20" fmla="*/ 55 w 271"/>
                  <a:gd name="T21" fmla="*/ 159 h 302"/>
                  <a:gd name="T22" fmla="*/ 271 w 271"/>
                  <a:gd name="T23" fmla="*/ 159 h 302"/>
                  <a:gd name="T24" fmla="*/ 271 w 271"/>
                  <a:gd name="T25" fmla="*/ 151 h 302"/>
                  <a:gd name="T26" fmla="*/ 138 w 271"/>
                  <a:gd name="T2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302">
                    <a:moveTo>
                      <a:pt x="58" y="118"/>
                    </a:moveTo>
                    <a:cubicBezTo>
                      <a:pt x="64" y="77"/>
                      <a:pt x="96" y="47"/>
                      <a:pt x="138" y="47"/>
                    </a:cubicBezTo>
                    <a:cubicBezTo>
                      <a:pt x="182" y="47"/>
                      <a:pt x="210" y="76"/>
                      <a:pt x="217" y="118"/>
                    </a:cubicBezTo>
                    <a:lnTo>
                      <a:pt x="58" y="118"/>
                    </a:lnTo>
                    <a:close/>
                    <a:moveTo>
                      <a:pt x="138" y="0"/>
                    </a:moveTo>
                    <a:cubicBezTo>
                      <a:pt x="47" y="0"/>
                      <a:pt x="0" y="65"/>
                      <a:pt x="0" y="153"/>
                    </a:cubicBezTo>
                    <a:cubicBezTo>
                      <a:pt x="0" y="236"/>
                      <a:pt x="53" y="302"/>
                      <a:pt x="140" y="302"/>
                    </a:cubicBezTo>
                    <a:cubicBezTo>
                      <a:pt x="195" y="302"/>
                      <a:pt x="245" y="273"/>
                      <a:pt x="271" y="224"/>
                    </a:cubicBezTo>
                    <a:cubicBezTo>
                      <a:pt x="225" y="198"/>
                      <a:pt x="225" y="198"/>
                      <a:pt x="225" y="198"/>
                    </a:cubicBezTo>
                    <a:cubicBezTo>
                      <a:pt x="204" y="232"/>
                      <a:pt x="182" y="253"/>
                      <a:pt x="140" y="253"/>
                    </a:cubicBezTo>
                    <a:cubicBezTo>
                      <a:pt x="88" y="253"/>
                      <a:pt x="55" y="208"/>
                      <a:pt x="55" y="159"/>
                    </a:cubicBezTo>
                    <a:cubicBezTo>
                      <a:pt x="271" y="159"/>
                      <a:pt x="271" y="159"/>
                      <a:pt x="271" y="159"/>
                    </a:cubicBezTo>
                    <a:cubicBezTo>
                      <a:pt x="271" y="151"/>
                      <a:pt x="271" y="151"/>
                      <a:pt x="271" y="151"/>
                    </a:cubicBezTo>
                    <a:cubicBezTo>
                      <a:pt x="271" y="66"/>
                      <a:pt x="229" y="0"/>
                      <a:pt x="138"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0" name="Rectangle 435"/>
              <p:cNvSpPr>
                <a:spLocks noChangeArrowheads="1"/>
              </p:cNvSpPr>
              <p:nvPr/>
            </p:nvSpPr>
            <p:spPr bwMode="auto">
              <a:xfrm>
                <a:off x="7415213" y="5318125"/>
                <a:ext cx="28575" cy="2873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1" name="Rectangle 436"/>
              <p:cNvSpPr>
                <a:spLocks noChangeArrowheads="1"/>
              </p:cNvSpPr>
              <p:nvPr/>
            </p:nvSpPr>
            <p:spPr bwMode="auto">
              <a:xfrm>
                <a:off x="7488238" y="5318125"/>
                <a:ext cx="30162" cy="2873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2" name="Freeform 437"/>
              <p:cNvSpPr>
                <a:spLocks noEditPoints="1"/>
              </p:cNvSpPr>
              <p:nvPr/>
            </p:nvSpPr>
            <p:spPr bwMode="auto">
              <a:xfrm>
                <a:off x="7548563" y="5446713"/>
                <a:ext cx="157162" cy="163513"/>
              </a:xfrm>
              <a:custGeom>
                <a:avLst/>
                <a:gdLst>
                  <a:gd name="T0" fmla="*/ 144 w 288"/>
                  <a:gd name="T1" fmla="*/ 253 h 302"/>
                  <a:gd name="T2" fmla="*/ 55 w 288"/>
                  <a:gd name="T3" fmla="*/ 150 h 302"/>
                  <a:gd name="T4" fmla="*/ 144 w 288"/>
                  <a:gd name="T5" fmla="*/ 48 h 302"/>
                  <a:gd name="T6" fmla="*/ 237 w 288"/>
                  <a:gd name="T7" fmla="*/ 150 h 302"/>
                  <a:gd name="T8" fmla="*/ 144 w 288"/>
                  <a:gd name="T9" fmla="*/ 253 h 302"/>
                  <a:gd name="T10" fmla="*/ 234 w 288"/>
                  <a:gd name="T11" fmla="*/ 56 h 302"/>
                  <a:gd name="T12" fmla="*/ 232 w 288"/>
                  <a:gd name="T13" fmla="*/ 56 h 302"/>
                  <a:gd name="T14" fmla="*/ 134 w 288"/>
                  <a:gd name="T15" fmla="*/ 0 h 302"/>
                  <a:gd name="T16" fmla="*/ 0 w 288"/>
                  <a:gd name="T17" fmla="*/ 148 h 302"/>
                  <a:gd name="T18" fmla="*/ 136 w 288"/>
                  <a:gd name="T19" fmla="*/ 302 h 302"/>
                  <a:gd name="T20" fmla="*/ 232 w 288"/>
                  <a:gd name="T21" fmla="*/ 248 h 302"/>
                  <a:gd name="T22" fmla="*/ 234 w 288"/>
                  <a:gd name="T23" fmla="*/ 248 h 302"/>
                  <a:gd name="T24" fmla="*/ 234 w 288"/>
                  <a:gd name="T25" fmla="*/ 292 h 302"/>
                  <a:gd name="T26" fmla="*/ 288 w 288"/>
                  <a:gd name="T27" fmla="*/ 292 h 302"/>
                  <a:gd name="T28" fmla="*/ 288 w 288"/>
                  <a:gd name="T29" fmla="*/ 8 h 302"/>
                  <a:gd name="T30" fmla="*/ 234 w 288"/>
                  <a:gd name="T31" fmla="*/ 8 h 302"/>
                  <a:gd name="T32" fmla="*/ 234 w 288"/>
                  <a:gd name="T33" fmla="*/ 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302">
                    <a:moveTo>
                      <a:pt x="144" y="253"/>
                    </a:moveTo>
                    <a:cubicBezTo>
                      <a:pt x="87" y="253"/>
                      <a:pt x="55" y="204"/>
                      <a:pt x="55" y="150"/>
                    </a:cubicBezTo>
                    <a:cubicBezTo>
                      <a:pt x="55" y="97"/>
                      <a:pt x="88" y="48"/>
                      <a:pt x="144" y="48"/>
                    </a:cubicBezTo>
                    <a:cubicBezTo>
                      <a:pt x="203" y="48"/>
                      <a:pt x="237" y="95"/>
                      <a:pt x="237" y="150"/>
                    </a:cubicBezTo>
                    <a:cubicBezTo>
                      <a:pt x="237" y="206"/>
                      <a:pt x="204" y="253"/>
                      <a:pt x="144" y="253"/>
                    </a:cubicBezTo>
                    <a:moveTo>
                      <a:pt x="234" y="56"/>
                    </a:moveTo>
                    <a:cubicBezTo>
                      <a:pt x="232" y="56"/>
                      <a:pt x="232" y="56"/>
                      <a:pt x="232" y="56"/>
                    </a:cubicBezTo>
                    <a:cubicBezTo>
                      <a:pt x="210" y="22"/>
                      <a:pt x="176" y="0"/>
                      <a:pt x="134" y="0"/>
                    </a:cubicBezTo>
                    <a:cubicBezTo>
                      <a:pt x="51" y="0"/>
                      <a:pt x="0" y="71"/>
                      <a:pt x="0" y="148"/>
                    </a:cubicBezTo>
                    <a:cubicBezTo>
                      <a:pt x="0" y="230"/>
                      <a:pt x="49" y="302"/>
                      <a:pt x="136" y="302"/>
                    </a:cubicBezTo>
                    <a:cubicBezTo>
                      <a:pt x="176" y="302"/>
                      <a:pt x="210" y="280"/>
                      <a:pt x="232" y="248"/>
                    </a:cubicBezTo>
                    <a:cubicBezTo>
                      <a:pt x="234" y="248"/>
                      <a:pt x="234" y="248"/>
                      <a:pt x="234" y="248"/>
                    </a:cubicBezTo>
                    <a:cubicBezTo>
                      <a:pt x="234" y="292"/>
                      <a:pt x="234" y="292"/>
                      <a:pt x="234" y="292"/>
                    </a:cubicBezTo>
                    <a:cubicBezTo>
                      <a:pt x="288" y="292"/>
                      <a:pt x="288" y="292"/>
                      <a:pt x="288" y="292"/>
                    </a:cubicBezTo>
                    <a:cubicBezTo>
                      <a:pt x="288" y="8"/>
                      <a:pt x="288" y="8"/>
                      <a:pt x="288" y="8"/>
                    </a:cubicBezTo>
                    <a:cubicBezTo>
                      <a:pt x="234" y="8"/>
                      <a:pt x="234" y="8"/>
                      <a:pt x="234" y="8"/>
                    </a:cubicBezTo>
                    <a:lnTo>
                      <a:pt x="234"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3" name="Freeform 438"/>
              <p:cNvSpPr>
                <a:spLocks/>
              </p:cNvSpPr>
              <p:nvPr/>
            </p:nvSpPr>
            <p:spPr bwMode="auto">
              <a:xfrm>
                <a:off x="7839075" y="5446713"/>
                <a:ext cx="215900" cy="158750"/>
              </a:xfrm>
              <a:custGeom>
                <a:avLst/>
                <a:gdLst>
                  <a:gd name="T0" fmla="*/ 301 w 395"/>
                  <a:gd name="T1" fmla="*/ 0 h 292"/>
                  <a:gd name="T2" fmla="*/ 213 w 395"/>
                  <a:gd name="T3" fmla="*/ 50 h 292"/>
                  <a:gd name="T4" fmla="*/ 131 w 395"/>
                  <a:gd name="T5" fmla="*/ 0 h 292"/>
                  <a:gd name="T6" fmla="*/ 56 w 395"/>
                  <a:gd name="T7" fmla="*/ 44 h 292"/>
                  <a:gd name="T8" fmla="*/ 55 w 395"/>
                  <a:gd name="T9" fmla="*/ 44 h 292"/>
                  <a:gd name="T10" fmla="*/ 55 w 395"/>
                  <a:gd name="T11" fmla="*/ 8 h 292"/>
                  <a:gd name="T12" fmla="*/ 0 w 395"/>
                  <a:gd name="T13" fmla="*/ 8 h 292"/>
                  <a:gd name="T14" fmla="*/ 0 w 395"/>
                  <a:gd name="T15" fmla="*/ 292 h 292"/>
                  <a:gd name="T16" fmla="*/ 55 w 395"/>
                  <a:gd name="T17" fmla="*/ 292 h 292"/>
                  <a:gd name="T18" fmla="*/ 55 w 395"/>
                  <a:gd name="T19" fmla="*/ 153 h 292"/>
                  <a:gd name="T20" fmla="*/ 118 w 395"/>
                  <a:gd name="T21" fmla="*/ 48 h 292"/>
                  <a:gd name="T22" fmla="*/ 170 w 395"/>
                  <a:gd name="T23" fmla="*/ 142 h 292"/>
                  <a:gd name="T24" fmla="*/ 170 w 395"/>
                  <a:gd name="T25" fmla="*/ 292 h 292"/>
                  <a:gd name="T26" fmla="*/ 225 w 395"/>
                  <a:gd name="T27" fmla="*/ 292 h 292"/>
                  <a:gd name="T28" fmla="*/ 225 w 395"/>
                  <a:gd name="T29" fmla="*/ 153 h 292"/>
                  <a:gd name="T30" fmla="*/ 287 w 395"/>
                  <a:gd name="T31" fmla="*/ 48 h 292"/>
                  <a:gd name="T32" fmla="*/ 340 w 395"/>
                  <a:gd name="T33" fmla="*/ 131 h 292"/>
                  <a:gd name="T34" fmla="*/ 340 w 395"/>
                  <a:gd name="T35" fmla="*/ 292 h 292"/>
                  <a:gd name="T36" fmla="*/ 395 w 395"/>
                  <a:gd name="T37" fmla="*/ 292 h 292"/>
                  <a:gd name="T38" fmla="*/ 395 w 395"/>
                  <a:gd name="T39" fmla="*/ 122 h 292"/>
                  <a:gd name="T40" fmla="*/ 301 w 395"/>
                  <a:gd name="T4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5" h="292">
                    <a:moveTo>
                      <a:pt x="301" y="0"/>
                    </a:moveTo>
                    <a:cubicBezTo>
                      <a:pt x="265" y="0"/>
                      <a:pt x="231" y="20"/>
                      <a:pt x="213" y="50"/>
                    </a:cubicBezTo>
                    <a:cubicBezTo>
                      <a:pt x="195" y="19"/>
                      <a:pt x="168" y="0"/>
                      <a:pt x="131" y="0"/>
                    </a:cubicBezTo>
                    <a:cubicBezTo>
                      <a:pt x="100" y="0"/>
                      <a:pt x="72" y="19"/>
                      <a:pt x="56" y="44"/>
                    </a:cubicBezTo>
                    <a:cubicBezTo>
                      <a:pt x="55" y="44"/>
                      <a:pt x="55" y="44"/>
                      <a:pt x="55" y="44"/>
                    </a:cubicBezTo>
                    <a:cubicBezTo>
                      <a:pt x="55" y="8"/>
                      <a:pt x="55" y="8"/>
                      <a:pt x="55" y="8"/>
                    </a:cubicBezTo>
                    <a:cubicBezTo>
                      <a:pt x="0" y="8"/>
                      <a:pt x="0" y="8"/>
                      <a:pt x="0" y="8"/>
                    </a:cubicBezTo>
                    <a:cubicBezTo>
                      <a:pt x="0" y="292"/>
                      <a:pt x="0" y="292"/>
                      <a:pt x="0" y="292"/>
                    </a:cubicBezTo>
                    <a:cubicBezTo>
                      <a:pt x="55" y="292"/>
                      <a:pt x="55" y="292"/>
                      <a:pt x="55" y="292"/>
                    </a:cubicBezTo>
                    <a:cubicBezTo>
                      <a:pt x="55" y="153"/>
                      <a:pt x="55" y="153"/>
                      <a:pt x="55" y="153"/>
                    </a:cubicBezTo>
                    <a:cubicBezTo>
                      <a:pt x="55" y="108"/>
                      <a:pt x="60" y="48"/>
                      <a:pt x="118" y="48"/>
                    </a:cubicBezTo>
                    <a:cubicBezTo>
                      <a:pt x="168" y="48"/>
                      <a:pt x="170" y="105"/>
                      <a:pt x="170" y="142"/>
                    </a:cubicBezTo>
                    <a:cubicBezTo>
                      <a:pt x="170" y="292"/>
                      <a:pt x="170" y="292"/>
                      <a:pt x="170" y="292"/>
                    </a:cubicBezTo>
                    <a:cubicBezTo>
                      <a:pt x="225" y="292"/>
                      <a:pt x="225" y="292"/>
                      <a:pt x="225" y="292"/>
                    </a:cubicBezTo>
                    <a:cubicBezTo>
                      <a:pt x="225" y="153"/>
                      <a:pt x="225" y="153"/>
                      <a:pt x="225" y="153"/>
                    </a:cubicBezTo>
                    <a:cubicBezTo>
                      <a:pt x="225" y="109"/>
                      <a:pt x="229" y="48"/>
                      <a:pt x="287" y="48"/>
                    </a:cubicBezTo>
                    <a:cubicBezTo>
                      <a:pt x="335" y="48"/>
                      <a:pt x="340" y="95"/>
                      <a:pt x="340" y="131"/>
                    </a:cubicBezTo>
                    <a:cubicBezTo>
                      <a:pt x="340" y="292"/>
                      <a:pt x="340" y="292"/>
                      <a:pt x="340" y="292"/>
                    </a:cubicBezTo>
                    <a:cubicBezTo>
                      <a:pt x="395" y="292"/>
                      <a:pt x="395" y="292"/>
                      <a:pt x="395" y="292"/>
                    </a:cubicBezTo>
                    <a:cubicBezTo>
                      <a:pt x="395" y="122"/>
                      <a:pt x="395" y="122"/>
                      <a:pt x="395" y="122"/>
                    </a:cubicBezTo>
                    <a:cubicBezTo>
                      <a:pt x="395" y="58"/>
                      <a:pt x="375" y="0"/>
                      <a:pt x="301"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4" name="Freeform 439"/>
              <p:cNvSpPr>
                <a:spLocks noEditPoints="1"/>
              </p:cNvSpPr>
              <p:nvPr/>
            </p:nvSpPr>
            <p:spPr bwMode="auto">
              <a:xfrm>
                <a:off x="8080375" y="5446713"/>
                <a:ext cx="165100" cy="163513"/>
              </a:xfrm>
              <a:custGeom>
                <a:avLst/>
                <a:gdLst>
                  <a:gd name="T0" fmla="*/ 152 w 303"/>
                  <a:gd name="T1" fmla="*/ 250 h 302"/>
                  <a:gd name="T2" fmla="*/ 54 w 303"/>
                  <a:gd name="T3" fmla="*/ 151 h 302"/>
                  <a:gd name="T4" fmla="*/ 152 w 303"/>
                  <a:gd name="T5" fmla="*/ 52 h 302"/>
                  <a:gd name="T6" fmla="*/ 249 w 303"/>
                  <a:gd name="T7" fmla="*/ 151 h 302"/>
                  <a:gd name="T8" fmla="*/ 152 w 303"/>
                  <a:gd name="T9" fmla="*/ 250 h 302"/>
                  <a:gd name="T10" fmla="*/ 152 w 303"/>
                  <a:gd name="T11" fmla="*/ 0 h 302"/>
                  <a:gd name="T12" fmla="*/ 0 w 303"/>
                  <a:gd name="T13" fmla="*/ 151 h 302"/>
                  <a:gd name="T14" fmla="*/ 152 w 303"/>
                  <a:gd name="T15" fmla="*/ 302 h 302"/>
                  <a:gd name="T16" fmla="*/ 303 w 303"/>
                  <a:gd name="T17" fmla="*/ 151 h 302"/>
                  <a:gd name="T18" fmla="*/ 152 w 303"/>
                  <a:gd name="T1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302">
                    <a:moveTo>
                      <a:pt x="152" y="250"/>
                    </a:moveTo>
                    <a:cubicBezTo>
                      <a:pt x="98" y="250"/>
                      <a:pt x="54" y="204"/>
                      <a:pt x="54" y="151"/>
                    </a:cubicBezTo>
                    <a:cubicBezTo>
                      <a:pt x="54" y="97"/>
                      <a:pt x="98" y="52"/>
                      <a:pt x="152" y="52"/>
                    </a:cubicBezTo>
                    <a:cubicBezTo>
                      <a:pt x="206" y="52"/>
                      <a:pt x="249" y="97"/>
                      <a:pt x="249" y="151"/>
                    </a:cubicBezTo>
                    <a:cubicBezTo>
                      <a:pt x="249" y="204"/>
                      <a:pt x="206" y="250"/>
                      <a:pt x="152" y="250"/>
                    </a:cubicBezTo>
                    <a:moveTo>
                      <a:pt x="152" y="0"/>
                    </a:moveTo>
                    <a:cubicBezTo>
                      <a:pt x="67" y="0"/>
                      <a:pt x="0" y="65"/>
                      <a:pt x="0" y="151"/>
                    </a:cubicBezTo>
                    <a:cubicBezTo>
                      <a:pt x="0" y="236"/>
                      <a:pt x="67" y="302"/>
                      <a:pt x="152" y="302"/>
                    </a:cubicBezTo>
                    <a:cubicBezTo>
                      <a:pt x="236" y="302"/>
                      <a:pt x="303" y="236"/>
                      <a:pt x="303" y="151"/>
                    </a:cubicBezTo>
                    <a:cubicBezTo>
                      <a:pt x="303" y="65"/>
                      <a:pt x="236" y="0"/>
                      <a:pt x="15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5" name="Freeform 440"/>
              <p:cNvSpPr>
                <a:spLocks/>
              </p:cNvSpPr>
              <p:nvPr/>
            </p:nvSpPr>
            <p:spPr bwMode="auto">
              <a:xfrm>
                <a:off x="8264525" y="5446713"/>
                <a:ext cx="106362" cy="163513"/>
              </a:xfrm>
              <a:custGeom>
                <a:avLst/>
                <a:gdLst>
                  <a:gd name="T0" fmla="*/ 131 w 196"/>
                  <a:gd name="T1" fmla="*/ 127 h 302"/>
                  <a:gd name="T2" fmla="*/ 65 w 196"/>
                  <a:gd name="T3" fmla="*/ 76 h 302"/>
                  <a:gd name="T4" fmla="*/ 94 w 196"/>
                  <a:gd name="T5" fmla="*/ 48 h 302"/>
                  <a:gd name="T6" fmla="*/ 131 w 196"/>
                  <a:gd name="T7" fmla="*/ 73 h 302"/>
                  <a:gd name="T8" fmla="*/ 175 w 196"/>
                  <a:gd name="T9" fmla="*/ 50 h 302"/>
                  <a:gd name="T10" fmla="*/ 98 w 196"/>
                  <a:gd name="T11" fmla="*/ 0 h 302"/>
                  <a:gd name="T12" fmla="*/ 14 w 196"/>
                  <a:gd name="T13" fmla="*/ 82 h 302"/>
                  <a:gd name="T14" fmla="*/ 68 w 196"/>
                  <a:gd name="T15" fmla="*/ 154 h 302"/>
                  <a:gd name="T16" fmla="*/ 122 w 196"/>
                  <a:gd name="T17" fmla="*/ 182 h 302"/>
                  <a:gd name="T18" fmla="*/ 142 w 196"/>
                  <a:gd name="T19" fmla="*/ 213 h 302"/>
                  <a:gd name="T20" fmla="*/ 99 w 196"/>
                  <a:gd name="T21" fmla="*/ 253 h 302"/>
                  <a:gd name="T22" fmla="*/ 47 w 196"/>
                  <a:gd name="T23" fmla="*/ 217 h 302"/>
                  <a:gd name="T24" fmla="*/ 0 w 196"/>
                  <a:gd name="T25" fmla="*/ 238 h 302"/>
                  <a:gd name="T26" fmla="*/ 99 w 196"/>
                  <a:gd name="T27" fmla="*/ 302 h 302"/>
                  <a:gd name="T28" fmla="*/ 196 w 196"/>
                  <a:gd name="T29" fmla="*/ 208 h 302"/>
                  <a:gd name="T30" fmla="*/ 131 w 196"/>
                  <a:gd name="T31" fmla="*/ 12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302">
                    <a:moveTo>
                      <a:pt x="131" y="127"/>
                    </a:moveTo>
                    <a:cubicBezTo>
                      <a:pt x="98" y="112"/>
                      <a:pt x="65" y="101"/>
                      <a:pt x="65" y="76"/>
                    </a:cubicBezTo>
                    <a:cubicBezTo>
                      <a:pt x="65" y="60"/>
                      <a:pt x="79" y="48"/>
                      <a:pt x="94" y="48"/>
                    </a:cubicBezTo>
                    <a:cubicBezTo>
                      <a:pt x="110" y="48"/>
                      <a:pt x="124" y="59"/>
                      <a:pt x="131" y="73"/>
                    </a:cubicBezTo>
                    <a:cubicBezTo>
                      <a:pt x="175" y="50"/>
                      <a:pt x="175" y="50"/>
                      <a:pt x="175" y="50"/>
                    </a:cubicBezTo>
                    <a:cubicBezTo>
                      <a:pt x="160" y="19"/>
                      <a:pt x="132" y="0"/>
                      <a:pt x="98" y="0"/>
                    </a:cubicBezTo>
                    <a:cubicBezTo>
                      <a:pt x="51" y="0"/>
                      <a:pt x="14" y="36"/>
                      <a:pt x="14" y="82"/>
                    </a:cubicBezTo>
                    <a:cubicBezTo>
                      <a:pt x="14" y="121"/>
                      <a:pt x="37" y="137"/>
                      <a:pt x="68" y="154"/>
                    </a:cubicBezTo>
                    <a:cubicBezTo>
                      <a:pt x="122" y="182"/>
                      <a:pt x="122" y="182"/>
                      <a:pt x="122" y="182"/>
                    </a:cubicBezTo>
                    <a:cubicBezTo>
                      <a:pt x="134" y="191"/>
                      <a:pt x="142" y="198"/>
                      <a:pt x="142" y="213"/>
                    </a:cubicBezTo>
                    <a:cubicBezTo>
                      <a:pt x="142" y="238"/>
                      <a:pt x="122" y="253"/>
                      <a:pt x="99" y="253"/>
                    </a:cubicBezTo>
                    <a:cubicBezTo>
                      <a:pt x="73" y="253"/>
                      <a:pt x="59" y="238"/>
                      <a:pt x="47" y="217"/>
                    </a:cubicBezTo>
                    <a:cubicBezTo>
                      <a:pt x="0" y="238"/>
                      <a:pt x="0" y="238"/>
                      <a:pt x="0" y="238"/>
                    </a:cubicBezTo>
                    <a:cubicBezTo>
                      <a:pt x="16" y="278"/>
                      <a:pt x="57" y="302"/>
                      <a:pt x="99" y="302"/>
                    </a:cubicBezTo>
                    <a:cubicBezTo>
                      <a:pt x="152" y="302"/>
                      <a:pt x="196" y="262"/>
                      <a:pt x="196" y="208"/>
                    </a:cubicBezTo>
                    <a:cubicBezTo>
                      <a:pt x="196" y="163"/>
                      <a:pt x="164" y="142"/>
                      <a:pt x="131" y="12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6" name="Freeform 441"/>
              <p:cNvSpPr>
                <a:spLocks/>
              </p:cNvSpPr>
              <p:nvPr/>
            </p:nvSpPr>
            <p:spPr bwMode="auto">
              <a:xfrm>
                <a:off x="8391525" y="5446713"/>
                <a:ext cx="106362" cy="163513"/>
              </a:xfrm>
              <a:custGeom>
                <a:avLst/>
                <a:gdLst>
                  <a:gd name="T0" fmla="*/ 131 w 196"/>
                  <a:gd name="T1" fmla="*/ 127 h 302"/>
                  <a:gd name="T2" fmla="*/ 65 w 196"/>
                  <a:gd name="T3" fmla="*/ 76 h 302"/>
                  <a:gd name="T4" fmla="*/ 94 w 196"/>
                  <a:gd name="T5" fmla="*/ 48 h 302"/>
                  <a:gd name="T6" fmla="*/ 131 w 196"/>
                  <a:gd name="T7" fmla="*/ 73 h 302"/>
                  <a:gd name="T8" fmla="*/ 175 w 196"/>
                  <a:gd name="T9" fmla="*/ 50 h 302"/>
                  <a:gd name="T10" fmla="*/ 97 w 196"/>
                  <a:gd name="T11" fmla="*/ 0 h 302"/>
                  <a:gd name="T12" fmla="*/ 14 w 196"/>
                  <a:gd name="T13" fmla="*/ 82 h 302"/>
                  <a:gd name="T14" fmla="*/ 68 w 196"/>
                  <a:gd name="T15" fmla="*/ 154 h 302"/>
                  <a:gd name="T16" fmla="*/ 122 w 196"/>
                  <a:gd name="T17" fmla="*/ 182 h 302"/>
                  <a:gd name="T18" fmla="*/ 142 w 196"/>
                  <a:gd name="T19" fmla="*/ 213 h 302"/>
                  <a:gd name="T20" fmla="*/ 99 w 196"/>
                  <a:gd name="T21" fmla="*/ 253 h 302"/>
                  <a:gd name="T22" fmla="*/ 47 w 196"/>
                  <a:gd name="T23" fmla="*/ 217 h 302"/>
                  <a:gd name="T24" fmla="*/ 0 w 196"/>
                  <a:gd name="T25" fmla="*/ 238 h 302"/>
                  <a:gd name="T26" fmla="*/ 99 w 196"/>
                  <a:gd name="T27" fmla="*/ 302 h 302"/>
                  <a:gd name="T28" fmla="*/ 196 w 196"/>
                  <a:gd name="T29" fmla="*/ 208 h 302"/>
                  <a:gd name="T30" fmla="*/ 131 w 196"/>
                  <a:gd name="T31" fmla="*/ 12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302">
                    <a:moveTo>
                      <a:pt x="131" y="127"/>
                    </a:moveTo>
                    <a:cubicBezTo>
                      <a:pt x="97" y="112"/>
                      <a:pt x="65" y="101"/>
                      <a:pt x="65" y="76"/>
                    </a:cubicBezTo>
                    <a:cubicBezTo>
                      <a:pt x="65" y="60"/>
                      <a:pt x="79" y="48"/>
                      <a:pt x="94" y="48"/>
                    </a:cubicBezTo>
                    <a:cubicBezTo>
                      <a:pt x="110" y="48"/>
                      <a:pt x="124" y="59"/>
                      <a:pt x="131" y="73"/>
                    </a:cubicBezTo>
                    <a:cubicBezTo>
                      <a:pt x="175" y="50"/>
                      <a:pt x="175" y="50"/>
                      <a:pt x="175" y="50"/>
                    </a:cubicBezTo>
                    <a:cubicBezTo>
                      <a:pt x="160" y="19"/>
                      <a:pt x="132" y="0"/>
                      <a:pt x="97" y="0"/>
                    </a:cubicBezTo>
                    <a:cubicBezTo>
                      <a:pt x="51" y="0"/>
                      <a:pt x="14" y="36"/>
                      <a:pt x="14" y="82"/>
                    </a:cubicBezTo>
                    <a:cubicBezTo>
                      <a:pt x="14" y="121"/>
                      <a:pt x="37" y="137"/>
                      <a:pt x="68" y="154"/>
                    </a:cubicBezTo>
                    <a:cubicBezTo>
                      <a:pt x="122" y="182"/>
                      <a:pt x="122" y="182"/>
                      <a:pt x="122" y="182"/>
                    </a:cubicBezTo>
                    <a:cubicBezTo>
                      <a:pt x="134" y="191"/>
                      <a:pt x="142" y="198"/>
                      <a:pt x="142" y="213"/>
                    </a:cubicBezTo>
                    <a:cubicBezTo>
                      <a:pt x="142" y="238"/>
                      <a:pt x="122" y="253"/>
                      <a:pt x="99" y="253"/>
                    </a:cubicBezTo>
                    <a:cubicBezTo>
                      <a:pt x="73" y="253"/>
                      <a:pt x="59" y="238"/>
                      <a:pt x="47" y="217"/>
                    </a:cubicBezTo>
                    <a:cubicBezTo>
                      <a:pt x="0" y="238"/>
                      <a:pt x="0" y="238"/>
                      <a:pt x="0" y="238"/>
                    </a:cubicBezTo>
                    <a:cubicBezTo>
                      <a:pt x="15" y="278"/>
                      <a:pt x="57" y="302"/>
                      <a:pt x="99" y="302"/>
                    </a:cubicBezTo>
                    <a:cubicBezTo>
                      <a:pt x="151" y="302"/>
                      <a:pt x="196" y="262"/>
                      <a:pt x="196" y="208"/>
                    </a:cubicBezTo>
                    <a:cubicBezTo>
                      <a:pt x="196" y="163"/>
                      <a:pt x="164" y="142"/>
                      <a:pt x="131" y="12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7" name="Freeform 442"/>
              <p:cNvSpPr>
                <a:spLocks noEditPoints="1"/>
              </p:cNvSpPr>
              <p:nvPr/>
            </p:nvSpPr>
            <p:spPr bwMode="auto">
              <a:xfrm>
                <a:off x="8513763" y="5451475"/>
                <a:ext cx="11112" cy="17463"/>
              </a:xfrm>
              <a:custGeom>
                <a:avLst/>
                <a:gdLst>
                  <a:gd name="T0" fmla="*/ 6 w 22"/>
                  <a:gd name="T1" fmla="*/ 14 h 31"/>
                  <a:gd name="T2" fmla="*/ 5 w 22"/>
                  <a:gd name="T3" fmla="*/ 14 h 31"/>
                  <a:gd name="T4" fmla="*/ 5 w 22"/>
                  <a:gd name="T5" fmla="*/ 5 h 31"/>
                  <a:gd name="T6" fmla="*/ 7 w 22"/>
                  <a:gd name="T7" fmla="*/ 5 h 31"/>
                  <a:gd name="T8" fmla="*/ 13 w 22"/>
                  <a:gd name="T9" fmla="*/ 9 h 31"/>
                  <a:gd name="T10" fmla="*/ 6 w 22"/>
                  <a:gd name="T11" fmla="*/ 14 h 31"/>
                  <a:gd name="T12" fmla="*/ 12 w 22"/>
                  <a:gd name="T13" fmla="*/ 18 h 31"/>
                  <a:gd name="T14" fmla="*/ 17 w 22"/>
                  <a:gd name="T15" fmla="*/ 15 h 31"/>
                  <a:gd name="T16" fmla="*/ 18 w 22"/>
                  <a:gd name="T17" fmla="*/ 9 h 31"/>
                  <a:gd name="T18" fmla="*/ 15 w 22"/>
                  <a:gd name="T19" fmla="*/ 2 h 31"/>
                  <a:gd name="T20" fmla="*/ 6 w 22"/>
                  <a:gd name="T21" fmla="*/ 0 h 31"/>
                  <a:gd name="T22" fmla="*/ 0 w 22"/>
                  <a:gd name="T23" fmla="*/ 0 h 31"/>
                  <a:gd name="T24" fmla="*/ 0 w 22"/>
                  <a:gd name="T25" fmla="*/ 31 h 31"/>
                  <a:gd name="T26" fmla="*/ 5 w 22"/>
                  <a:gd name="T27" fmla="*/ 31 h 31"/>
                  <a:gd name="T28" fmla="*/ 5 w 22"/>
                  <a:gd name="T29" fmla="*/ 19 h 31"/>
                  <a:gd name="T30" fmla="*/ 15 w 22"/>
                  <a:gd name="T31" fmla="*/ 31 h 31"/>
                  <a:gd name="T32" fmla="*/ 22 w 22"/>
                  <a:gd name="T33" fmla="*/ 31 h 31"/>
                  <a:gd name="T34" fmla="*/ 12 w 22"/>
                  <a:gd name="T35"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31">
                    <a:moveTo>
                      <a:pt x="6" y="14"/>
                    </a:moveTo>
                    <a:cubicBezTo>
                      <a:pt x="5" y="14"/>
                      <a:pt x="5" y="14"/>
                      <a:pt x="5" y="14"/>
                    </a:cubicBezTo>
                    <a:cubicBezTo>
                      <a:pt x="5" y="5"/>
                      <a:pt x="5" y="5"/>
                      <a:pt x="5" y="5"/>
                    </a:cubicBezTo>
                    <a:cubicBezTo>
                      <a:pt x="7" y="5"/>
                      <a:pt x="7" y="5"/>
                      <a:pt x="7" y="5"/>
                    </a:cubicBezTo>
                    <a:cubicBezTo>
                      <a:pt x="11" y="5"/>
                      <a:pt x="13" y="7"/>
                      <a:pt x="13" y="9"/>
                    </a:cubicBezTo>
                    <a:cubicBezTo>
                      <a:pt x="13" y="12"/>
                      <a:pt x="11" y="14"/>
                      <a:pt x="6" y="14"/>
                    </a:cubicBezTo>
                    <a:moveTo>
                      <a:pt x="12" y="18"/>
                    </a:moveTo>
                    <a:cubicBezTo>
                      <a:pt x="14" y="17"/>
                      <a:pt x="15" y="16"/>
                      <a:pt x="17" y="15"/>
                    </a:cubicBezTo>
                    <a:cubicBezTo>
                      <a:pt x="18" y="13"/>
                      <a:pt x="18" y="11"/>
                      <a:pt x="18" y="9"/>
                    </a:cubicBezTo>
                    <a:cubicBezTo>
                      <a:pt x="18" y="6"/>
                      <a:pt x="17" y="4"/>
                      <a:pt x="15" y="2"/>
                    </a:cubicBezTo>
                    <a:cubicBezTo>
                      <a:pt x="13" y="1"/>
                      <a:pt x="10" y="0"/>
                      <a:pt x="6" y="0"/>
                    </a:cubicBezTo>
                    <a:cubicBezTo>
                      <a:pt x="0" y="0"/>
                      <a:pt x="0" y="0"/>
                      <a:pt x="0" y="0"/>
                    </a:cubicBezTo>
                    <a:cubicBezTo>
                      <a:pt x="0" y="31"/>
                      <a:pt x="0" y="31"/>
                      <a:pt x="0" y="31"/>
                    </a:cubicBezTo>
                    <a:cubicBezTo>
                      <a:pt x="5" y="31"/>
                      <a:pt x="5" y="31"/>
                      <a:pt x="5" y="31"/>
                    </a:cubicBezTo>
                    <a:cubicBezTo>
                      <a:pt x="5" y="19"/>
                      <a:pt x="5" y="19"/>
                      <a:pt x="5" y="19"/>
                    </a:cubicBezTo>
                    <a:cubicBezTo>
                      <a:pt x="15" y="31"/>
                      <a:pt x="15" y="31"/>
                      <a:pt x="15" y="31"/>
                    </a:cubicBezTo>
                    <a:cubicBezTo>
                      <a:pt x="22" y="31"/>
                      <a:pt x="22" y="31"/>
                      <a:pt x="22" y="31"/>
                    </a:cubicBezTo>
                    <a:cubicBezTo>
                      <a:pt x="12" y="18"/>
                      <a:pt x="12" y="18"/>
                      <a:pt x="12"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08" name="Freeform 443"/>
              <p:cNvSpPr>
                <a:spLocks noEditPoints="1"/>
              </p:cNvSpPr>
              <p:nvPr/>
            </p:nvSpPr>
            <p:spPr bwMode="auto">
              <a:xfrm>
                <a:off x="8504238" y="5446713"/>
                <a:ext cx="28575" cy="28575"/>
              </a:xfrm>
              <a:custGeom>
                <a:avLst/>
                <a:gdLst>
                  <a:gd name="T0" fmla="*/ 42 w 53"/>
                  <a:gd name="T1" fmla="*/ 42 h 53"/>
                  <a:gd name="T2" fmla="*/ 26 w 53"/>
                  <a:gd name="T3" fmla="*/ 49 h 53"/>
                  <a:gd name="T4" fmla="*/ 10 w 53"/>
                  <a:gd name="T5" fmla="*/ 42 h 53"/>
                  <a:gd name="T6" fmla="*/ 4 w 53"/>
                  <a:gd name="T7" fmla="*/ 26 h 53"/>
                  <a:gd name="T8" fmla="*/ 10 w 53"/>
                  <a:gd name="T9" fmla="*/ 10 h 53"/>
                  <a:gd name="T10" fmla="*/ 26 w 53"/>
                  <a:gd name="T11" fmla="*/ 4 h 53"/>
                  <a:gd name="T12" fmla="*/ 39 w 53"/>
                  <a:gd name="T13" fmla="*/ 8 h 53"/>
                  <a:gd name="T14" fmla="*/ 46 w 53"/>
                  <a:gd name="T15" fmla="*/ 16 h 53"/>
                  <a:gd name="T16" fmla="*/ 48 w 53"/>
                  <a:gd name="T17" fmla="*/ 26 h 53"/>
                  <a:gd name="T18" fmla="*/ 42 w 53"/>
                  <a:gd name="T19" fmla="*/ 42 h 53"/>
                  <a:gd name="T20" fmla="*/ 48 w 53"/>
                  <a:gd name="T21" fmla="*/ 12 h 53"/>
                  <a:gd name="T22" fmla="*/ 37 w 53"/>
                  <a:gd name="T23" fmla="*/ 2 h 53"/>
                  <a:gd name="T24" fmla="*/ 26 w 53"/>
                  <a:gd name="T25" fmla="*/ 0 h 53"/>
                  <a:gd name="T26" fmla="*/ 9 w 53"/>
                  <a:gd name="T27" fmla="*/ 6 h 53"/>
                  <a:gd name="T28" fmla="*/ 2 w 53"/>
                  <a:gd name="T29" fmla="*/ 15 h 53"/>
                  <a:gd name="T30" fmla="*/ 0 w 53"/>
                  <a:gd name="T31" fmla="*/ 26 h 53"/>
                  <a:gd name="T32" fmla="*/ 7 w 53"/>
                  <a:gd name="T33" fmla="*/ 45 h 53"/>
                  <a:gd name="T34" fmla="*/ 26 w 53"/>
                  <a:gd name="T35" fmla="*/ 53 h 53"/>
                  <a:gd name="T36" fmla="*/ 45 w 53"/>
                  <a:gd name="T37" fmla="*/ 45 h 53"/>
                  <a:gd name="T38" fmla="*/ 53 w 53"/>
                  <a:gd name="T39" fmla="*/ 26 h 53"/>
                  <a:gd name="T40" fmla="*/ 48 w 53"/>
                  <a:gd name="T41"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3">
                    <a:moveTo>
                      <a:pt x="42" y="42"/>
                    </a:moveTo>
                    <a:cubicBezTo>
                      <a:pt x="37" y="47"/>
                      <a:pt x="32" y="49"/>
                      <a:pt x="26" y="49"/>
                    </a:cubicBezTo>
                    <a:cubicBezTo>
                      <a:pt x="20" y="49"/>
                      <a:pt x="15" y="47"/>
                      <a:pt x="10" y="42"/>
                    </a:cubicBezTo>
                    <a:cubicBezTo>
                      <a:pt x="6" y="38"/>
                      <a:pt x="4" y="33"/>
                      <a:pt x="4" y="26"/>
                    </a:cubicBezTo>
                    <a:cubicBezTo>
                      <a:pt x="4" y="20"/>
                      <a:pt x="6" y="15"/>
                      <a:pt x="10" y="10"/>
                    </a:cubicBezTo>
                    <a:cubicBezTo>
                      <a:pt x="15" y="6"/>
                      <a:pt x="20" y="4"/>
                      <a:pt x="26" y="4"/>
                    </a:cubicBezTo>
                    <a:cubicBezTo>
                      <a:pt x="31" y="4"/>
                      <a:pt x="35" y="5"/>
                      <a:pt x="39" y="8"/>
                    </a:cubicBezTo>
                    <a:cubicBezTo>
                      <a:pt x="42" y="10"/>
                      <a:pt x="44" y="12"/>
                      <a:pt x="46" y="16"/>
                    </a:cubicBezTo>
                    <a:cubicBezTo>
                      <a:pt x="47" y="19"/>
                      <a:pt x="48" y="23"/>
                      <a:pt x="48" y="26"/>
                    </a:cubicBezTo>
                    <a:cubicBezTo>
                      <a:pt x="48" y="33"/>
                      <a:pt x="46" y="38"/>
                      <a:pt x="42" y="42"/>
                    </a:cubicBezTo>
                    <a:moveTo>
                      <a:pt x="48" y="12"/>
                    </a:moveTo>
                    <a:cubicBezTo>
                      <a:pt x="45" y="7"/>
                      <a:pt x="42" y="4"/>
                      <a:pt x="37" y="2"/>
                    </a:cubicBezTo>
                    <a:cubicBezTo>
                      <a:pt x="34" y="1"/>
                      <a:pt x="30" y="0"/>
                      <a:pt x="26" y="0"/>
                    </a:cubicBezTo>
                    <a:cubicBezTo>
                      <a:pt x="20" y="0"/>
                      <a:pt x="14" y="2"/>
                      <a:pt x="9" y="6"/>
                    </a:cubicBezTo>
                    <a:cubicBezTo>
                      <a:pt x="6" y="8"/>
                      <a:pt x="4" y="11"/>
                      <a:pt x="2" y="15"/>
                    </a:cubicBezTo>
                    <a:cubicBezTo>
                      <a:pt x="0" y="18"/>
                      <a:pt x="0" y="22"/>
                      <a:pt x="0" y="26"/>
                    </a:cubicBezTo>
                    <a:cubicBezTo>
                      <a:pt x="0" y="34"/>
                      <a:pt x="2" y="40"/>
                      <a:pt x="7" y="45"/>
                    </a:cubicBezTo>
                    <a:cubicBezTo>
                      <a:pt x="13" y="50"/>
                      <a:pt x="19" y="53"/>
                      <a:pt x="26" y="53"/>
                    </a:cubicBezTo>
                    <a:cubicBezTo>
                      <a:pt x="33" y="53"/>
                      <a:pt x="40" y="50"/>
                      <a:pt x="45" y="45"/>
                    </a:cubicBezTo>
                    <a:cubicBezTo>
                      <a:pt x="50" y="40"/>
                      <a:pt x="53" y="34"/>
                      <a:pt x="53" y="26"/>
                    </a:cubicBezTo>
                    <a:cubicBezTo>
                      <a:pt x="53" y="21"/>
                      <a:pt x="51" y="16"/>
                      <a:pt x="48" y="1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209" name="Group 208"/>
            <p:cNvGrpSpPr/>
            <p:nvPr/>
          </p:nvGrpSpPr>
          <p:grpSpPr>
            <a:xfrm>
              <a:off x="5143831" y="2144712"/>
              <a:ext cx="444966" cy="120347"/>
              <a:chOff x="4114800" y="5276850"/>
              <a:chExt cx="1338262" cy="361951"/>
            </a:xfrm>
            <a:solidFill>
              <a:schemeClr val="tx2"/>
            </a:solidFill>
          </p:grpSpPr>
          <p:sp>
            <p:nvSpPr>
              <p:cNvPr id="210" name="Freeform 444"/>
              <p:cNvSpPr>
                <a:spLocks/>
              </p:cNvSpPr>
              <p:nvPr/>
            </p:nvSpPr>
            <p:spPr bwMode="auto">
              <a:xfrm>
                <a:off x="5124450" y="5327650"/>
                <a:ext cx="130175" cy="103188"/>
              </a:xfrm>
              <a:custGeom>
                <a:avLst/>
                <a:gdLst>
                  <a:gd name="T0" fmla="*/ 91 w 240"/>
                  <a:gd name="T1" fmla="*/ 131 h 189"/>
                  <a:gd name="T2" fmla="*/ 111 w 240"/>
                  <a:gd name="T3" fmla="*/ 189 h 189"/>
                  <a:gd name="T4" fmla="*/ 139 w 240"/>
                  <a:gd name="T5" fmla="*/ 126 h 189"/>
                  <a:gd name="T6" fmla="*/ 231 w 240"/>
                  <a:gd name="T7" fmla="*/ 131 h 189"/>
                  <a:gd name="T8" fmla="*/ 163 w 240"/>
                  <a:gd name="T9" fmla="*/ 88 h 189"/>
                  <a:gd name="T10" fmla="*/ 218 w 240"/>
                  <a:gd name="T11" fmla="*/ 32 h 189"/>
                  <a:gd name="T12" fmla="*/ 155 w 240"/>
                  <a:gd name="T13" fmla="*/ 42 h 189"/>
                  <a:gd name="T14" fmla="*/ 133 w 240"/>
                  <a:gd name="T15" fmla="*/ 0 h 189"/>
                  <a:gd name="T16" fmla="*/ 102 w 240"/>
                  <a:gd name="T17" fmla="*/ 53 h 189"/>
                  <a:gd name="T18" fmla="*/ 41 w 240"/>
                  <a:gd name="T19" fmla="*/ 43 h 189"/>
                  <a:gd name="T20" fmla="*/ 82 w 240"/>
                  <a:gd name="T21" fmla="*/ 92 h 189"/>
                  <a:gd name="T22" fmla="*/ 14 w 240"/>
                  <a:gd name="T23" fmla="*/ 155 h 189"/>
                  <a:gd name="T24" fmla="*/ 91 w 240"/>
                  <a:gd name="T25" fmla="*/ 13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189">
                    <a:moveTo>
                      <a:pt x="91" y="131"/>
                    </a:moveTo>
                    <a:cubicBezTo>
                      <a:pt x="100" y="139"/>
                      <a:pt x="73" y="189"/>
                      <a:pt x="111" y="189"/>
                    </a:cubicBezTo>
                    <a:cubicBezTo>
                      <a:pt x="143" y="189"/>
                      <a:pt x="119" y="138"/>
                      <a:pt x="139" y="126"/>
                    </a:cubicBezTo>
                    <a:cubicBezTo>
                      <a:pt x="158" y="115"/>
                      <a:pt x="223" y="162"/>
                      <a:pt x="231" y="131"/>
                    </a:cubicBezTo>
                    <a:cubicBezTo>
                      <a:pt x="240" y="96"/>
                      <a:pt x="162" y="110"/>
                      <a:pt x="163" y="88"/>
                    </a:cubicBezTo>
                    <a:cubicBezTo>
                      <a:pt x="164" y="68"/>
                      <a:pt x="231" y="55"/>
                      <a:pt x="218" y="32"/>
                    </a:cubicBezTo>
                    <a:cubicBezTo>
                      <a:pt x="204" y="6"/>
                      <a:pt x="165" y="50"/>
                      <a:pt x="155" y="42"/>
                    </a:cubicBezTo>
                    <a:cubicBezTo>
                      <a:pt x="144" y="33"/>
                      <a:pt x="164" y="0"/>
                      <a:pt x="133" y="0"/>
                    </a:cubicBezTo>
                    <a:cubicBezTo>
                      <a:pt x="105" y="0"/>
                      <a:pt x="118" y="46"/>
                      <a:pt x="102" y="53"/>
                    </a:cubicBezTo>
                    <a:cubicBezTo>
                      <a:pt x="87" y="59"/>
                      <a:pt x="53" y="22"/>
                      <a:pt x="41" y="43"/>
                    </a:cubicBezTo>
                    <a:cubicBezTo>
                      <a:pt x="28" y="64"/>
                      <a:pt x="82" y="74"/>
                      <a:pt x="82" y="92"/>
                    </a:cubicBezTo>
                    <a:cubicBezTo>
                      <a:pt x="81" y="108"/>
                      <a:pt x="0" y="132"/>
                      <a:pt x="14" y="155"/>
                    </a:cubicBezTo>
                    <a:cubicBezTo>
                      <a:pt x="27" y="176"/>
                      <a:pt x="82" y="122"/>
                      <a:pt x="91" y="13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11" name="Freeform 445"/>
              <p:cNvSpPr>
                <a:spLocks/>
              </p:cNvSpPr>
              <p:nvPr/>
            </p:nvSpPr>
            <p:spPr bwMode="auto">
              <a:xfrm>
                <a:off x="4114800" y="5276850"/>
                <a:ext cx="198437" cy="292100"/>
              </a:xfrm>
              <a:custGeom>
                <a:avLst/>
                <a:gdLst>
                  <a:gd name="T0" fmla="*/ 92 w 362"/>
                  <a:gd name="T1" fmla="*/ 167 h 536"/>
                  <a:gd name="T2" fmla="*/ 263 w 362"/>
                  <a:gd name="T3" fmla="*/ 73 h 536"/>
                  <a:gd name="T4" fmla="*/ 241 w 362"/>
                  <a:gd name="T5" fmla="*/ 160 h 536"/>
                  <a:gd name="T6" fmla="*/ 267 w 362"/>
                  <a:gd name="T7" fmla="*/ 187 h 536"/>
                  <a:gd name="T8" fmla="*/ 304 w 362"/>
                  <a:gd name="T9" fmla="*/ 54 h 536"/>
                  <a:gd name="T10" fmla="*/ 124 w 362"/>
                  <a:gd name="T11" fmla="*/ 65 h 536"/>
                  <a:gd name="T12" fmla="*/ 43 w 362"/>
                  <a:gd name="T13" fmla="*/ 152 h 536"/>
                  <a:gd name="T14" fmla="*/ 211 w 362"/>
                  <a:gd name="T15" fmla="*/ 318 h 536"/>
                  <a:gd name="T16" fmla="*/ 313 w 362"/>
                  <a:gd name="T17" fmla="*/ 421 h 536"/>
                  <a:gd name="T18" fmla="*/ 106 w 362"/>
                  <a:gd name="T19" fmla="*/ 434 h 536"/>
                  <a:gd name="T20" fmla="*/ 121 w 362"/>
                  <a:gd name="T21" fmla="*/ 390 h 536"/>
                  <a:gd name="T22" fmla="*/ 87 w 362"/>
                  <a:gd name="T23" fmla="*/ 364 h 536"/>
                  <a:gd name="T24" fmla="*/ 170 w 362"/>
                  <a:gd name="T25" fmla="*/ 528 h 536"/>
                  <a:gd name="T26" fmla="*/ 361 w 362"/>
                  <a:gd name="T27" fmla="*/ 420 h 536"/>
                  <a:gd name="T28" fmla="*/ 92 w 362"/>
                  <a:gd name="T29" fmla="*/ 16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2" h="536">
                    <a:moveTo>
                      <a:pt x="92" y="167"/>
                    </a:moveTo>
                    <a:cubicBezTo>
                      <a:pt x="107" y="115"/>
                      <a:pt x="229" y="30"/>
                      <a:pt x="263" y="73"/>
                    </a:cubicBezTo>
                    <a:cubicBezTo>
                      <a:pt x="276" y="88"/>
                      <a:pt x="245" y="128"/>
                      <a:pt x="241" y="160"/>
                    </a:cubicBezTo>
                    <a:cubicBezTo>
                      <a:pt x="237" y="188"/>
                      <a:pt x="260" y="191"/>
                      <a:pt x="267" y="187"/>
                    </a:cubicBezTo>
                    <a:cubicBezTo>
                      <a:pt x="303" y="171"/>
                      <a:pt x="329" y="91"/>
                      <a:pt x="304" y="54"/>
                    </a:cubicBezTo>
                    <a:cubicBezTo>
                      <a:pt x="261" y="0"/>
                      <a:pt x="173" y="30"/>
                      <a:pt x="124" y="65"/>
                    </a:cubicBezTo>
                    <a:cubicBezTo>
                      <a:pt x="86" y="92"/>
                      <a:pt x="56" y="113"/>
                      <a:pt x="43" y="152"/>
                    </a:cubicBezTo>
                    <a:cubicBezTo>
                      <a:pt x="13" y="245"/>
                      <a:pt x="188" y="308"/>
                      <a:pt x="211" y="318"/>
                    </a:cubicBezTo>
                    <a:cubicBezTo>
                      <a:pt x="243" y="332"/>
                      <a:pt x="330" y="370"/>
                      <a:pt x="313" y="421"/>
                    </a:cubicBezTo>
                    <a:cubicBezTo>
                      <a:pt x="277" y="512"/>
                      <a:pt x="105" y="501"/>
                      <a:pt x="106" y="434"/>
                    </a:cubicBezTo>
                    <a:cubicBezTo>
                      <a:pt x="106" y="414"/>
                      <a:pt x="113" y="406"/>
                      <a:pt x="121" y="390"/>
                    </a:cubicBezTo>
                    <a:cubicBezTo>
                      <a:pt x="135" y="362"/>
                      <a:pt x="97" y="351"/>
                      <a:pt x="87" y="364"/>
                    </a:cubicBezTo>
                    <a:cubicBezTo>
                      <a:pt x="0" y="471"/>
                      <a:pt x="104" y="519"/>
                      <a:pt x="170" y="528"/>
                    </a:cubicBezTo>
                    <a:cubicBezTo>
                      <a:pt x="236" y="536"/>
                      <a:pt x="359" y="512"/>
                      <a:pt x="361" y="420"/>
                    </a:cubicBezTo>
                    <a:cubicBezTo>
                      <a:pt x="362" y="278"/>
                      <a:pt x="74" y="228"/>
                      <a:pt x="92" y="1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12" name="Freeform 446"/>
              <p:cNvSpPr>
                <a:spLocks noEditPoints="1"/>
              </p:cNvSpPr>
              <p:nvPr/>
            </p:nvSpPr>
            <p:spPr bwMode="auto">
              <a:xfrm>
                <a:off x="4919663" y="5326063"/>
                <a:ext cx="519112" cy="274638"/>
              </a:xfrm>
              <a:custGeom>
                <a:avLst/>
                <a:gdLst>
                  <a:gd name="T0" fmla="*/ 748 w 950"/>
                  <a:gd name="T1" fmla="*/ 349 h 502"/>
                  <a:gd name="T2" fmla="*/ 699 w 950"/>
                  <a:gd name="T3" fmla="*/ 405 h 502"/>
                  <a:gd name="T4" fmla="*/ 601 w 950"/>
                  <a:gd name="T5" fmla="*/ 347 h 502"/>
                  <a:gd name="T6" fmla="*/ 689 w 950"/>
                  <a:gd name="T7" fmla="*/ 277 h 502"/>
                  <a:gd name="T8" fmla="*/ 748 w 950"/>
                  <a:gd name="T9" fmla="*/ 349 h 502"/>
                  <a:gd name="T10" fmla="*/ 188 w 950"/>
                  <a:gd name="T11" fmla="*/ 342 h 502"/>
                  <a:gd name="T12" fmla="*/ 122 w 950"/>
                  <a:gd name="T13" fmla="*/ 399 h 502"/>
                  <a:gd name="T14" fmla="*/ 46 w 950"/>
                  <a:gd name="T15" fmla="*/ 344 h 502"/>
                  <a:gd name="T16" fmla="*/ 132 w 950"/>
                  <a:gd name="T17" fmla="*/ 277 h 502"/>
                  <a:gd name="T18" fmla="*/ 188 w 950"/>
                  <a:gd name="T19" fmla="*/ 342 h 502"/>
                  <a:gd name="T20" fmla="*/ 907 w 950"/>
                  <a:gd name="T21" fmla="*/ 385 h 502"/>
                  <a:gd name="T22" fmla="*/ 821 w 950"/>
                  <a:gd name="T23" fmla="*/ 233 h 502"/>
                  <a:gd name="T24" fmla="*/ 813 w 950"/>
                  <a:gd name="T25" fmla="*/ 13 h 502"/>
                  <a:gd name="T26" fmla="*/ 776 w 950"/>
                  <a:gd name="T27" fmla="*/ 267 h 502"/>
                  <a:gd name="T28" fmla="*/ 770 w 950"/>
                  <a:gd name="T29" fmla="*/ 273 h 502"/>
                  <a:gd name="T30" fmla="*/ 684 w 950"/>
                  <a:gd name="T31" fmla="*/ 237 h 502"/>
                  <a:gd name="T32" fmla="*/ 599 w 950"/>
                  <a:gd name="T33" fmla="*/ 266 h 502"/>
                  <a:gd name="T34" fmla="*/ 557 w 950"/>
                  <a:gd name="T35" fmla="*/ 343 h 502"/>
                  <a:gd name="T36" fmla="*/ 564 w 950"/>
                  <a:gd name="T37" fmla="*/ 378 h 502"/>
                  <a:gd name="T38" fmla="*/ 426 w 950"/>
                  <a:gd name="T39" fmla="*/ 393 h 502"/>
                  <a:gd name="T40" fmla="*/ 404 w 950"/>
                  <a:gd name="T41" fmla="*/ 373 h 502"/>
                  <a:gd name="T42" fmla="*/ 431 w 950"/>
                  <a:gd name="T43" fmla="*/ 279 h 502"/>
                  <a:gd name="T44" fmla="*/ 395 w 950"/>
                  <a:gd name="T45" fmla="*/ 274 h 502"/>
                  <a:gd name="T46" fmla="*/ 350 w 950"/>
                  <a:gd name="T47" fmla="*/ 381 h 502"/>
                  <a:gd name="T48" fmla="*/ 264 w 950"/>
                  <a:gd name="T49" fmla="*/ 233 h 502"/>
                  <a:gd name="T50" fmla="*/ 257 w 950"/>
                  <a:gd name="T51" fmla="*/ 17 h 502"/>
                  <a:gd name="T52" fmla="*/ 219 w 950"/>
                  <a:gd name="T53" fmla="*/ 267 h 502"/>
                  <a:gd name="T54" fmla="*/ 212 w 950"/>
                  <a:gd name="T55" fmla="*/ 276 h 502"/>
                  <a:gd name="T56" fmla="*/ 126 w 950"/>
                  <a:gd name="T57" fmla="*/ 237 h 502"/>
                  <a:gd name="T58" fmla="*/ 0 w 950"/>
                  <a:gd name="T59" fmla="*/ 343 h 502"/>
                  <a:gd name="T60" fmla="*/ 199 w 950"/>
                  <a:gd name="T61" fmla="*/ 425 h 502"/>
                  <a:gd name="T62" fmla="*/ 248 w 950"/>
                  <a:gd name="T63" fmla="*/ 339 h 502"/>
                  <a:gd name="T64" fmla="*/ 386 w 950"/>
                  <a:gd name="T65" fmla="*/ 425 h 502"/>
                  <a:gd name="T66" fmla="*/ 588 w 950"/>
                  <a:gd name="T67" fmla="*/ 415 h 502"/>
                  <a:gd name="T68" fmla="*/ 805 w 950"/>
                  <a:gd name="T69" fmla="*/ 339 h 502"/>
                  <a:gd name="T70" fmla="*/ 907 w 950"/>
                  <a:gd name="T71" fmla="*/ 432 h 502"/>
                  <a:gd name="T72" fmla="*/ 949 w 950"/>
                  <a:gd name="T73" fmla="*/ 413 h 502"/>
                  <a:gd name="T74" fmla="*/ 907 w 950"/>
                  <a:gd name="T75" fmla="*/ 38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502">
                    <a:moveTo>
                      <a:pt x="748" y="349"/>
                    </a:moveTo>
                    <a:cubicBezTo>
                      <a:pt x="747" y="377"/>
                      <a:pt x="735" y="396"/>
                      <a:pt x="699" y="405"/>
                    </a:cubicBezTo>
                    <a:cubicBezTo>
                      <a:pt x="657" y="415"/>
                      <a:pt x="601" y="380"/>
                      <a:pt x="601" y="347"/>
                    </a:cubicBezTo>
                    <a:cubicBezTo>
                      <a:pt x="599" y="308"/>
                      <a:pt x="635" y="272"/>
                      <a:pt x="689" y="277"/>
                    </a:cubicBezTo>
                    <a:cubicBezTo>
                      <a:pt x="725" y="280"/>
                      <a:pt x="749" y="329"/>
                      <a:pt x="748" y="349"/>
                    </a:cubicBezTo>
                    <a:moveTo>
                      <a:pt x="188" y="342"/>
                    </a:moveTo>
                    <a:cubicBezTo>
                      <a:pt x="185" y="377"/>
                      <a:pt x="165" y="400"/>
                      <a:pt x="122" y="399"/>
                    </a:cubicBezTo>
                    <a:cubicBezTo>
                      <a:pt x="84" y="397"/>
                      <a:pt x="48" y="372"/>
                      <a:pt x="46" y="344"/>
                    </a:cubicBezTo>
                    <a:cubicBezTo>
                      <a:pt x="45" y="323"/>
                      <a:pt x="70" y="267"/>
                      <a:pt x="132" y="277"/>
                    </a:cubicBezTo>
                    <a:cubicBezTo>
                      <a:pt x="156" y="281"/>
                      <a:pt x="189" y="316"/>
                      <a:pt x="188" y="342"/>
                    </a:cubicBezTo>
                    <a:moveTo>
                      <a:pt x="907" y="385"/>
                    </a:moveTo>
                    <a:cubicBezTo>
                      <a:pt x="826" y="343"/>
                      <a:pt x="816" y="266"/>
                      <a:pt x="821" y="233"/>
                    </a:cubicBezTo>
                    <a:cubicBezTo>
                      <a:pt x="858" y="3"/>
                      <a:pt x="824" y="11"/>
                      <a:pt x="813" y="13"/>
                    </a:cubicBezTo>
                    <a:cubicBezTo>
                      <a:pt x="772" y="22"/>
                      <a:pt x="778" y="222"/>
                      <a:pt x="776" y="267"/>
                    </a:cubicBezTo>
                    <a:cubicBezTo>
                      <a:pt x="770" y="273"/>
                      <a:pt x="770" y="273"/>
                      <a:pt x="770" y="273"/>
                    </a:cubicBezTo>
                    <a:cubicBezTo>
                      <a:pt x="770" y="273"/>
                      <a:pt x="734" y="235"/>
                      <a:pt x="684" y="237"/>
                    </a:cubicBezTo>
                    <a:cubicBezTo>
                      <a:pt x="653" y="237"/>
                      <a:pt x="625" y="246"/>
                      <a:pt x="599" y="266"/>
                    </a:cubicBezTo>
                    <a:cubicBezTo>
                      <a:pt x="571" y="288"/>
                      <a:pt x="560" y="313"/>
                      <a:pt x="557" y="343"/>
                    </a:cubicBezTo>
                    <a:cubicBezTo>
                      <a:pt x="557" y="354"/>
                      <a:pt x="559" y="366"/>
                      <a:pt x="564" y="378"/>
                    </a:cubicBezTo>
                    <a:cubicBezTo>
                      <a:pt x="511" y="402"/>
                      <a:pt x="465" y="398"/>
                      <a:pt x="426" y="393"/>
                    </a:cubicBezTo>
                    <a:cubicBezTo>
                      <a:pt x="408" y="390"/>
                      <a:pt x="401" y="383"/>
                      <a:pt x="404" y="373"/>
                    </a:cubicBezTo>
                    <a:cubicBezTo>
                      <a:pt x="413" y="339"/>
                      <a:pt x="434" y="287"/>
                      <a:pt x="431" y="279"/>
                    </a:cubicBezTo>
                    <a:cubicBezTo>
                      <a:pt x="424" y="267"/>
                      <a:pt x="402" y="265"/>
                      <a:pt x="395" y="274"/>
                    </a:cubicBezTo>
                    <a:cubicBezTo>
                      <a:pt x="367" y="309"/>
                      <a:pt x="352" y="370"/>
                      <a:pt x="350" y="381"/>
                    </a:cubicBezTo>
                    <a:cubicBezTo>
                      <a:pt x="278" y="348"/>
                      <a:pt x="264" y="294"/>
                      <a:pt x="264" y="233"/>
                    </a:cubicBezTo>
                    <a:cubicBezTo>
                      <a:pt x="264" y="189"/>
                      <a:pt x="316" y="0"/>
                      <a:pt x="257" y="17"/>
                    </a:cubicBezTo>
                    <a:cubicBezTo>
                      <a:pt x="211" y="29"/>
                      <a:pt x="221" y="222"/>
                      <a:pt x="219" y="267"/>
                    </a:cubicBezTo>
                    <a:cubicBezTo>
                      <a:pt x="212" y="276"/>
                      <a:pt x="212" y="276"/>
                      <a:pt x="212" y="276"/>
                    </a:cubicBezTo>
                    <a:cubicBezTo>
                      <a:pt x="212" y="276"/>
                      <a:pt x="181" y="239"/>
                      <a:pt x="126" y="237"/>
                    </a:cubicBezTo>
                    <a:cubicBezTo>
                      <a:pt x="48" y="234"/>
                      <a:pt x="0" y="291"/>
                      <a:pt x="0" y="343"/>
                    </a:cubicBezTo>
                    <a:cubicBezTo>
                      <a:pt x="0" y="419"/>
                      <a:pt x="116" y="479"/>
                      <a:pt x="199" y="425"/>
                    </a:cubicBezTo>
                    <a:cubicBezTo>
                      <a:pt x="226" y="407"/>
                      <a:pt x="240" y="367"/>
                      <a:pt x="248" y="339"/>
                    </a:cubicBezTo>
                    <a:cubicBezTo>
                      <a:pt x="262" y="359"/>
                      <a:pt x="296" y="449"/>
                      <a:pt x="386" y="425"/>
                    </a:cubicBezTo>
                    <a:cubicBezTo>
                      <a:pt x="418" y="438"/>
                      <a:pt x="515" y="463"/>
                      <a:pt x="588" y="415"/>
                    </a:cubicBezTo>
                    <a:cubicBezTo>
                      <a:pt x="611" y="435"/>
                      <a:pt x="769" y="502"/>
                      <a:pt x="805" y="339"/>
                    </a:cubicBezTo>
                    <a:cubicBezTo>
                      <a:pt x="819" y="359"/>
                      <a:pt x="862" y="426"/>
                      <a:pt x="907" y="432"/>
                    </a:cubicBezTo>
                    <a:cubicBezTo>
                      <a:pt x="937" y="436"/>
                      <a:pt x="948" y="428"/>
                      <a:pt x="949" y="413"/>
                    </a:cubicBezTo>
                    <a:cubicBezTo>
                      <a:pt x="950" y="388"/>
                      <a:pt x="923" y="394"/>
                      <a:pt x="907" y="38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13" name="Freeform 447"/>
              <p:cNvSpPr>
                <a:spLocks noEditPoints="1"/>
              </p:cNvSpPr>
              <p:nvPr/>
            </p:nvSpPr>
            <p:spPr bwMode="auto">
              <a:xfrm>
                <a:off x="4319588" y="5351463"/>
                <a:ext cx="606425" cy="287338"/>
              </a:xfrm>
              <a:custGeom>
                <a:avLst/>
                <a:gdLst>
                  <a:gd name="T0" fmla="*/ 666 w 1111"/>
                  <a:gd name="T1" fmla="*/ 218 h 526"/>
                  <a:gd name="T2" fmla="*/ 634 w 1111"/>
                  <a:gd name="T3" fmla="*/ 306 h 526"/>
                  <a:gd name="T4" fmla="*/ 666 w 1111"/>
                  <a:gd name="T5" fmla="*/ 218 h 526"/>
                  <a:gd name="T6" fmla="*/ 462 w 1111"/>
                  <a:gd name="T7" fmla="*/ 66 h 526"/>
                  <a:gd name="T8" fmla="*/ 393 w 1111"/>
                  <a:gd name="T9" fmla="*/ 276 h 526"/>
                  <a:gd name="T10" fmla="*/ 462 w 1111"/>
                  <a:gd name="T11" fmla="*/ 66 h 526"/>
                  <a:gd name="T12" fmla="*/ 204 w 1111"/>
                  <a:gd name="T13" fmla="*/ 322 h 526"/>
                  <a:gd name="T14" fmla="*/ 112 w 1111"/>
                  <a:gd name="T15" fmla="*/ 304 h 526"/>
                  <a:gd name="T16" fmla="*/ 185 w 1111"/>
                  <a:gd name="T17" fmla="*/ 201 h 526"/>
                  <a:gd name="T18" fmla="*/ 247 w 1111"/>
                  <a:gd name="T19" fmla="*/ 249 h 526"/>
                  <a:gd name="T20" fmla="*/ 204 w 1111"/>
                  <a:gd name="T21" fmla="*/ 322 h 526"/>
                  <a:gd name="T22" fmla="*/ 995 w 1111"/>
                  <a:gd name="T23" fmla="*/ 214 h 526"/>
                  <a:gd name="T24" fmla="*/ 909 w 1111"/>
                  <a:gd name="T25" fmla="*/ 247 h 526"/>
                  <a:gd name="T26" fmla="*/ 908 w 1111"/>
                  <a:gd name="T27" fmla="*/ 246 h 526"/>
                  <a:gd name="T28" fmla="*/ 866 w 1111"/>
                  <a:gd name="T29" fmla="*/ 268 h 526"/>
                  <a:gd name="T30" fmla="*/ 657 w 1111"/>
                  <a:gd name="T31" fmla="*/ 330 h 526"/>
                  <a:gd name="T32" fmla="*/ 670 w 1111"/>
                  <a:gd name="T33" fmla="*/ 185 h 526"/>
                  <a:gd name="T34" fmla="*/ 602 w 1111"/>
                  <a:gd name="T35" fmla="*/ 223 h 526"/>
                  <a:gd name="T36" fmla="*/ 598 w 1111"/>
                  <a:gd name="T37" fmla="*/ 312 h 526"/>
                  <a:gd name="T38" fmla="*/ 412 w 1111"/>
                  <a:gd name="T39" fmla="*/ 326 h 526"/>
                  <a:gd name="T40" fmla="*/ 499 w 1111"/>
                  <a:gd name="T41" fmla="*/ 147 h 526"/>
                  <a:gd name="T42" fmla="*/ 477 w 1111"/>
                  <a:gd name="T43" fmla="*/ 12 h 526"/>
                  <a:gd name="T44" fmla="*/ 349 w 1111"/>
                  <a:gd name="T45" fmla="*/ 303 h 526"/>
                  <a:gd name="T46" fmla="*/ 252 w 1111"/>
                  <a:gd name="T47" fmla="*/ 337 h 526"/>
                  <a:gd name="T48" fmla="*/ 198 w 1111"/>
                  <a:gd name="T49" fmla="*/ 159 h 526"/>
                  <a:gd name="T50" fmla="*/ 54 w 1111"/>
                  <a:gd name="T51" fmla="*/ 284 h 526"/>
                  <a:gd name="T52" fmla="*/ 5 w 1111"/>
                  <a:gd name="T53" fmla="*/ 303 h 526"/>
                  <a:gd name="T54" fmla="*/ 7 w 1111"/>
                  <a:gd name="T55" fmla="*/ 324 h 526"/>
                  <a:gd name="T56" fmla="*/ 27 w 1111"/>
                  <a:gd name="T57" fmla="*/ 348 h 526"/>
                  <a:gd name="T58" fmla="*/ 34 w 1111"/>
                  <a:gd name="T59" fmla="*/ 526 h 526"/>
                  <a:gd name="T60" fmla="*/ 89 w 1111"/>
                  <a:gd name="T61" fmla="*/ 361 h 526"/>
                  <a:gd name="T62" fmla="*/ 360 w 1111"/>
                  <a:gd name="T63" fmla="*/ 357 h 526"/>
                  <a:gd name="T64" fmla="*/ 607 w 1111"/>
                  <a:gd name="T65" fmla="*/ 351 h 526"/>
                  <a:gd name="T66" fmla="*/ 854 w 1111"/>
                  <a:gd name="T67" fmla="*/ 321 h 526"/>
                  <a:gd name="T68" fmla="*/ 851 w 1111"/>
                  <a:gd name="T69" fmla="*/ 340 h 526"/>
                  <a:gd name="T70" fmla="*/ 859 w 1111"/>
                  <a:gd name="T71" fmla="*/ 388 h 526"/>
                  <a:gd name="T72" fmla="*/ 882 w 1111"/>
                  <a:gd name="T73" fmla="*/ 387 h 526"/>
                  <a:gd name="T74" fmla="*/ 899 w 1111"/>
                  <a:gd name="T75" fmla="*/ 361 h 526"/>
                  <a:gd name="T76" fmla="*/ 998 w 1111"/>
                  <a:gd name="T77" fmla="*/ 257 h 526"/>
                  <a:gd name="T78" fmla="*/ 1045 w 1111"/>
                  <a:gd name="T79" fmla="*/ 324 h 526"/>
                  <a:gd name="T80" fmla="*/ 1088 w 1111"/>
                  <a:gd name="T81" fmla="*/ 383 h 526"/>
                  <a:gd name="T82" fmla="*/ 1075 w 1111"/>
                  <a:gd name="T83" fmla="*/ 273 h 526"/>
                  <a:gd name="T84" fmla="*/ 995 w 1111"/>
                  <a:gd name="T85" fmla="*/ 21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1" h="526">
                    <a:moveTo>
                      <a:pt x="666" y="218"/>
                    </a:moveTo>
                    <a:cubicBezTo>
                      <a:pt x="696" y="231"/>
                      <a:pt x="634" y="306"/>
                      <a:pt x="634" y="306"/>
                    </a:cubicBezTo>
                    <a:cubicBezTo>
                      <a:pt x="634" y="306"/>
                      <a:pt x="620" y="198"/>
                      <a:pt x="666" y="218"/>
                    </a:cubicBezTo>
                    <a:moveTo>
                      <a:pt x="462" y="66"/>
                    </a:moveTo>
                    <a:cubicBezTo>
                      <a:pt x="500" y="79"/>
                      <a:pt x="418" y="250"/>
                      <a:pt x="393" y="276"/>
                    </a:cubicBezTo>
                    <a:cubicBezTo>
                      <a:pt x="379" y="254"/>
                      <a:pt x="418" y="52"/>
                      <a:pt x="462" y="66"/>
                    </a:cubicBezTo>
                    <a:moveTo>
                      <a:pt x="204" y="322"/>
                    </a:moveTo>
                    <a:cubicBezTo>
                      <a:pt x="167" y="335"/>
                      <a:pt x="140" y="335"/>
                      <a:pt x="112" y="304"/>
                    </a:cubicBezTo>
                    <a:cubicBezTo>
                      <a:pt x="80" y="269"/>
                      <a:pt x="137" y="196"/>
                      <a:pt x="185" y="201"/>
                    </a:cubicBezTo>
                    <a:cubicBezTo>
                      <a:pt x="222" y="205"/>
                      <a:pt x="246" y="225"/>
                      <a:pt x="247" y="249"/>
                    </a:cubicBezTo>
                    <a:cubicBezTo>
                      <a:pt x="249" y="281"/>
                      <a:pt x="233" y="312"/>
                      <a:pt x="204" y="322"/>
                    </a:cubicBezTo>
                    <a:moveTo>
                      <a:pt x="995" y="214"/>
                    </a:moveTo>
                    <a:cubicBezTo>
                      <a:pt x="960" y="214"/>
                      <a:pt x="932" y="227"/>
                      <a:pt x="909" y="247"/>
                    </a:cubicBezTo>
                    <a:cubicBezTo>
                      <a:pt x="909" y="247"/>
                      <a:pt x="909" y="247"/>
                      <a:pt x="908" y="246"/>
                    </a:cubicBezTo>
                    <a:cubicBezTo>
                      <a:pt x="865" y="229"/>
                      <a:pt x="868" y="259"/>
                      <a:pt x="866" y="268"/>
                    </a:cubicBezTo>
                    <a:cubicBezTo>
                      <a:pt x="722" y="379"/>
                      <a:pt x="682" y="343"/>
                      <a:pt x="657" y="330"/>
                    </a:cubicBezTo>
                    <a:cubicBezTo>
                      <a:pt x="692" y="299"/>
                      <a:pt x="741" y="207"/>
                      <a:pt x="670" y="185"/>
                    </a:cubicBezTo>
                    <a:cubicBezTo>
                      <a:pt x="645" y="180"/>
                      <a:pt x="617" y="190"/>
                      <a:pt x="602" y="223"/>
                    </a:cubicBezTo>
                    <a:cubicBezTo>
                      <a:pt x="589" y="251"/>
                      <a:pt x="598" y="312"/>
                      <a:pt x="598" y="312"/>
                    </a:cubicBezTo>
                    <a:cubicBezTo>
                      <a:pt x="548" y="337"/>
                      <a:pt x="450" y="360"/>
                      <a:pt x="412" y="326"/>
                    </a:cubicBezTo>
                    <a:cubicBezTo>
                      <a:pt x="421" y="310"/>
                      <a:pt x="477" y="235"/>
                      <a:pt x="499" y="147"/>
                    </a:cubicBezTo>
                    <a:cubicBezTo>
                      <a:pt x="511" y="103"/>
                      <a:pt x="517" y="21"/>
                      <a:pt x="477" y="12"/>
                    </a:cubicBezTo>
                    <a:cubicBezTo>
                      <a:pt x="425" y="0"/>
                      <a:pt x="339" y="119"/>
                      <a:pt x="349" y="303"/>
                    </a:cubicBezTo>
                    <a:cubicBezTo>
                      <a:pt x="320" y="343"/>
                      <a:pt x="252" y="337"/>
                      <a:pt x="252" y="337"/>
                    </a:cubicBezTo>
                    <a:cubicBezTo>
                      <a:pt x="331" y="269"/>
                      <a:pt x="285" y="159"/>
                      <a:pt x="198" y="159"/>
                    </a:cubicBezTo>
                    <a:cubicBezTo>
                      <a:pt x="119" y="158"/>
                      <a:pt x="54" y="213"/>
                      <a:pt x="54" y="284"/>
                    </a:cubicBezTo>
                    <a:cubicBezTo>
                      <a:pt x="5" y="279"/>
                      <a:pt x="5" y="289"/>
                      <a:pt x="5" y="303"/>
                    </a:cubicBezTo>
                    <a:cubicBezTo>
                      <a:pt x="7" y="324"/>
                      <a:pt x="7" y="324"/>
                      <a:pt x="7" y="324"/>
                    </a:cubicBezTo>
                    <a:cubicBezTo>
                      <a:pt x="8" y="341"/>
                      <a:pt x="26" y="348"/>
                      <a:pt x="27" y="348"/>
                    </a:cubicBezTo>
                    <a:cubicBezTo>
                      <a:pt x="26" y="362"/>
                      <a:pt x="0" y="526"/>
                      <a:pt x="34" y="526"/>
                    </a:cubicBezTo>
                    <a:cubicBezTo>
                      <a:pt x="71" y="526"/>
                      <a:pt x="55" y="509"/>
                      <a:pt x="89" y="361"/>
                    </a:cubicBezTo>
                    <a:cubicBezTo>
                      <a:pt x="114" y="367"/>
                      <a:pt x="288" y="412"/>
                      <a:pt x="360" y="357"/>
                    </a:cubicBezTo>
                    <a:cubicBezTo>
                      <a:pt x="410" y="420"/>
                      <a:pt x="606" y="351"/>
                      <a:pt x="607" y="351"/>
                    </a:cubicBezTo>
                    <a:cubicBezTo>
                      <a:pt x="633" y="371"/>
                      <a:pt x="689" y="423"/>
                      <a:pt x="854" y="321"/>
                    </a:cubicBezTo>
                    <a:cubicBezTo>
                      <a:pt x="854" y="326"/>
                      <a:pt x="852" y="332"/>
                      <a:pt x="851" y="340"/>
                    </a:cubicBezTo>
                    <a:cubicBezTo>
                      <a:pt x="848" y="366"/>
                      <a:pt x="844" y="388"/>
                      <a:pt x="859" y="388"/>
                    </a:cubicBezTo>
                    <a:cubicBezTo>
                      <a:pt x="882" y="387"/>
                      <a:pt x="882" y="387"/>
                      <a:pt x="882" y="387"/>
                    </a:cubicBezTo>
                    <a:cubicBezTo>
                      <a:pt x="889" y="387"/>
                      <a:pt x="896" y="379"/>
                      <a:pt x="899" y="361"/>
                    </a:cubicBezTo>
                    <a:cubicBezTo>
                      <a:pt x="920" y="253"/>
                      <a:pt x="970" y="249"/>
                      <a:pt x="998" y="257"/>
                    </a:cubicBezTo>
                    <a:cubicBezTo>
                      <a:pt x="1026" y="264"/>
                      <a:pt x="1037" y="297"/>
                      <a:pt x="1045" y="324"/>
                    </a:cubicBezTo>
                    <a:cubicBezTo>
                      <a:pt x="1053" y="355"/>
                      <a:pt x="1060" y="390"/>
                      <a:pt x="1088" y="383"/>
                    </a:cubicBezTo>
                    <a:cubicBezTo>
                      <a:pt x="1111" y="377"/>
                      <a:pt x="1092" y="312"/>
                      <a:pt x="1075" y="273"/>
                    </a:cubicBezTo>
                    <a:cubicBezTo>
                      <a:pt x="1064" y="249"/>
                      <a:pt x="1048" y="215"/>
                      <a:pt x="995" y="21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14" name="Freeform 448"/>
              <p:cNvSpPr>
                <a:spLocks noEditPoints="1"/>
              </p:cNvSpPr>
              <p:nvPr/>
            </p:nvSpPr>
            <p:spPr bwMode="auto">
              <a:xfrm>
                <a:off x="5429250" y="5340350"/>
                <a:ext cx="14287" cy="20638"/>
              </a:xfrm>
              <a:custGeom>
                <a:avLst/>
                <a:gdLst>
                  <a:gd name="T0" fmla="*/ 7 w 26"/>
                  <a:gd name="T1" fmla="*/ 16 h 36"/>
                  <a:gd name="T2" fmla="*/ 7 w 26"/>
                  <a:gd name="T3" fmla="*/ 6 h 36"/>
                  <a:gd name="T4" fmla="*/ 8 w 26"/>
                  <a:gd name="T5" fmla="*/ 6 h 36"/>
                  <a:gd name="T6" fmla="*/ 15 w 26"/>
                  <a:gd name="T7" fmla="*/ 11 h 36"/>
                  <a:gd name="T8" fmla="*/ 8 w 26"/>
                  <a:gd name="T9" fmla="*/ 16 h 36"/>
                  <a:gd name="T10" fmla="*/ 7 w 26"/>
                  <a:gd name="T11" fmla="*/ 16 h 36"/>
                  <a:gd name="T12" fmla="*/ 15 w 26"/>
                  <a:gd name="T13" fmla="*/ 21 h 36"/>
                  <a:gd name="T14" fmla="*/ 20 w 26"/>
                  <a:gd name="T15" fmla="*/ 17 h 36"/>
                  <a:gd name="T16" fmla="*/ 22 w 26"/>
                  <a:gd name="T17" fmla="*/ 11 h 36"/>
                  <a:gd name="T18" fmla="*/ 18 w 26"/>
                  <a:gd name="T19" fmla="*/ 3 h 36"/>
                  <a:gd name="T20" fmla="*/ 7 w 26"/>
                  <a:gd name="T21" fmla="*/ 0 h 36"/>
                  <a:gd name="T22" fmla="*/ 0 w 26"/>
                  <a:gd name="T23" fmla="*/ 0 h 36"/>
                  <a:gd name="T24" fmla="*/ 0 w 26"/>
                  <a:gd name="T25" fmla="*/ 36 h 36"/>
                  <a:gd name="T26" fmla="*/ 7 w 26"/>
                  <a:gd name="T27" fmla="*/ 36 h 36"/>
                  <a:gd name="T28" fmla="*/ 7 w 26"/>
                  <a:gd name="T29" fmla="*/ 22 h 36"/>
                  <a:gd name="T30" fmla="*/ 18 w 26"/>
                  <a:gd name="T31" fmla="*/ 36 h 36"/>
                  <a:gd name="T32" fmla="*/ 26 w 26"/>
                  <a:gd name="T33" fmla="*/ 36 h 36"/>
                  <a:gd name="T34" fmla="*/ 14 w 26"/>
                  <a:gd name="T35" fmla="*/ 21 h 36"/>
                  <a:gd name="T36" fmla="*/ 15 w 26"/>
                  <a:gd name="T3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6">
                    <a:moveTo>
                      <a:pt x="7" y="16"/>
                    </a:moveTo>
                    <a:cubicBezTo>
                      <a:pt x="7" y="6"/>
                      <a:pt x="7" y="6"/>
                      <a:pt x="7" y="6"/>
                    </a:cubicBezTo>
                    <a:cubicBezTo>
                      <a:pt x="8" y="6"/>
                      <a:pt x="8" y="6"/>
                      <a:pt x="8" y="6"/>
                    </a:cubicBezTo>
                    <a:cubicBezTo>
                      <a:pt x="13" y="6"/>
                      <a:pt x="15" y="8"/>
                      <a:pt x="15" y="11"/>
                    </a:cubicBezTo>
                    <a:cubicBezTo>
                      <a:pt x="15" y="14"/>
                      <a:pt x="13" y="16"/>
                      <a:pt x="8" y="16"/>
                    </a:cubicBezTo>
                    <a:lnTo>
                      <a:pt x="7" y="16"/>
                    </a:lnTo>
                    <a:close/>
                    <a:moveTo>
                      <a:pt x="15" y="21"/>
                    </a:moveTo>
                    <a:cubicBezTo>
                      <a:pt x="17" y="20"/>
                      <a:pt x="19" y="19"/>
                      <a:pt x="20" y="17"/>
                    </a:cubicBezTo>
                    <a:cubicBezTo>
                      <a:pt x="21" y="15"/>
                      <a:pt x="22" y="13"/>
                      <a:pt x="22" y="11"/>
                    </a:cubicBezTo>
                    <a:cubicBezTo>
                      <a:pt x="22" y="8"/>
                      <a:pt x="21" y="5"/>
                      <a:pt x="18" y="3"/>
                    </a:cubicBezTo>
                    <a:cubicBezTo>
                      <a:pt x="16" y="1"/>
                      <a:pt x="12" y="0"/>
                      <a:pt x="7" y="0"/>
                    </a:cubicBezTo>
                    <a:cubicBezTo>
                      <a:pt x="0" y="0"/>
                      <a:pt x="0" y="0"/>
                      <a:pt x="0" y="0"/>
                    </a:cubicBezTo>
                    <a:cubicBezTo>
                      <a:pt x="0" y="36"/>
                      <a:pt x="0" y="36"/>
                      <a:pt x="0" y="36"/>
                    </a:cubicBezTo>
                    <a:cubicBezTo>
                      <a:pt x="7" y="36"/>
                      <a:pt x="7" y="36"/>
                      <a:pt x="7" y="36"/>
                    </a:cubicBezTo>
                    <a:cubicBezTo>
                      <a:pt x="7" y="22"/>
                      <a:pt x="7" y="22"/>
                      <a:pt x="7" y="22"/>
                    </a:cubicBezTo>
                    <a:cubicBezTo>
                      <a:pt x="18" y="36"/>
                      <a:pt x="18" y="36"/>
                      <a:pt x="18" y="36"/>
                    </a:cubicBezTo>
                    <a:cubicBezTo>
                      <a:pt x="26" y="36"/>
                      <a:pt x="26" y="36"/>
                      <a:pt x="26" y="36"/>
                    </a:cubicBezTo>
                    <a:cubicBezTo>
                      <a:pt x="14" y="21"/>
                      <a:pt x="14" y="21"/>
                      <a:pt x="14" y="21"/>
                    </a:cubicBezTo>
                    <a:lnTo>
                      <a:pt x="15"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15" name="Freeform 449"/>
              <p:cNvSpPr>
                <a:spLocks noEditPoints="1"/>
              </p:cNvSpPr>
              <p:nvPr/>
            </p:nvSpPr>
            <p:spPr bwMode="auto">
              <a:xfrm>
                <a:off x="5419725" y="5334000"/>
                <a:ext cx="33337" cy="33338"/>
              </a:xfrm>
              <a:custGeom>
                <a:avLst/>
                <a:gdLst>
                  <a:gd name="T0" fmla="*/ 48 w 61"/>
                  <a:gd name="T1" fmla="*/ 50 h 62"/>
                  <a:gd name="T2" fmla="*/ 30 w 61"/>
                  <a:gd name="T3" fmla="*/ 57 h 62"/>
                  <a:gd name="T4" fmla="*/ 12 w 61"/>
                  <a:gd name="T5" fmla="*/ 50 h 62"/>
                  <a:gd name="T6" fmla="*/ 5 w 61"/>
                  <a:gd name="T7" fmla="*/ 31 h 62"/>
                  <a:gd name="T8" fmla="*/ 12 w 61"/>
                  <a:gd name="T9" fmla="*/ 13 h 62"/>
                  <a:gd name="T10" fmla="*/ 30 w 61"/>
                  <a:gd name="T11" fmla="*/ 5 h 62"/>
                  <a:gd name="T12" fmla="*/ 45 w 61"/>
                  <a:gd name="T13" fmla="*/ 10 h 62"/>
                  <a:gd name="T14" fmla="*/ 53 w 61"/>
                  <a:gd name="T15" fmla="*/ 19 h 62"/>
                  <a:gd name="T16" fmla="*/ 56 w 61"/>
                  <a:gd name="T17" fmla="*/ 31 h 62"/>
                  <a:gd name="T18" fmla="*/ 48 w 61"/>
                  <a:gd name="T19" fmla="*/ 50 h 62"/>
                  <a:gd name="T20" fmla="*/ 56 w 61"/>
                  <a:gd name="T21" fmla="*/ 14 h 62"/>
                  <a:gd name="T22" fmla="*/ 43 w 61"/>
                  <a:gd name="T23" fmla="*/ 3 h 62"/>
                  <a:gd name="T24" fmla="*/ 30 w 61"/>
                  <a:gd name="T25" fmla="*/ 0 h 62"/>
                  <a:gd name="T26" fmla="*/ 11 w 61"/>
                  <a:gd name="T27" fmla="*/ 7 h 62"/>
                  <a:gd name="T28" fmla="*/ 3 w 61"/>
                  <a:gd name="T29" fmla="*/ 18 h 62"/>
                  <a:gd name="T30" fmla="*/ 0 w 61"/>
                  <a:gd name="T31" fmla="*/ 31 h 62"/>
                  <a:gd name="T32" fmla="*/ 9 w 61"/>
                  <a:gd name="T33" fmla="*/ 53 h 62"/>
                  <a:gd name="T34" fmla="*/ 30 w 61"/>
                  <a:gd name="T35" fmla="*/ 62 h 62"/>
                  <a:gd name="T36" fmla="*/ 52 w 61"/>
                  <a:gd name="T37" fmla="*/ 53 h 62"/>
                  <a:gd name="T38" fmla="*/ 61 w 61"/>
                  <a:gd name="T39" fmla="*/ 31 h 62"/>
                  <a:gd name="T40" fmla="*/ 56 w 61"/>
                  <a:gd name="T41"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2">
                    <a:moveTo>
                      <a:pt x="48" y="50"/>
                    </a:moveTo>
                    <a:cubicBezTo>
                      <a:pt x="43" y="55"/>
                      <a:pt x="37" y="57"/>
                      <a:pt x="30" y="57"/>
                    </a:cubicBezTo>
                    <a:cubicBezTo>
                      <a:pt x="23" y="57"/>
                      <a:pt x="17" y="55"/>
                      <a:pt x="12" y="50"/>
                    </a:cubicBezTo>
                    <a:cubicBezTo>
                      <a:pt x="7" y="44"/>
                      <a:pt x="5" y="38"/>
                      <a:pt x="5" y="31"/>
                    </a:cubicBezTo>
                    <a:cubicBezTo>
                      <a:pt x="5" y="24"/>
                      <a:pt x="7" y="18"/>
                      <a:pt x="12" y="13"/>
                    </a:cubicBezTo>
                    <a:cubicBezTo>
                      <a:pt x="17" y="7"/>
                      <a:pt x="23" y="5"/>
                      <a:pt x="30" y="5"/>
                    </a:cubicBezTo>
                    <a:cubicBezTo>
                      <a:pt x="36" y="5"/>
                      <a:pt x="41" y="6"/>
                      <a:pt x="45" y="10"/>
                    </a:cubicBezTo>
                    <a:cubicBezTo>
                      <a:pt x="49" y="12"/>
                      <a:pt x="51" y="15"/>
                      <a:pt x="53" y="19"/>
                    </a:cubicBezTo>
                    <a:cubicBezTo>
                      <a:pt x="55" y="23"/>
                      <a:pt x="56" y="27"/>
                      <a:pt x="56" y="31"/>
                    </a:cubicBezTo>
                    <a:cubicBezTo>
                      <a:pt x="56" y="38"/>
                      <a:pt x="53" y="44"/>
                      <a:pt x="48" y="50"/>
                    </a:cubicBezTo>
                    <a:moveTo>
                      <a:pt x="56" y="14"/>
                    </a:moveTo>
                    <a:cubicBezTo>
                      <a:pt x="53" y="9"/>
                      <a:pt x="48" y="5"/>
                      <a:pt x="43" y="3"/>
                    </a:cubicBezTo>
                    <a:cubicBezTo>
                      <a:pt x="39" y="1"/>
                      <a:pt x="35" y="0"/>
                      <a:pt x="30" y="0"/>
                    </a:cubicBezTo>
                    <a:cubicBezTo>
                      <a:pt x="23" y="0"/>
                      <a:pt x="17" y="3"/>
                      <a:pt x="11" y="7"/>
                    </a:cubicBezTo>
                    <a:cubicBezTo>
                      <a:pt x="7" y="10"/>
                      <a:pt x="5" y="14"/>
                      <a:pt x="3" y="18"/>
                    </a:cubicBezTo>
                    <a:cubicBezTo>
                      <a:pt x="1" y="22"/>
                      <a:pt x="0" y="26"/>
                      <a:pt x="0" y="31"/>
                    </a:cubicBezTo>
                    <a:cubicBezTo>
                      <a:pt x="0" y="39"/>
                      <a:pt x="3" y="47"/>
                      <a:pt x="9" y="53"/>
                    </a:cubicBezTo>
                    <a:cubicBezTo>
                      <a:pt x="15" y="59"/>
                      <a:pt x="22" y="62"/>
                      <a:pt x="30" y="62"/>
                    </a:cubicBezTo>
                    <a:cubicBezTo>
                      <a:pt x="39" y="62"/>
                      <a:pt x="46" y="59"/>
                      <a:pt x="52" y="53"/>
                    </a:cubicBezTo>
                    <a:cubicBezTo>
                      <a:pt x="58" y="47"/>
                      <a:pt x="61" y="39"/>
                      <a:pt x="61" y="31"/>
                    </a:cubicBezTo>
                    <a:cubicBezTo>
                      <a:pt x="61" y="25"/>
                      <a:pt x="59" y="19"/>
                      <a:pt x="56" y="1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217" name="Group 216"/>
            <p:cNvGrpSpPr/>
            <p:nvPr/>
          </p:nvGrpSpPr>
          <p:grpSpPr>
            <a:xfrm>
              <a:off x="6287800" y="1289696"/>
              <a:ext cx="615926" cy="111346"/>
              <a:chOff x="3686175" y="1387475"/>
              <a:chExt cx="2081212" cy="376238"/>
            </a:xfrm>
            <a:solidFill>
              <a:schemeClr val="tx2"/>
            </a:solidFill>
          </p:grpSpPr>
          <p:sp>
            <p:nvSpPr>
              <p:cNvPr id="218" name="Freeform 296"/>
              <p:cNvSpPr>
                <a:spLocks noEditPoints="1"/>
              </p:cNvSpPr>
              <p:nvPr/>
            </p:nvSpPr>
            <p:spPr bwMode="auto">
              <a:xfrm>
                <a:off x="5741988" y="1428750"/>
                <a:ext cx="15875" cy="22225"/>
              </a:xfrm>
              <a:custGeom>
                <a:avLst/>
                <a:gdLst>
                  <a:gd name="T0" fmla="*/ 6 w 30"/>
                  <a:gd name="T1" fmla="*/ 17 h 39"/>
                  <a:gd name="T2" fmla="*/ 6 w 30"/>
                  <a:gd name="T3" fmla="*/ 5 h 39"/>
                  <a:gd name="T4" fmla="*/ 14 w 30"/>
                  <a:gd name="T5" fmla="*/ 5 h 39"/>
                  <a:gd name="T6" fmla="*/ 23 w 30"/>
                  <a:gd name="T7" fmla="*/ 11 h 39"/>
                  <a:gd name="T8" fmla="*/ 13 w 30"/>
                  <a:gd name="T9" fmla="*/ 17 h 39"/>
                  <a:gd name="T10" fmla="*/ 6 w 30"/>
                  <a:gd name="T11" fmla="*/ 17 h 39"/>
                  <a:gd name="T12" fmla="*/ 29 w 30"/>
                  <a:gd name="T13" fmla="*/ 11 h 39"/>
                  <a:gd name="T14" fmla="*/ 15 w 30"/>
                  <a:gd name="T15" fmla="*/ 0 h 39"/>
                  <a:gd name="T16" fmla="*/ 0 w 30"/>
                  <a:gd name="T17" fmla="*/ 0 h 39"/>
                  <a:gd name="T18" fmla="*/ 0 w 30"/>
                  <a:gd name="T19" fmla="*/ 39 h 39"/>
                  <a:gd name="T20" fmla="*/ 6 w 30"/>
                  <a:gd name="T21" fmla="*/ 39 h 39"/>
                  <a:gd name="T22" fmla="*/ 6 w 30"/>
                  <a:gd name="T23" fmla="*/ 22 h 39"/>
                  <a:gd name="T24" fmla="*/ 13 w 30"/>
                  <a:gd name="T25" fmla="*/ 22 h 39"/>
                  <a:gd name="T26" fmla="*/ 24 w 30"/>
                  <a:gd name="T27" fmla="*/ 39 h 39"/>
                  <a:gd name="T28" fmla="*/ 30 w 30"/>
                  <a:gd name="T29" fmla="*/ 39 h 39"/>
                  <a:gd name="T30" fmla="*/ 19 w 30"/>
                  <a:gd name="T31" fmla="*/ 22 h 39"/>
                  <a:gd name="T32" fmla="*/ 29 w 30"/>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9">
                    <a:moveTo>
                      <a:pt x="6" y="17"/>
                    </a:moveTo>
                    <a:cubicBezTo>
                      <a:pt x="6" y="5"/>
                      <a:pt x="6" y="5"/>
                      <a:pt x="6" y="5"/>
                    </a:cubicBezTo>
                    <a:cubicBezTo>
                      <a:pt x="14" y="5"/>
                      <a:pt x="14" y="5"/>
                      <a:pt x="14" y="5"/>
                    </a:cubicBezTo>
                    <a:cubicBezTo>
                      <a:pt x="19" y="5"/>
                      <a:pt x="23" y="6"/>
                      <a:pt x="23" y="11"/>
                    </a:cubicBezTo>
                    <a:cubicBezTo>
                      <a:pt x="23" y="17"/>
                      <a:pt x="19" y="17"/>
                      <a:pt x="13" y="17"/>
                    </a:cubicBezTo>
                    <a:lnTo>
                      <a:pt x="6" y="17"/>
                    </a:lnTo>
                    <a:close/>
                    <a:moveTo>
                      <a:pt x="29" y="11"/>
                    </a:moveTo>
                    <a:cubicBezTo>
                      <a:pt x="29" y="3"/>
                      <a:pt x="25" y="0"/>
                      <a:pt x="15" y="0"/>
                    </a:cubicBezTo>
                    <a:cubicBezTo>
                      <a:pt x="0" y="0"/>
                      <a:pt x="0" y="0"/>
                      <a:pt x="0" y="0"/>
                    </a:cubicBezTo>
                    <a:cubicBezTo>
                      <a:pt x="0" y="39"/>
                      <a:pt x="0" y="39"/>
                      <a:pt x="0" y="39"/>
                    </a:cubicBezTo>
                    <a:cubicBezTo>
                      <a:pt x="6" y="39"/>
                      <a:pt x="6" y="39"/>
                      <a:pt x="6" y="39"/>
                    </a:cubicBezTo>
                    <a:cubicBezTo>
                      <a:pt x="6" y="22"/>
                      <a:pt x="6" y="22"/>
                      <a:pt x="6" y="22"/>
                    </a:cubicBezTo>
                    <a:cubicBezTo>
                      <a:pt x="13" y="22"/>
                      <a:pt x="13" y="22"/>
                      <a:pt x="13" y="22"/>
                    </a:cubicBezTo>
                    <a:cubicBezTo>
                      <a:pt x="24" y="39"/>
                      <a:pt x="24" y="39"/>
                      <a:pt x="24" y="39"/>
                    </a:cubicBezTo>
                    <a:cubicBezTo>
                      <a:pt x="30" y="39"/>
                      <a:pt x="30" y="39"/>
                      <a:pt x="30" y="39"/>
                    </a:cubicBezTo>
                    <a:cubicBezTo>
                      <a:pt x="19" y="22"/>
                      <a:pt x="19" y="22"/>
                      <a:pt x="19" y="22"/>
                    </a:cubicBezTo>
                    <a:cubicBezTo>
                      <a:pt x="25" y="21"/>
                      <a:pt x="29" y="18"/>
                      <a:pt x="29" y="1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19" name="Freeform 297"/>
              <p:cNvSpPr>
                <a:spLocks noEditPoints="1"/>
              </p:cNvSpPr>
              <p:nvPr/>
            </p:nvSpPr>
            <p:spPr bwMode="auto">
              <a:xfrm>
                <a:off x="5730875" y="1420813"/>
                <a:ext cx="36512" cy="38100"/>
              </a:xfrm>
              <a:custGeom>
                <a:avLst/>
                <a:gdLst>
                  <a:gd name="T0" fmla="*/ 35 w 69"/>
                  <a:gd name="T1" fmla="*/ 63 h 69"/>
                  <a:gd name="T2" fmla="*/ 7 w 69"/>
                  <a:gd name="T3" fmla="*/ 34 h 69"/>
                  <a:gd name="T4" fmla="*/ 35 w 69"/>
                  <a:gd name="T5" fmla="*/ 6 h 69"/>
                  <a:gd name="T6" fmla="*/ 62 w 69"/>
                  <a:gd name="T7" fmla="*/ 34 h 69"/>
                  <a:gd name="T8" fmla="*/ 35 w 69"/>
                  <a:gd name="T9" fmla="*/ 63 h 69"/>
                  <a:gd name="T10" fmla="*/ 35 w 69"/>
                  <a:gd name="T11" fmla="*/ 0 h 69"/>
                  <a:gd name="T12" fmla="*/ 0 w 69"/>
                  <a:gd name="T13" fmla="*/ 34 h 69"/>
                  <a:gd name="T14" fmla="*/ 35 w 69"/>
                  <a:gd name="T15" fmla="*/ 69 h 69"/>
                  <a:gd name="T16" fmla="*/ 69 w 69"/>
                  <a:gd name="T17" fmla="*/ 34 h 69"/>
                  <a:gd name="T18" fmla="*/ 35 w 69"/>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35" y="63"/>
                    </a:moveTo>
                    <a:cubicBezTo>
                      <a:pt x="19" y="63"/>
                      <a:pt x="7" y="51"/>
                      <a:pt x="7" y="34"/>
                    </a:cubicBezTo>
                    <a:cubicBezTo>
                      <a:pt x="7" y="18"/>
                      <a:pt x="19" y="6"/>
                      <a:pt x="35" y="6"/>
                    </a:cubicBezTo>
                    <a:cubicBezTo>
                      <a:pt x="50" y="6"/>
                      <a:pt x="62" y="18"/>
                      <a:pt x="62" y="34"/>
                    </a:cubicBezTo>
                    <a:cubicBezTo>
                      <a:pt x="62" y="51"/>
                      <a:pt x="50" y="63"/>
                      <a:pt x="35" y="63"/>
                    </a:cubicBezTo>
                    <a:moveTo>
                      <a:pt x="35" y="0"/>
                    </a:moveTo>
                    <a:cubicBezTo>
                      <a:pt x="16" y="0"/>
                      <a:pt x="0" y="15"/>
                      <a:pt x="0" y="34"/>
                    </a:cubicBezTo>
                    <a:cubicBezTo>
                      <a:pt x="0" y="54"/>
                      <a:pt x="16" y="69"/>
                      <a:pt x="35" y="69"/>
                    </a:cubicBezTo>
                    <a:cubicBezTo>
                      <a:pt x="53" y="69"/>
                      <a:pt x="69" y="54"/>
                      <a:pt x="69" y="34"/>
                    </a:cubicBezTo>
                    <a:cubicBezTo>
                      <a:pt x="69" y="15"/>
                      <a:pt x="53" y="0"/>
                      <a:pt x="35"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0" name="Freeform 298"/>
              <p:cNvSpPr>
                <a:spLocks noEditPoints="1"/>
              </p:cNvSpPr>
              <p:nvPr/>
            </p:nvSpPr>
            <p:spPr bwMode="auto">
              <a:xfrm>
                <a:off x="5129213" y="1417638"/>
                <a:ext cx="38100" cy="36513"/>
              </a:xfrm>
              <a:custGeom>
                <a:avLst/>
                <a:gdLst>
                  <a:gd name="T0" fmla="*/ 35 w 69"/>
                  <a:gd name="T1" fmla="*/ 5 h 68"/>
                  <a:gd name="T2" fmla="*/ 63 w 69"/>
                  <a:gd name="T3" fmla="*/ 34 h 68"/>
                  <a:gd name="T4" fmla="*/ 35 w 69"/>
                  <a:gd name="T5" fmla="*/ 63 h 68"/>
                  <a:gd name="T6" fmla="*/ 7 w 69"/>
                  <a:gd name="T7" fmla="*/ 34 h 68"/>
                  <a:gd name="T8" fmla="*/ 35 w 69"/>
                  <a:gd name="T9" fmla="*/ 5 h 68"/>
                  <a:gd name="T10" fmla="*/ 35 w 69"/>
                  <a:gd name="T11" fmla="*/ 68 h 68"/>
                  <a:gd name="T12" fmla="*/ 69 w 69"/>
                  <a:gd name="T13" fmla="*/ 34 h 68"/>
                  <a:gd name="T14" fmla="*/ 35 w 69"/>
                  <a:gd name="T15" fmla="*/ 0 h 68"/>
                  <a:gd name="T16" fmla="*/ 0 w 69"/>
                  <a:gd name="T17" fmla="*/ 34 h 68"/>
                  <a:gd name="T18" fmla="*/ 35 w 69"/>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8">
                    <a:moveTo>
                      <a:pt x="35" y="5"/>
                    </a:moveTo>
                    <a:cubicBezTo>
                      <a:pt x="50" y="5"/>
                      <a:pt x="63" y="18"/>
                      <a:pt x="63" y="34"/>
                    </a:cubicBezTo>
                    <a:cubicBezTo>
                      <a:pt x="63" y="50"/>
                      <a:pt x="50" y="63"/>
                      <a:pt x="35" y="63"/>
                    </a:cubicBezTo>
                    <a:cubicBezTo>
                      <a:pt x="19" y="63"/>
                      <a:pt x="7" y="50"/>
                      <a:pt x="7" y="34"/>
                    </a:cubicBezTo>
                    <a:cubicBezTo>
                      <a:pt x="7" y="18"/>
                      <a:pt x="19" y="5"/>
                      <a:pt x="35" y="5"/>
                    </a:cubicBezTo>
                    <a:moveTo>
                      <a:pt x="35" y="68"/>
                    </a:moveTo>
                    <a:cubicBezTo>
                      <a:pt x="53" y="68"/>
                      <a:pt x="69" y="54"/>
                      <a:pt x="69" y="34"/>
                    </a:cubicBezTo>
                    <a:cubicBezTo>
                      <a:pt x="69" y="14"/>
                      <a:pt x="53" y="0"/>
                      <a:pt x="35" y="0"/>
                    </a:cubicBezTo>
                    <a:cubicBezTo>
                      <a:pt x="16" y="0"/>
                      <a:pt x="0" y="14"/>
                      <a:pt x="0" y="34"/>
                    </a:cubicBezTo>
                    <a:cubicBezTo>
                      <a:pt x="0" y="54"/>
                      <a:pt x="16" y="68"/>
                      <a:pt x="35" y="6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1" name="Freeform 299"/>
              <p:cNvSpPr>
                <a:spLocks noEditPoints="1"/>
              </p:cNvSpPr>
              <p:nvPr/>
            </p:nvSpPr>
            <p:spPr bwMode="auto">
              <a:xfrm>
                <a:off x="5140325" y="1423988"/>
                <a:ext cx="17462" cy="22225"/>
              </a:xfrm>
              <a:custGeom>
                <a:avLst/>
                <a:gdLst>
                  <a:gd name="T0" fmla="*/ 6 w 31"/>
                  <a:gd name="T1" fmla="*/ 5 h 40"/>
                  <a:gd name="T2" fmla="*/ 15 w 31"/>
                  <a:gd name="T3" fmla="*/ 5 h 40"/>
                  <a:gd name="T4" fmla="*/ 23 w 31"/>
                  <a:gd name="T5" fmla="*/ 11 h 40"/>
                  <a:gd name="T6" fmla="*/ 14 w 31"/>
                  <a:gd name="T7" fmla="*/ 17 h 40"/>
                  <a:gd name="T8" fmla="*/ 6 w 31"/>
                  <a:gd name="T9" fmla="*/ 17 h 40"/>
                  <a:gd name="T10" fmla="*/ 6 w 31"/>
                  <a:gd name="T11" fmla="*/ 5 h 40"/>
                  <a:gd name="T12" fmla="*/ 6 w 31"/>
                  <a:gd name="T13" fmla="*/ 23 h 40"/>
                  <a:gd name="T14" fmla="*/ 13 w 31"/>
                  <a:gd name="T15" fmla="*/ 23 h 40"/>
                  <a:gd name="T16" fmla="*/ 24 w 31"/>
                  <a:gd name="T17" fmla="*/ 40 h 40"/>
                  <a:gd name="T18" fmla="*/ 31 w 31"/>
                  <a:gd name="T19" fmla="*/ 40 h 40"/>
                  <a:gd name="T20" fmla="*/ 19 w 31"/>
                  <a:gd name="T21" fmla="*/ 22 h 40"/>
                  <a:gd name="T22" fmla="*/ 30 w 31"/>
                  <a:gd name="T23" fmla="*/ 11 h 40"/>
                  <a:gd name="T24" fmla="*/ 16 w 31"/>
                  <a:gd name="T25" fmla="*/ 0 h 40"/>
                  <a:gd name="T26" fmla="*/ 0 w 31"/>
                  <a:gd name="T27" fmla="*/ 0 h 40"/>
                  <a:gd name="T28" fmla="*/ 0 w 31"/>
                  <a:gd name="T29" fmla="*/ 40 h 40"/>
                  <a:gd name="T30" fmla="*/ 6 w 31"/>
                  <a:gd name="T31" fmla="*/ 40 h 40"/>
                  <a:gd name="T32" fmla="*/ 6 w 31"/>
                  <a:gd name="T33"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6" y="5"/>
                    </a:moveTo>
                    <a:cubicBezTo>
                      <a:pt x="15" y="5"/>
                      <a:pt x="15" y="5"/>
                      <a:pt x="15" y="5"/>
                    </a:cubicBezTo>
                    <a:cubicBezTo>
                      <a:pt x="19" y="5"/>
                      <a:pt x="23" y="6"/>
                      <a:pt x="23" y="11"/>
                    </a:cubicBezTo>
                    <a:cubicBezTo>
                      <a:pt x="23" y="17"/>
                      <a:pt x="19" y="17"/>
                      <a:pt x="14" y="17"/>
                    </a:cubicBezTo>
                    <a:cubicBezTo>
                      <a:pt x="6" y="17"/>
                      <a:pt x="6" y="17"/>
                      <a:pt x="6" y="17"/>
                    </a:cubicBezTo>
                    <a:lnTo>
                      <a:pt x="6" y="5"/>
                    </a:lnTo>
                    <a:close/>
                    <a:moveTo>
                      <a:pt x="6" y="23"/>
                    </a:moveTo>
                    <a:cubicBezTo>
                      <a:pt x="13" y="23"/>
                      <a:pt x="13" y="23"/>
                      <a:pt x="13" y="23"/>
                    </a:cubicBezTo>
                    <a:cubicBezTo>
                      <a:pt x="24" y="40"/>
                      <a:pt x="24" y="40"/>
                      <a:pt x="24" y="40"/>
                    </a:cubicBezTo>
                    <a:cubicBezTo>
                      <a:pt x="31" y="40"/>
                      <a:pt x="31" y="40"/>
                      <a:pt x="31" y="40"/>
                    </a:cubicBezTo>
                    <a:cubicBezTo>
                      <a:pt x="19" y="22"/>
                      <a:pt x="19" y="22"/>
                      <a:pt x="19" y="22"/>
                    </a:cubicBezTo>
                    <a:cubicBezTo>
                      <a:pt x="25" y="22"/>
                      <a:pt x="30" y="18"/>
                      <a:pt x="30" y="11"/>
                    </a:cubicBezTo>
                    <a:cubicBezTo>
                      <a:pt x="30" y="4"/>
                      <a:pt x="25" y="0"/>
                      <a:pt x="16" y="0"/>
                    </a:cubicBezTo>
                    <a:cubicBezTo>
                      <a:pt x="0" y="0"/>
                      <a:pt x="0" y="0"/>
                      <a:pt x="0" y="0"/>
                    </a:cubicBezTo>
                    <a:cubicBezTo>
                      <a:pt x="0" y="40"/>
                      <a:pt x="0" y="40"/>
                      <a:pt x="0" y="40"/>
                    </a:cubicBezTo>
                    <a:cubicBezTo>
                      <a:pt x="6" y="40"/>
                      <a:pt x="6" y="40"/>
                      <a:pt x="6" y="40"/>
                    </a:cubicBezTo>
                    <a:lnTo>
                      <a:pt x="6"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2" name="Freeform 300"/>
              <p:cNvSpPr>
                <a:spLocks/>
              </p:cNvSpPr>
              <p:nvPr/>
            </p:nvSpPr>
            <p:spPr bwMode="auto">
              <a:xfrm>
                <a:off x="3686175" y="1390650"/>
                <a:ext cx="273050" cy="363538"/>
              </a:xfrm>
              <a:custGeom>
                <a:avLst/>
                <a:gdLst>
                  <a:gd name="T0" fmla="*/ 476 w 502"/>
                  <a:gd name="T1" fmla="*/ 591 h 665"/>
                  <a:gd name="T2" fmla="*/ 472 w 502"/>
                  <a:gd name="T3" fmla="*/ 249 h 665"/>
                  <a:gd name="T4" fmla="*/ 467 w 502"/>
                  <a:gd name="T5" fmla="*/ 241 h 665"/>
                  <a:gd name="T6" fmla="*/ 438 w 502"/>
                  <a:gd name="T7" fmla="*/ 238 h 665"/>
                  <a:gd name="T8" fmla="*/ 344 w 502"/>
                  <a:gd name="T9" fmla="*/ 277 h 665"/>
                  <a:gd name="T10" fmla="*/ 322 w 502"/>
                  <a:gd name="T11" fmla="*/ 296 h 665"/>
                  <a:gd name="T12" fmla="*/ 353 w 502"/>
                  <a:gd name="T13" fmla="*/ 331 h 665"/>
                  <a:gd name="T14" fmla="*/ 356 w 502"/>
                  <a:gd name="T15" fmla="*/ 570 h 665"/>
                  <a:gd name="T16" fmla="*/ 354 w 502"/>
                  <a:gd name="T17" fmla="*/ 597 h 665"/>
                  <a:gd name="T18" fmla="*/ 330 w 502"/>
                  <a:gd name="T19" fmla="*/ 624 h 665"/>
                  <a:gd name="T20" fmla="*/ 299 w 502"/>
                  <a:gd name="T21" fmla="*/ 594 h 665"/>
                  <a:gd name="T22" fmla="*/ 294 w 502"/>
                  <a:gd name="T23" fmla="*/ 104 h 665"/>
                  <a:gd name="T24" fmla="*/ 301 w 502"/>
                  <a:gd name="T25" fmla="*/ 97 h 665"/>
                  <a:gd name="T26" fmla="*/ 327 w 502"/>
                  <a:gd name="T27" fmla="*/ 102 h 665"/>
                  <a:gd name="T28" fmla="*/ 385 w 502"/>
                  <a:gd name="T29" fmla="*/ 207 h 665"/>
                  <a:gd name="T30" fmla="*/ 413 w 502"/>
                  <a:gd name="T31" fmla="*/ 219 h 665"/>
                  <a:gd name="T32" fmla="*/ 433 w 502"/>
                  <a:gd name="T33" fmla="*/ 209 h 665"/>
                  <a:gd name="T34" fmla="*/ 442 w 502"/>
                  <a:gd name="T35" fmla="*/ 183 h 665"/>
                  <a:gd name="T36" fmla="*/ 406 w 502"/>
                  <a:gd name="T37" fmla="*/ 23 h 665"/>
                  <a:gd name="T38" fmla="*/ 398 w 502"/>
                  <a:gd name="T39" fmla="*/ 11 h 665"/>
                  <a:gd name="T40" fmla="*/ 355 w 502"/>
                  <a:gd name="T41" fmla="*/ 25 h 665"/>
                  <a:gd name="T42" fmla="*/ 100 w 502"/>
                  <a:gd name="T43" fmla="*/ 27 h 665"/>
                  <a:gd name="T44" fmla="*/ 55 w 502"/>
                  <a:gd name="T45" fmla="*/ 11 h 665"/>
                  <a:gd name="T46" fmla="*/ 41 w 502"/>
                  <a:gd name="T47" fmla="*/ 27 h 665"/>
                  <a:gd name="T48" fmla="*/ 16 w 502"/>
                  <a:gd name="T49" fmla="*/ 145 h 665"/>
                  <a:gd name="T50" fmla="*/ 16 w 502"/>
                  <a:gd name="T51" fmla="*/ 210 h 665"/>
                  <a:gd name="T52" fmla="*/ 50 w 502"/>
                  <a:gd name="T53" fmla="*/ 221 h 665"/>
                  <a:gd name="T54" fmla="*/ 71 w 502"/>
                  <a:gd name="T55" fmla="*/ 202 h 665"/>
                  <a:gd name="T56" fmla="*/ 109 w 502"/>
                  <a:gd name="T57" fmla="*/ 120 h 665"/>
                  <a:gd name="T58" fmla="*/ 136 w 502"/>
                  <a:gd name="T59" fmla="*/ 96 h 665"/>
                  <a:gd name="T60" fmla="*/ 153 w 502"/>
                  <a:gd name="T61" fmla="*/ 104 h 665"/>
                  <a:gd name="T62" fmla="*/ 155 w 502"/>
                  <a:gd name="T63" fmla="*/ 220 h 665"/>
                  <a:gd name="T64" fmla="*/ 157 w 502"/>
                  <a:gd name="T65" fmla="*/ 593 h 665"/>
                  <a:gd name="T66" fmla="*/ 152 w 502"/>
                  <a:gd name="T67" fmla="*/ 608 h 665"/>
                  <a:gd name="T68" fmla="*/ 127 w 502"/>
                  <a:gd name="T69" fmla="*/ 629 h 665"/>
                  <a:gd name="T70" fmla="*/ 130 w 502"/>
                  <a:gd name="T71" fmla="*/ 645 h 665"/>
                  <a:gd name="T72" fmla="*/ 235 w 502"/>
                  <a:gd name="T73" fmla="*/ 656 h 665"/>
                  <a:gd name="T74" fmla="*/ 330 w 502"/>
                  <a:gd name="T75" fmla="*/ 642 h 665"/>
                  <a:gd name="T76" fmla="*/ 353 w 502"/>
                  <a:gd name="T77" fmla="*/ 654 h 665"/>
                  <a:gd name="T78" fmla="*/ 467 w 502"/>
                  <a:gd name="T79" fmla="*/ 654 h 665"/>
                  <a:gd name="T80" fmla="*/ 497 w 502"/>
                  <a:gd name="T81" fmla="*/ 641 h 665"/>
                  <a:gd name="T82" fmla="*/ 496 w 502"/>
                  <a:gd name="T83" fmla="*/ 622 h 665"/>
                  <a:gd name="T84" fmla="*/ 476 w 502"/>
                  <a:gd name="T85" fmla="*/ 591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2" h="665">
                    <a:moveTo>
                      <a:pt x="476" y="591"/>
                    </a:moveTo>
                    <a:cubicBezTo>
                      <a:pt x="472" y="249"/>
                      <a:pt x="472" y="249"/>
                      <a:pt x="472" y="249"/>
                    </a:cubicBezTo>
                    <a:cubicBezTo>
                      <a:pt x="467" y="241"/>
                      <a:pt x="467" y="241"/>
                      <a:pt x="467" y="241"/>
                    </a:cubicBezTo>
                    <a:cubicBezTo>
                      <a:pt x="459" y="236"/>
                      <a:pt x="447" y="238"/>
                      <a:pt x="438" y="238"/>
                    </a:cubicBezTo>
                    <a:cubicBezTo>
                      <a:pt x="408" y="254"/>
                      <a:pt x="375" y="263"/>
                      <a:pt x="344" y="277"/>
                    </a:cubicBezTo>
                    <a:cubicBezTo>
                      <a:pt x="335" y="281"/>
                      <a:pt x="325" y="287"/>
                      <a:pt x="322" y="296"/>
                    </a:cubicBezTo>
                    <a:cubicBezTo>
                      <a:pt x="325" y="313"/>
                      <a:pt x="348" y="313"/>
                      <a:pt x="353" y="331"/>
                    </a:cubicBezTo>
                    <a:cubicBezTo>
                      <a:pt x="356" y="570"/>
                      <a:pt x="356" y="570"/>
                      <a:pt x="356" y="570"/>
                    </a:cubicBezTo>
                    <a:cubicBezTo>
                      <a:pt x="354" y="597"/>
                      <a:pt x="354" y="597"/>
                      <a:pt x="354" y="597"/>
                    </a:cubicBezTo>
                    <a:cubicBezTo>
                      <a:pt x="352" y="608"/>
                      <a:pt x="342" y="621"/>
                      <a:pt x="330" y="624"/>
                    </a:cubicBezTo>
                    <a:cubicBezTo>
                      <a:pt x="316" y="622"/>
                      <a:pt x="301" y="609"/>
                      <a:pt x="299" y="594"/>
                    </a:cubicBezTo>
                    <a:cubicBezTo>
                      <a:pt x="294" y="104"/>
                      <a:pt x="294" y="104"/>
                      <a:pt x="294" y="104"/>
                    </a:cubicBezTo>
                    <a:cubicBezTo>
                      <a:pt x="301" y="97"/>
                      <a:pt x="301" y="97"/>
                      <a:pt x="301" y="97"/>
                    </a:cubicBezTo>
                    <a:cubicBezTo>
                      <a:pt x="310" y="93"/>
                      <a:pt x="319" y="97"/>
                      <a:pt x="327" y="102"/>
                    </a:cubicBezTo>
                    <a:cubicBezTo>
                      <a:pt x="355" y="133"/>
                      <a:pt x="362" y="173"/>
                      <a:pt x="385" y="207"/>
                    </a:cubicBezTo>
                    <a:cubicBezTo>
                      <a:pt x="392" y="216"/>
                      <a:pt x="402" y="219"/>
                      <a:pt x="413" y="219"/>
                    </a:cubicBezTo>
                    <a:cubicBezTo>
                      <a:pt x="421" y="218"/>
                      <a:pt x="427" y="215"/>
                      <a:pt x="433" y="209"/>
                    </a:cubicBezTo>
                    <a:cubicBezTo>
                      <a:pt x="439" y="202"/>
                      <a:pt x="443" y="194"/>
                      <a:pt x="442" y="183"/>
                    </a:cubicBezTo>
                    <a:cubicBezTo>
                      <a:pt x="432" y="129"/>
                      <a:pt x="420" y="76"/>
                      <a:pt x="406" y="23"/>
                    </a:cubicBezTo>
                    <a:cubicBezTo>
                      <a:pt x="398" y="11"/>
                      <a:pt x="398" y="11"/>
                      <a:pt x="398" y="11"/>
                    </a:cubicBezTo>
                    <a:cubicBezTo>
                      <a:pt x="380" y="0"/>
                      <a:pt x="370" y="24"/>
                      <a:pt x="355" y="25"/>
                    </a:cubicBezTo>
                    <a:cubicBezTo>
                      <a:pt x="100" y="27"/>
                      <a:pt x="100" y="27"/>
                      <a:pt x="100" y="27"/>
                    </a:cubicBezTo>
                    <a:cubicBezTo>
                      <a:pt x="80" y="32"/>
                      <a:pt x="76" y="3"/>
                      <a:pt x="55" y="11"/>
                    </a:cubicBezTo>
                    <a:cubicBezTo>
                      <a:pt x="48" y="13"/>
                      <a:pt x="45" y="21"/>
                      <a:pt x="41" y="27"/>
                    </a:cubicBezTo>
                    <a:cubicBezTo>
                      <a:pt x="16" y="145"/>
                      <a:pt x="16" y="145"/>
                      <a:pt x="16" y="145"/>
                    </a:cubicBezTo>
                    <a:cubicBezTo>
                      <a:pt x="14" y="166"/>
                      <a:pt x="0" y="191"/>
                      <a:pt x="16" y="210"/>
                    </a:cubicBezTo>
                    <a:cubicBezTo>
                      <a:pt x="24" y="220"/>
                      <a:pt x="37" y="225"/>
                      <a:pt x="50" y="221"/>
                    </a:cubicBezTo>
                    <a:cubicBezTo>
                      <a:pt x="59" y="217"/>
                      <a:pt x="67" y="211"/>
                      <a:pt x="71" y="202"/>
                    </a:cubicBezTo>
                    <a:cubicBezTo>
                      <a:pt x="85" y="175"/>
                      <a:pt x="94" y="146"/>
                      <a:pt x="109" y="120"/>
                    </a:cubicBezTo>
                    <a:cubicBezTo>
                      <a:pt x="116" y="110"/>
                      <a:pt x="123" y="97"/>
                      <a:pt x="136" y="96"/>
                    </a:cubicBezTo>
                    <a:cubicBezTo>
                      <a:pt x="143" y="95"/>
                      <a:pt x="149" y="98"/>
                      <a:pt x="153" y="104"/>
                    </a:cubicBezTo>
                    <a:cubicBezTo>
                      <a:pt x="155" y="220"/>
                      <a:pt x="155" y="220"/>
                      <a:pt x="155" y="220"/>
                    </a:cubicBezTo>
                    <a:cubicBezTo>
                      <a:pt x="157" y="593"/>
                      <a:pt x="157" y="593"/>
                      <a:pt x="157" y="593"/>
                    </a:cubicBezTo>
                    <a:cubicBezTo>
                      <a:pt x="152" y="608"/>
                      <a:pt x="152" y="608"/>
                      <a:pt x="152" y="608"/>
                    </a:cubicBezTo>
                    <a:cubicBezTo>
                      <a:pt x="149" y="622"/>
                      <a:pt x="132" y="618"/>
                      <a:pt x="127" y="629"/>
                    </a:cubicBezTo>
                    <a:cubicBezTo>
                      <a:pt x="126" y="633"/>
                      <a:pt x="125" y="641"/>
                      <a:pt x="130" y="645"/>
                    </a:cubicBezTo>
                    <a:cubicBezTo>
                      <a:pt x="160" y="665"/>
                      <a:pt x="201" y="652"/>
                      <a:pt x="235" y="656"/>
                    </a:cubicBezTo>
                    <a:cubicBezTo>
                      <a:pt x="263" y="654"/>
                      <a:pt x="305" y="662"/>
                      <a:pt x="330" y="642"/>
                    </a:cubicBezTo>
                    <a:cubicBezTo>
                      <a:pt x="336" y="648"/>
                      <a:pt x="344" y="654"/>
                      <a:pt x="353" y="654"/>
                    </a:cubicBezTo>
                    <a:cubicBezTo>
                      <a:pt x="467" y="654"/>
                      <a:pt x="467" y="654"/>
                      <a:pt x="467" y="654"/>
                    </a:cubicBezTo>
                    <a:cubicBezTo>
                      <a:pt x="477" y="653"/>
                      <a:pt x="490" y="652"/>
                      <a:pt x="497" y="641"/>
                    </a:cubicBezTo>
                    <a:cubicBezTo>
                      <a:pt x="501" y="635"/>
                      <a:pt x="502" y="627"/>
                      <a:pt x="496" y="622"/>
                    </a:cubicBezTo>
                    <a:cubicBezTo>
                      <a:pt x="482" y="619"/>
                      <a:pt x="478" y="603"/>
                      <a:pt x="476" y="59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3" name="Freeform 301"/>
              <p:cNvSpPr>
                <a:spLocks/>
              </p:cNvSpPr>
              <p:nvPr/>
            </p:nvSpPr>
            <p:spPr bwMode="auto">
              <a:xfrm>
                <a:off x="4537075" y="1403350"/>
                <a:ext cx="244475" cy="347663"/>
              </a:xfrm>
              <a:custGeom>
                <a:avLst/>
                <a:gdLst>
                  <a:gd name="T0" fmla="*/ 420 w 446"/>
                  <a:gd name="T1" fmla="*/ 567 h 637"/>
                  <a:gd name="T2" fmla="*/ 416 w 446"/>
                  <a:gd name="T3" fmla="*/ 96 h 637"/>
                  <a:gd name="T4" fmla="*/ 415 w 446"/>
                  <a:gd name="T5" fmla="*/ 15 h 637"/>
                  <a:gd name="T6" fmla="*/ 409 w 446"/>
                  <a:gd name="T7" fmla="*/ 8 h 637"/>
                  <a:gd name="T8" fmla="*/ 384 w 446"/>
                  <a:gd name="T9" fmla="*/ 2 h 637"/>
                  <a:gd name="T10" fmla="*/ 271 w 446"/>
                  <a:gd name="T11" fmla="*/ 60 h 637"/>
                  <a:gd name="T12" fmla="*/ 292 w 446"/>
                  <a:gd name="T13" fmla="*/ 104 h 637"/>
                  <a:gd name="T14" fmla="*/ 294 w 446"/>
                  <a:gd name="T15" fmla="*/ 134 h 637"/>
                  <a:gd name="T16" fmla="*/ 295 w 446"/>
                  <a:gd name="T17" fmla="*/ 134 h 637"/>
                  <a:gd name="T18" fmla="*/ 297 w 446"/>
                  <a:gd name="T19" fmla="*/ 227 h 637"/>
                  <a:gd name="T20" fmla="*/ 295 w 446"/>
                  <a:gd name="T21" fmla="*/ 232 h 637"/>
                  <a:gd name="T22" fmla="*/ 252 w 446"/>
                  <a:gd name="T23" fmla="*/ 215 h 637"/>
                  <a:gd name="T24" fmla="*/ 163 w 446"/>
                  <a:gd name="T25" fmla="*/ 281 h 637"/>
                  <a:gd name="T26" fmla="*/ 157 w 446"/>
                  <a:gd name="T27" fmla="*/ 280 h 637"/>
                  <a:gd name="T28" fmla="*/ 153 w 446"/>
                  <a:gd name="T29" fmla="*/ 221 h 637"/>
                  <a:gd name="T30" fmla="*/ 121 w 446"/>
                  <a:gd name="T31" fmla="*/ 211 h 637"/>
                  <a:gd name="T32" fmla="*/ 18 w 446"/>
                  <a:gd name="T33" fmla="*/ 252 h 637"/>
                  <a:gd name="T34" fmla="*/ 3 w 446"/>
                  <a:gd name="T35" fmla="*/ 266 h 637"/>
                  <a:gd name="T36" fmla="*/ 32 w 446"/>
                  <a:gd name="T37" fmla="*/ 307 h 637"/>
                  <a:gd name="T38" fmla="*/ 35 w 446"/>
                  <a:gd name="T39" fmla="*/ 554 h 637"/>
                  <a:gd name="T40" fmla="*/ 34 w 446"/>
                  <a:gd name="T41" fmla="*/ 581 h 637"/>
                  <a:gd name="T42" fmla="*/ 11 w 446"/>
                  <a:gd name="T43" fmla="*/ 598 h 637"/>
                  <a:gd name="T44" fmla="*/ 9 w 446"/>
                  <a:gd name="T45" fmla="*/ 616 h 637"/>
                  <a:gd name="T46" fmla="*/ 26 w 446"/>
                  <a:gd name="T47" fmla="*/ 631 h 637"/>
                  <a:gd name="T48" fmla="*/ 144 w 446"/>
                  <a:gd name="T49" fmla="*/ 632 h 637"/>
                  <a:gd name="T50" fmla="*/ 174 w 446"/>
                  <a:gd name="T51" fmla="*/ 624 h 637"/>
                  <a:gd name="T52" fmla="*/ 181 w 446"/>
                  <a:gd name="T53" fmla="*/ 604 h 637"/>
                  <a:gd name="T54" fmla="*/ 157 w 446"/>
                  <a:gd name="T55" fmla="*/ 576 h 637"/>
                  <a:gd name="T56" fmla="*/ 211 w 446"/>
                  <a:gd name="T57" fmla="*/ 313 h 637"/>
                  <a:gd name="T58" fmla="*/ 231 w 446"/>
                  <a:gd name="T59" fmla="*/ 312 h 637"/>
                  <a:gd name="T60" fmla="*/ 249 w 446"/>
                  <a:gd name="T61" fmla="*/ 347 h 637"/>
                  <a:gd name="T62" fmla="*/ 275 w 446"/>
                  <a:gd name="T63" fmla="*/ 351 h 637"/>
                  <a:gd name="T64" fmla="*/ 296 w 446"/>
                  <a:gd name="T65" fmla="*/ 292 h 637"/>
                  <a:gd name="T66" fmla="*/ 298 w 446"/>
                  <a:gd name="T67" fmla="*/ 353 h 637"/>
                  <a:gd name="T68" fmla="*/ 298 w 446"/>
                  <a:gd name="T69" fmla="*/ 572 h 637"/>
                  <a:gd name="T70" fmla="*/ 274 w 446"/>
                  <a:gd name="T71" fmla="*/ 601 h 637"/>
                  <a:gd name="T72" fmla="*/ 275 w 446"/>
                  <a:gd name="T73" fmla="*/ 623 h 637"/>
                  <a:gd name="T74" fmla="*/ 298 w 446"/>
                  <a:gd name="T75" fmla="*/ 636 h 637"/>
                  <a:gd name="T76" fmla="*/ 405 w 446"/>
                  <a:gd name="T77" fmla="*/ 637 h 637"/>
                  <a:gd name="T78" fmla="*/ 444 w 446"/>
                  <a:gd name="T79" fmla="*/ 619 h 637"/>
                  <a:gd name="T80" fmla="*/ 441 w 446"/>
                  <a:gd name="T81" fmla="*/ 599 h 637"/>
                  <a:gd name="T82" fmla="*/ 420 w 446"/>
                  <a:gd name="T83" fmla="*/ 56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6" h="637">
                    <a:moveTo>
                      <a:pt x="420" y="567"/>
                    </a:moveTo>
                    <a:cubicBezTo>
                      <a:pt x="416" y="96"/>
                      <a:pt x="416" y="96"/>
                      <a:pt x="416" y="96"/>
                    </a:cubicBezTo>
                    <a:cubicBezTo>
                      <a:pt x="415" y="15"/>
                      <a:pt x="415" y="15"/>
                      <a:pt x="415" y="15"/>
                    </a:cubicBezTo>
                    <a:cubicBezTo>
                      <a:pt x="409" y="8"/>
                      <a:pt x="409" y="8"/>
                      <a:pt x="409" y="8"/>
                    </a:cubicBezTo>
                    <a:cubicBezTo>
                      <a:pt x="403" y="3"/>
                      <a:pt x="393" y="0"/>
                      <a:pt x="384" y="2"/>
                    </a:cubicBezTo>
                    <a:cubicBezTo>
                      <a:pt x="349" y="29"/>
                      <a:pt x="300" y="26"/>
                      <a:pt x="271" y="60"/>
                    </a:cubicBezTo>
                    <a:cubicBezTo>
                      <a:pt x="261" y="82"/>
                      <a:pt x="293" y="83"/>
                      <a:pt x="292" y="104"/>
                    </a:cubicBezTo>
                    <a:cubicBezTo>
                      <a:pt x="294" y="113"/>
                      <a:pt x="296" y="125"/>
                      <a:pt x="294" y="134"/>
                    </a:cubicBezTo>
                    <a:cubicBezTo>
                      <a:pt x="295" y="134"/>
                      <a:pt x="295" y="134"/>
                      <a:pt x="295" y="134"/>
                    </a:cubicBezTo>
                    <a:cubicBezTo>
                      <a:pt x="297" y="227"/>
                      <a:pt x="297" y="227"/>
                      <a:pt x="297" y="227"/>
                    </a:cubicBezTo>
                    <a:cubicBezTo>
                      <a:pt x="295" y="232"/>
                      <a:pt x="295" y="232"/>
                      <a:pt x="295" y="232"/>
                    </a:cubicBezTo>
                    <a:cubicBezTo>
                      <a:pt x="286" y="217"/>
                      <a:pt x="268" y="216"/>
                      <a:pt x="252" y="215"/>
                    </a:cubicBezTo>
                    <a:cubicBezTo>
                      <a:pt x="210" y="212"/>
                      <a:pt x="184" y="249"/>
                      <a:pt x="163" y="281"/>
                    </a:cubicBezTo>
                    <a:cubicBezTo>
                      <a:pt x="161" y="282"/>
                      <a:pt x="158" y="283"/>
                      <a:pt x="157" y="280"/>
                    </a:cubicBezTo>
                    <a:cubicBezTo>
                      <a:pt x="151" y="261"/>
                      <a:pt x="156" y="239"/>
                      <a:pt x="153" y="221"/>
                    </a:cubicBezTo>
                    <a:cubicBezTo>
                      <a:pt x="146" y="210"/>
                      <a:pt x="133" y="210"/>
                      <a:pt x="121" y="211"/>
                    </a:cubicBezTo>
                    <a:cubicBezTo>
                      <a:pt x="87" y="227"/>
                      <a:pt x="52" y="238"/>
                      <a:pt x="18" y="252"/>
                    </a:cubicBezTo>
                    <a:cubicBezTo>
                      <a:pt x="3" y="266"/>
                      <a:pt x="3" y="266"/>
                      <a:pt x="3" y="266"/>
                    </a:cubicBezTo>
                    <a:cubicBezTo>
                      <a:pt x="0" y="288"/>
                      <a:pt x="31" y="286"/>
                      <a:pt x="32" y="307"/>
                    </a:cubicBezTo>
                    <a:cubicBezTo>
                      <a:pt x="35" y="554"/>
                      <a:pt x="35" y="554"/>
                      <a:pt x="35" y="554"/>
                    </a:cubicBezTo>
                    <a:cubicBezTo>
                      <a:pt x="34" y="581"/>
                      <a:pt x="34" y="581"/>
                      <a:pt x="34" y="581"/>
                    </a:cubicBezTo>
                    <a:cubicBezTo>
                      <a:pt x="31" y="593"/>
                      <a:pt x="18" y="591"/>
                      <a:pt x="11" y="598"/>
                    </a:cubicBezTo>
                    <a:cubicBezTo>
                      <a:pt x="7" y="603"/>
                      <a:pt x="7" y="611"/>
                      <a:pt x="9" y="616"/>
                    </a:cubicBezTo>
                    <a:cubicBezTo>
                      <a:pt x="12" y="623"/>
                      <a:pt x="18" y="629"/>
                      <a:pt x="26" y="631"/>
                    </a:cubicBezTo>
                    <a:cubicBezTo>
                      <a:pt x="144" y="632"/>
                      <a:pt x="144" y="632"/>
                      <a:pt x="144" y="632"/>
                    </a:cubicBezTo>
                    <a:cubicBezTo>
                      <a:pt x="153" y="631"/>
                      <a:pt x="166" y="631"/>
                      <a:pt x="174" y="624"/>
                    </a:cubicBezTo>
                    <a:cubicBezTo>
                      <a:pt x="178" y="618"/>
                      <a:pt x="181" y="612"/>
                      <a:pt x="181" y="604"/>
                    </a:cubicBezTo>
                    <a:cubicBezTo>
                      <a:pt x="179" y="588"/>
                      <a:pt x="156" y="594"/>
                      <a:pt x="157" y="576"/>
                    </a:cubicBezTo>
                    <a:cubicBezTo>
                      <a:pt x="164" y="487"/>
                      <a:pt x="128" y="372"/>
                      <a:pt x="211" y="313"/>
                    </a:cubicBezTo>
                    <a:cubicBezTo>
                      <a:pt x="217" y="311"/>
                      <a:pt x="225" y="306"/>
                      <a:pt x="231" y="312"/>
                    </a:cubicBezTo>
                    <a:cubicBezTo>
                      <a:pt x="234" y="325"/>
                      <a:pt x="239" y="337"/>
                      <a:pt x="249" y="347"/>
                    </a:cubicBezTo>
                    <a:cubicBezTo>
                      <a:pt x="256" y="351"/>
                      <a:pt x="266" y="355"/>
                      <a:pt x="275" y="351"/>
                    </a:cubicBezTo>
                    <a:cubicBezTo>
                      <a:pt x="297" y="340"/>
                      <a:pt x="288" y="312"/>
                      <a:pt x="296" y="292"/>
                    </a:cubicBezTo>
                    <a:cubicBezTo>
                      <a:pt x="298" y="309"/>
                      <a:pt x="296" y="335"/>
                      <a:pt x="298" y="353"/>
                    </a:cubicBezTo>
                    <a:cubicBezTo>
                      <a:pt x="298" y="572"/>
                      <a:pt x="298" y="572"/>
                      <a:pt x="298" y="572"/>
                    </a:cubicBezTo>
                    <a:cubicBezTo>
                      <a:pt x="297" y="586"/>
                      <a:pt x="285" y="594"/>
                      <a:pt x="274" y="601"/>
                    </a:cubicBezTo>
                    <a:cubicBezTo>
                      <a:pt x="271" y="608"/>
                      <a:pt x="271" y="616"/>
                      <a:pt x="275" y="623"/>
                    </a:cubicBezTo>
                    <a:cubicBezTo>
                      <a:pt x="280" y="631"/>
                      <a:pt x="290" y="635"/>
                      <a:pt x="298" y="636"/>
                    </a:cubicBezTo>
                    <a:cubicBezTo>
                      <a:pt x="405" y="637"/>
                      <a:pt x="405" y="637"/>
                      <a:pt x="405" y="637"/>
                    </a:cubicBezTo>
                    <a:cubicBezTo>
                      <a:pt x="421" y="637"/>
                      <a:pt x="438" y="635"/>
                      <a:pt x="444" y="619"/>
                    </a:cubicBezTo>
                    <a:cubicBezTo>
                      <a:pt x="446" y="612"/>
                      <a:pt x="446" y="604"/>
                      <a:pt x="441" y="599"/>
                    </a:cubicBezTo>
                    <a:cubicBezTo>
                      <a:pt x="427" y="593"/>
                      <a:pt x="422" y="580"/>
                      <a:pt x="420" y="5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4" name="Freeform 302"/>
              <p:cNvSpPr>
                <a:spLocks noEditPoints="1"/>
              </p:cNvSpPr>
              <p:nvPr/>
            </p:nvSpPr>
            <p:spPr bwMode="auto">
              <a:xfrm>
                <a:off x="5370513" y="1387475"/>
                <a:ext cx="374650" cy="304800"/>
              </a:xfrm>
              <a:custGeom>
                <a:avLst/>
                <a:gdLst>
                  <a:gd name="T0" fmla="*/ 585 w 685"/>
                  <a:gd name="T1" fmla="*/ 504 h 557"/>
                  <a:gd name="T2" fmla="*/ 369 w 685"/>
                  <a:gd name="T3" fmla="*/ 360 h 557"/>
                  <a:gd name="T4" fmla="*/ 498 w 685"/>
                  <a:gd name="T5" fmla="*/ 350 h 557"/>
                  <a:gd name="T6" fmla="*/ 559 w 685"/>
                  <a:gd name="T7" fmla="*/ 310 h 557"/>
                  <a:gd name="T8" fmla="*/ 600 w 685"/>
                  <a:gd name="T9" fmla="*/ 300 h 557"/>
                  <a:gd name="T10" fmla="*/ 343 w 685"/>
                  <a:gd name="T11" fmla="*/ 180 h 557"/>
                  <a:gd name="T12" fmla="*/ 327 w 685"/>
                  <a:gd name="T13" fmla="*/ 66 h 557"/>
                  <a:gd name="T14" fmla="*/ 337 w 685"/>
                  <a:gd name="T15" fmla="*/ 265 h 557"/>
                  <a:gd name="T16" fmla="*/ 339 w 685"/>
                  <a:gd name="T17" fmla="*/ 225 h 557"/>
                  <a:gd name="T18" fmla="*/ 74 w 685"/>
                  <a:gd name="T19" fmla="*/ 452 h 557"/>
                  <a:gd name="T20" fmla="*/ 73 w 685"/>
                  <a:gd name="T21" fmla="*/ 336 h 557"/>
                  <a:gd name="T22" fmla="*/ 126 w 685"/>
                  <a:gd name="T23" fmla="*/ 343 h 557"/>
                  <a:gd name="T24" fmla="*/ 268 w 685"/>
                  <a:gd name="T25" fmla="*/ 294 h 557"/>
                  <a:gd name="T26" fmla="*/ 291 w 685"/>
                  <a:gd name="T27" fmla="*/ 320 h 557"/>
                  <a:gd name="T28" fmla="*/ 70 w 685"/>
                  <a:gd name="T29" fmla="*/ 283 h 557"/>
                  <a:gd name="T30" fmla="*/ 70 w 685"/>
                  <a:gd name="T31" fmla="*/ 283 h 557"/>
                  <a:gd name="T32" fmla="*/ 42 w 685"/>
                  <a:gd name="T33" fmla="*/ 236 h 557"/>
                  <a:gd name="T34" fmla="*/ 202 w 685"/>
                  <a:gd name="T35" fmla="*/ 233 h 557"/>
                  <a:gd name="T36" fmla="*/ 124 w 685"/>
                  <a:gd name="T37" fmla="*/ 268 h 557"/>
                  <a:gd name="T38" fmla="*/ 138 w 685"/>
                  <a:gd name="T39" fmla="*/ 110 h 557"/>
                  <a:gd name="T40" fmla="*/ 138 w 685"/>
                  <a:gd name="T41" fmla="*/ 112 h 557"/>
                  <a:gd name="T42" fmla="*/ 226 w 685"/>
                  <a:gd name="T43" fmla="*/ 140 h 557"/>
                  <a:gd name="T44" fmla="*/ 241 w 685"/>
                  <a:gd name="T45" fmla="*/ 107 h 557"/>
                  <a:gd name="T46" fmla="*/ 273 w 685"/>
                  <a:gd name="T47" fmla="*/ 198 h 557"/>
                  <a:gd name="T48" fmla="*/ 273 w 685"/>
                  <a:gd name="T49" fmla="*/ 198 h 557"/>
                  <a:gd name="T50" fmla="*/ 426 w 685"/>
                  <a:gd name="T51" fmla="*/ 209 h 557"/>
                  <a:gd name="T52" fmla="*/ 422 w 685"/>
                  <a:gd name="T53" fmla="*/ 168 h 557"/>
                  <a:gd name="T54" fmla="*/ 393 w 685"/>
                  <a:gd name="T55" fmla="*/ 147 h 557"/>
                  <a:gd name="T56" fmla="*/ 459 w 685"/>
                  <a:gd name="T57" fmla="*/ 262 h 557"/>
                  <a:gd name="T58" fmla="*/ 431 w 685"/>
                  <a:gd name="T59" fmla="*/ 266 h 557"/>
                  <a:gd name="T60" fmla="*/ 512 w 685"/>
                  <a:gd name="T61" fmla="*/ 166 h 557"/>
                  <a:gd name="T62" fmla="*/ 490 w 685"/>
                  <a:gd name="T63" fmla="*/ 169 h 557"/>
                  <a:gd name="T64" fmla="*/ 570 w 685"/>
                  <a:gd name="T65" fmla="*/ 241 h 557"/>
                  <a:gd name="T66" fmla="*/ 560 w 685"/>
                  <a:gd name="T67" fmla="*/ 211 h 557"/>
                  <a:gd name="T68" fmla="*/ 618 w 685"/>
                  <a:gd name="T69" fmla="*/ 158 h 557"/>
                  <a:gd name="T70" fmla="*/ 547 w 685"/>
                  <a:gd name="T71" fmla="*/ 78 h 557"/>
                  <a:gd name="T72" fmla="*/ 439 w 685"/>
                  <a:gd name="T73" fmla="*/ 106 h 557"/>
                  <a:gd name="T74" fmla="*/ 421 w 685"/>
                  <a:gd name="T75" fmla="*/ 73 h 557"/>
                  <a:gd name="T76" fmla="*/ 394 w 685"/>
                  <a:gd name="T77" fmla="*/ 94 h 557"/>
                  <a:gd name="T78" fmla="*/ 320 w 685"/>
                  <a:gd name="T79" fmla="*/ 2 h 557"/>
                  <a:gd name="T80" fmla="*/ 192 w 685"/>
                  <a:gd name="T81" fmla="*/ 34 h 557"/>
                  <a:gd name="T82" fmla="*/ 92 w 685"/>
                  <a:gd name="T83" fmla="*/ 110 h 557"/>
                  <a:gd name="T84" fmla="*/ 77 w 685"/>
                  <a:gd name="T85" fmla="*/ 126 h 557"/>
                  <a:gd name="T86" fmla="*/ 28 w 685"/>
                  <a:gd name="T87" fmla="*/ 213 h 557"/>
                  <a:gd name="T88" fmla="*/ 118 w 685"/>
                  <a:gd name="T89" fmla="*/ 528 h 557"/>
                  <a:gd name="T90" fmla="*/ 481 w 685"/>
                  <a:gd name="T91" fmla="*/ 29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5" h="557">
                    <a:moveTo>
                      <a:pt x="632" y="412"/>
                    </a:moveTo>
                    <a:cubicBezTo>
                      <a:pt x="621" y="443"/>
                      <a:pt x="610" y="474"/>
                      <a:pt x="591" y="501"/>
                    </a:cubicBezTo>
                    <a:cubicBezTo>
                      <a:pt x="585" y="504"/>
                      <a:pt x="585" y="504"/>
                      <a:pt x="585" y="504"/>
                    </a:cubicBezTo>
                    <a:cubicBezTo>
                      <a:pt x="514" y="500"/>
                      <a:pt x="447" y="497"/>
                      <a:pt x="380" y="484"/>
                    </a:cubicBezTo>
                    <a:cubicBezTo>
                      <a:pt x="377" y="476"/>
                      <a:pt x="377" y="476"/>
                      <a:pt x="377" y="476"/>
                    </a:cubicBezTo>
                    <a:cubicBezTo>
                      <a:pt x="372" y="438"/>
                      <a:pt x="369" y="399"/>
                      <a:pt x="369" y="360"/>
                    </a:cubicBezTo>
                    <a:cubicBezTo>
                      <a:pt x="371" y="357"/>
                      <a:pt x="371" y="357"/>
                      <a:pt x="371" y="357"/>
                    </a:cubicBezTo>
                    <a:cubicBezTo>
                      <a:pt x="406" y="346"/>
                      <a:pt x="478" y="325"/>
                      <a:pt x="478" y="325"/>
                    </a:cubicBezTo>
                    <a:cubicBezTo>
                      <a:pt x="498" y="350"/>
                      <a:pt x="498" y="350"/>
                      <a:pt x="498" y="350"/>
                    </a:cubicBezTo>
                    <a:cubicBezTo>
                      <a:pt x="523" y="347"/>
                      <a:pt x="523" y="347"/>
                      <a:pt x="523" y="347"/>
                    </a:cubicBezTo>
                    <a:cubicBezTo>
                      <a:pt x="509" y="321"/>
                      <a:pt x="509" y="321"/>
                      <a:pt x="509" y="321"/>
                    </a:cubicBezTo>
                    <a:cubicBezTo>
                      <a:pt x="509" y="321"/>
                      <a:pt x="544" y="313"/>
                      <a:pt x="559" y="310"/>
                    </a:cubicBezTo>
                    <a:cubicBezTo>
                      <a:pt x="590" y="347"/>
                      <a:pt x="590" y="347"/>
                      <a:pt x="590" y="347"/>
                    </a:cubicBezTo>
                    <a:cubicBezTo>
                      <a:pt x="625" y="346"/>
                      <a:pt x="625" y="346"/>
                      <a:pt x="625" y="346"/>
                    </a:cubicBezTo>
                    <a:cubicBezTo>
                      <a:pt x="625" y="346"/>
                      <a:pt x="608" y="315"/>
                      <a:pt x="600" y="300"/>
                    </a:cubicBezTo>
                    <a:cubicBezTo>
                      <a:pt x="629" y="292"/>
                      <a:pt x="629" y="292"/>
                      <a:pt x="629" y="292"/>
                    </a:cubicBezTo>
                    <a:cubicBezTo>
                      <a:pt x="645" y="326"/>
                      <a:pt x="643" y="376"/>
                      <a:pt x="632" y="412"/>
                    </a:cubicBezTo>
                    <a:moveTo>
                      <a:pt x="343" y="180"/>
                    </a:moveTo>
                    <a:cubicBezTo>
                      <a:pt x="312" y="202"/>
                      <a:pt x="312" y="202"/>
                      <a:pt x="312" y="202"/>
                    </a:cubicBezTo>
                    <a:cubicBezTo>
                      <a:pt x="292" y="133"/>
                      <a:pt x="292" y="133"/>
                      <a:pt x="292" y="133"/>
                    </a:cubicBezTo>
                    <a:cubicBezTo>
                      <a:pt x="327" y="66"/>
                      <a:pt x="327" y="66"/>
                      <a:pt x="327" y="66"/>
                    </a:cubicBezTo>
                    <a:cubicBezTo>
                      <a:pt x="336" y="84"/>
                      <a:pt x="343" y="104"/>
                      <a:pt x="351" y="123"/>
                    </a:cubicBezTo>
                    <a:lnTo>
                      <a:pt x="343" y="180"/>
                    </a:lnTo>
                    <a:close/>
                    <a:moveTo>
                      <a:pt x="337" y="265"/>
                    </a:moveTo>
                    <a:cubicBezTo>
                      <a:pt x="322" y="259"/>
                      <a:pt x="322" y="259"/>
                      <a:pt x="322" y="259"/>
                    </a:cubicBezTo>
                    <a:cubicBezTo>
                      <a:pt x="321" y="234"/>
                      <a:pt x="321" y="234"/>
                      <a:pt x="321" y="234"/>
                    </a:cubicBezTo>
                    <a:cubicBezTo>
                      <a:pt x="339" y="225"/>
                      <a:pt x="339" y="225"/>
                      <a:pt x="339" y="225"/>
                    </a:cubicBezTo>
                    <a:lnTo>
                      <a:pt x="337" y="265"/>
                    </a:lnTo>
                    <a:close/>
                    <a:moveTo>
                      <a:pt x="311" y="473"/>
                    </a:moveTo>
                    <a:cubicBezTo>
                      <a:pt x="231" y="464"/>
                      <a:pt x="155" y="452"/>
                      <a:pt x="74" y="452"/>
                    </a:cubicBezTo>
                    <a:cubicBezTo>
                      <a:pt x="62" y="453"/>
                      <a:pt x="60" y="440"/>
                      <a:pt x="57" y="432"/>
                    </a:cubicBezTo>
                    <a:cubicBezTo>
                      <a:pt x="51" y="402"/>
                      <a:pt x="44" y="372"/>
                      <a:pt x="46" y="340"/>
                    </a:cubicBezTo>
                    <a:cubicBezTo>
                      <a:pt x="54" y="336"/>
                      <a:pt x="64" y="337"/>
                      <a:pt x="73" y="336"/>
                    </a:cubicBezTo>
                    <a:cubicBezTo>
                      <a:pt x="102" y="297"/>
                      <a:pt x="102" y="297"/>
                      <a:pt x="102" y="297"/>
                    </a:cubicBezTo>
                    <a:cubicBezTo>
                      <a:pt x="117" y="302"/>
                      <a:pt x="133" y="309"/>
                      <a:pt x="147" y="315"/>
                    </a:cubicBezTo>
                    <a:cubicBezTo>
                      <a:pt x="142" y="325"/>
                      <a:pt x="126" y="343"/>
                      <a:pt x="126" y="343"/>
                    </a:cubicBezTo>
                    <a:cubicBezTo>
                      <a:pt x="165" y="341"/>
                      <a:pt x="165" y="341"/>
                      <a:pt x="165" y="341"/>
                    </a:cubicBezTo>
                    <a:cubicBezTo>
                      <a:pt x="247" y="274"/>
                      <a:pt x="247" y="274"/>
                      <a:pt x="247" y="274"/>
                    </a:cubicBezTo>
                    <a:cubicBezTo>
                      <a:pt x="256" y="278"/>
                      <a:pt x="260" y="286"/>
                      <a:pt x="268" y="294"/>
                    </a:cubicBezTo>
                    <a:cubicBezTo>
                      <a:pt x="242" y="311"/>
                      <a:pt x="185" y="342"/>
                      <a:pt x="186" y="343"/>
                    </a:cubicBezTo>
                    <a:cubicBezTo>
                      <a:pt x="254" y="342"/>
                      <a:pt x="254" y="342"/>
                      <a:pt x="254" y="342"/>
                    </a:cubicBezTo>
                    <a:cubicBezTo>
                      <a:pt x="291" y="320"/>
                      <a:pt x="291" y="320"/>
                      <a:pt x="291" y="320"/>
                    </a:cubicBezTo>
                    <a:cubicBezTo>
                      <a:pt x="296" y="327"/>
                      <a:pt x="307" y="342"/>
                      <a:pt x="311" y="350"/>
                    </a:cubicBezTo>
                    <a:lnTo>
                      <a:pt x="311" y="473"/>
                    </a:lnTo>
                    <a:close/>
                    <a:moveTo>
                      <a:pt x="70" y="283"/>
                    </a:moveTo>
                    <a:cubicBezTo>
                      <a:pt x="70" y="283"/>
                      <a:pt x="54" y="303"/>
                      <a:pt x="48" y="314"/>
                    </a:cubicBezTo>
                    <a:cubicBezTo>
                      <a:pt x="46" y="302"/>
                      <a:pt x="46" y="286"/>
                      <a:pt x="51" y="275"/>
                    </a:cubicBezTo>
                    <a:lnTo>
                      <a:pt x="70" y="283"/>
                    </a:lnTo>
                    <a:close/>
                    <a:moveTo>
                      <a:pt x="102" y="234"/>
                    </a:moveTo>
                    <a:cubicBezTo>
                      <a:pt x="87" y="257"/>
                      <a:pt x="87" y="257"/>
                      <a:pt x="87" y="257"/>
                    </a:cubicBezTo>
                    <a:cubicBezTo>
                      <a:pt x="42" y="236"/>
                      <a:pt x="42" y="236"/>
                      <a:pt x="42" y="236"/>
                    </a:cubicBezTo>
                    <a:lnTo>
                      <a:pt x="102" y="234"/>
                    </a:lnTo>
                    <a:close/>
                    <a:moveTo>
                      <a:pt x="149" y="228"/>
                    </a:moveTo>
                    <a:cubicBezTo>
                      <a:pt x="202" y="233"/>
                      <a:pt x="202" y="233"/>
                      <a:pt x="202" y="233"/>
                    </a:cubicBezTo>
                    <a:cubicBezTo>
                      <a:pt x="219" y="250"/>
                      <a:pt x="219" y="250"/>
                      <a:pt x="219" y="250"/>
                    </a:cubicBezTo>
                    <a:cubicBezTo>
                      <a:pt x="176" y="288"/>
                      <a:pt x="176" y="288"/>
                      <a:pt x="176" y="288"/>
                    </a:cubicBezTo>
                    <a:cubicBezTo>
                      <a:pt x="124" y="268"/>
                      <a:pt x="124" y="268"/>
                      <a:pt x="124" y="268"/>
                    </a:cubicBezTo>
                    <a:lnTo>
                      <a:pt x="149" y="228"/>
                    </a:lnTo>
                    <a:close/>
                    <a:moveTo>
                      <a:pt x="138" y="112"/>
                    </a:moveTo>
                    <a:cubicBezTo>
                      <a:pt x="138" y="110"/>
                      <a:pt x="138" y="110"/>
                      <a:pt x="138" y="110"/>
                    </a:cubicBezTo>
                    <a:cubicBezTo>
                      <a:pt x="191" y="125"/>
                      <a:pt x="191" y="125"/>
                      <a:pt x="191" y="125"/>
                    </a:cubicBezTo>
                    <a:cubicBezTo>
                      <a:pt x="191" y="169"/>
                      <a:pt x="191" y="169"/>
                      <a:pt x="191" y="169"/>
                    </a:cubicBezTo>
                    <a:cubicBezTo>
                      <a:pt x="191" y="169"/>
                      <a:pt x="156" y="130"/>
                      <a:pt x="138" y="112"/>
                    </a:cubicBezTo>
                    <a:moveTo>
                      <a:pt x="252" y="148"/>
                    </a:moveTo>
                    <a:cubicBezTo>
                      <a:pt x="228" y="202"/>
                      <a:pt x="228" y="202"/>
                      <a:pt x="228" y="202"/>
                    </a:cubicBezTo>
                    <a:cubicBezTo>
                      <a:pt x="226" y="140"/>
                      <a:pt x="226" y="140"/>
                      <a:pt x="226" y="140"/>
                    </a:cubicBezTo>
                    <a:lnTo>
                      <a:pt x="252" y="148"/>
                    </a:lnTo>
                    <a:close/>
                    <a:moveTo>
                      <a:pt x="224" y="70"/>
                    </a:moveTo>
                    <a:cubicBezTo>
                      <a:pt x="230" y="82"/>
                      <a:pt x="237" y="94"/>
                      <a:pt x="241" y="107"/>
                    </a:cubicBezTo>
                    <a:cubicBezTo>
                      <a:pt x="224" y="104"/>
                      <a:pt x="224" y="104"/>
                      <a:pt x="224" y="104"/>
                    </a:cubicBezTo>
                    <a:lnTo>
                      <a:pt x="224" y="70"/>
                    </a:lnTo>
                    <a:close/>
                    <a:moveTo>
                      <a:pt x="273" y="198"/>
                    </a:moveTo>
                    <a:cubicBezTo>
                      <a:pt x="278" y="219"/>
                      <a:pt x="282" y="239"/>
                      <a:pt x="286" y="260"/>
                    </a:cubicBezTo>
                    <a:cubicBezTo>
                      <a:pt x="258" y="228"/>
                      <a:pt x="258" y="228"/>
                      <a:pt x="258" y="228"/>
                    </a:cubicBezTo>
                    <a:lnTo>
                      <a:pt x="273" y="198"/>
                    </a:lnTo>
                    <a:close/>
                    <a:moveTo>
                      <a:pt x="422" y="168"/>
                    </a:moveTo>
                    <a:cubicBezTo>
                      <a:pt x="432" y="197"/>
                      <a:pt x="432" y="197"/>
                      <a:pt x="432" y="197"/>
                    </a:cubicBezTo>
                    <a:cubicBezTo>
                      <a:pt x="432" y="197"/>
                      <a:pt x="430" y="205"/>
                      <a:pt x="426" y="209"/>
                    </a:cubicBezTo>
                    <a:cubicBezTo>
                      <a:pt x="378" y="270"/>
                      <a:pt x="378" y="270"/>
                      <a:pt x="378" y="270"/>
                    </a:cubicBezTo>
                    <a:cubicBezTo>
                      <a:pt x="375" y="206"/>
                      <a:pt x="375" y="206"/>
                      <a:pt x="375" y="206"/>
                    </a:cubicBezTo>
                    <a:lnTo>
                      <a:pt x="422" y="168"/>
                    </a:lnTo>
                    <a:close/>
                    <a:moveTo>
                      <a:pt x="405" y="126"/>
                    </a:moveTo>
                    <a:cubicBezTo>
                      <a:pt x="407" y="134"/>
                      <a:pt x="407" y="134"/>
                      <a:pt x="407" y="134"/>
                    </a:cubicBezTo>
                    <a:cubicBezTo>
                      <a:pt x="393" y="147"/>
                      <a:pt x="393" y="147"/>
                      <a:pt x="393" y="147"/>
                    </a:cubicBezTo>
                    <a:cubicBezTo>
                      <a:pt x="390" y="136"/>
                      <a:pt x="390" y="136"/>
                      <a:pt x="390" y="136"/>
                    </a:cubicBezTo>
                    <a:lnTo>
                      <a:pt x="405" y="126"/>
                    </a:lnTo>
                    <a:close/>
                    <a:moveTo>
                      <a:pt x="459" y="262"/>
                    </a:moveTo>
                    <a:cubicBezTo>
                      <a:pt x="435" y="303"/>
                      <a:pt x="435" y="303"/>
                      <a:pt x="435" y="303"/>
                    </a:cubicBezTo>
                    <a:cubicBezTo>
                      <a:pt x="407" y="305"/>
                      <a:pt x="407" y="305"/>
                      <a:pt x="407" y="305"/>
                    </a:cubicBezTo>
                    <a:cubicBezTo>
                      <a:pt x="431" y="266"/>
                      <a:pt x="431" y="266"/>
                      <a:pt x="431" y="266"/>
                    </a:cubicBezTo>
                    <a:lnTo>
                      <a:pt x="459" y="262"/>
                    </a:lnTo>
                    <a:close/>
                    <a:moveTo>
                      <a:pt x="490" y="169"/>
                    </a:moveTo>
                    <a:cubicBezTo>
                      <a:pt x="512" y="166"/>
                      <a:pt x="512" y="166"/>
                      <a:pt x="512" y="166"/>
                    </a:cubicBezTo>
                    <a:cubicBezTo>
                      <a:pt x="478" y="223"/>
                      <a:pt x="478" y="223"/>
                      <a:pt x="478" y="223"/>
                    </a:cubicBezTo>
                    <a:cubicBezTo>
                      <a:pt x="455" y="224"/>
                      <a:pt x="455" y="224"/>
                      <a:pt x="455" y="224"/>
                    </a:cubicBezTo>
                    <a:lnTo>
                      <a:pt x="490" y="169"/>
                    </a:lnTo>
                    <a:close/>
                    <a:moveTo>
                      <a:pt x="481" y="290"/>
                    </a:moveTo>
                    <a:cubicBezTo>
                      <a:pt x="488" y="279"/>
                      <a:pt x="494" y="266"/>
                      <a:pt x="504" y="255"/>
                    </a:cubicBezTo>
                    <a:cubicBezTo>
                      <a:pt x="570" y="241"/>
                      <a:pt x="570" y="241"/>
                      <a:pt x="570" y="241"/>
                    </a:cubicBezTo>
                    <a:cubicBezTo>
                      <a:pt x="645" y="211"/>
                      <a:pt x="645" y="211"/>
                      <a:pt x="645" y="211"/>
                    </a:cubicBezTo>
                    <a:cubicBezTo>
                      <a:pt x="643" y="200"/>
                      <a:pt x="639" y="191"/>
                      <a:pt x="632" y="182"/>
                    </a:cubicBezTo>
                    <a:cubicBezTo>
                      <a:pt x="595" y="197"/>
                      <a:pt x="560" y="211"/>
                      <a:pt x="560" y="211"/>
                    </a:cubicBezTo>
                    <a:cubicBezTo>
                      <a:pt x="515" y="221"/>
                      <a:pt x="515" y="221"/>
                      <a:pt x="515" y="221"/>
                    </a:cubicBezTo>
                    <a:cubicBezTo>
                      <a:pt x="548" y="164"/>
                      <a:pt x="548" y="164"/>
                      <a:pt x="548" y="164"/>
                    </a:cubicBezTo>
                    <a:cubicBezTo>
                      <a:pt x="618" y="158"/>
                      <a:pt x="618" y="158"/>
                      <a:pt x="618" y="158"/>
                    </a:cubicBezTo>
                    <a:cubicBezTo>
                      <a:pt x="615" y="148"/>
                      <a:pt x="606" y="139"/>
                      <a:pt x="599" y="130"/>
                    </a:cubicBezTo>
                    <a:cubicBezTo>
                      <a:pt x="572" y="128"/>
                      <a:pt x="544" y="129"/>
                      <a:pt x="516" y="127"/>
                    </a:cubicBezTo>
                    <a:cubicBezTo>
                      <a:pt x="523" y="111"/>
                      <a:pt x="538" y="95"/>
                      <a:pt x="547" y="78"/>
                    </a:cubicBezTo>
                    <a:cubicBezTo>
                      <a:pt x="542" y="72"/>
                      <a:pt x="535" y="65"/>
                      <a:pt x="527" y="64"/>
                    </a:cubicBezTo>
                    <a:cubicBezTo>
                      <a:pt x="504" y="95"/>
                      <a:pt x="458" y="160"/>
                      <a:pt x="458" y="160"/>
                    </a:cubicBezTo>
                    <a:cubicBezTo>
                      <a:pt x="439" y="106"/>
                      <a:pt x="439" y="106"/>
                      <a:pt x="439" y="106"/>
                    </a:cubicBezTo>
                    <a:cubicBezTo>
                      <a:pt x="504" y="48"/>
                      <a:pt x="504" y="48"/>
                      <a:pt x="504" y="48"/>
                    </a:cubicBezTo>
                    <a:cubicBezTo>
                      <a:pt x="499" y="43"/>
                      <a:pt x="493" y="38"/>
                      <a:pt x="486" y="37"/>
                    </a:cubicBezTo>
                    <a:cubicBezTo>
                      <a:pt x="464" y="49"/>
                      <a:pt x="421" y="73"/>
                      <a:pt x="421" y="73"/>
                    </a:cubicBezTo>
                    <a:cubicBezTo>
                      <a:pt x="421" y="73"/>
                      <a:pt x="397" y="27"/>
                      <a:pt x="383" y="4"/>
                    </a:cubicBezTo>
                    <a:cubicBezTo>
                      <a:pt x="374" y="2"/>
                      <a:pt x="365" y="1"/>
                      <a:pt x="355" y="2"/>
                    </a:cubicBezTo>
                    <a:cubicBezTo>
                      <a:pt x="367" y="33"/>
                      <a:pt x="394" y="94"/>
                      <a:pt x="394" y="94"/>
                    </a:cubicBezTo>
                    <a:cubicBezTo>
                      <a:pt x="376" y="98"/>
                      <a:pt x="376" y="98"/>
                      <a:pt x="376" y="98"/>
                    </a:cubicBezTo>
                    <a:cubicBezTo>
                      <a:pt x="327" y="1"/>
                      <a:pt x="327" y="1"/>
                      <a:pt x="327" y="1"/>
                    </a:cubicBezTo>
                    <a:cubicBezTo>
                      <a:pt x="325" y="0"/>
                      <a:pt x="321" y="1"/>
                      <a:pt x="320" y="2"/>
                    </a:cubicBezTo>
                    <a:cubicBezTo>
                      <a:pt x="304" y="31"/>
                      <a:pt x="289" y="62"/>
                      <a:pt x="273" y="89"/>
                    </a:cubicBezTo>
                    <a:cubicBezTo>
                      <a:pt x="258" y="66"/>
                      <a:pt x="248" y="41"/>
                      <a:pt x="235" y="17"/>
                    </a:cubicBezTo>
                    <a:cubicBezTo>
                      <a:pt x="221" y="20"/>
                      <a:pt x="205" y="26"/>
                      <a:pt x="192" y="34"/>
                    </a:cubicBezTo>
                    <a:cubicBezTo>
                      <a:pt x="190" y="54"/>
                      <a:pt x="191" y="89"/>
                      <a:pt x="191" y="89"/>
                    </a:cubicBezTo>
                    <a:cubicBezTo>
                      <a:pt x="125" y="77"/>
                      <a:pt x="125" y="77"/>
                      <a:pt x="125" y="77"/>
                    </a:cubicBezTo>
                    <a:cubicBezTo>
                      <a:pt x="113" y="85"/>
                      <a:pt x="100" y="98"/>
                      <a:pt x="92" y="110"/>
                    </a:cubicBezTo>
                    <a:cubicBezTo>
                      <a:pt x="171" y="199"/>
                      <a:pt x="171" y="199"/>
                      <a:pt x="171" y="199"/>
                    </a:cubicBezTo>
                    <a:cubicBezTo>
                      <a:pt x="146" y="202"/>
                      <a:pt x="146" y="202"/>
                      <a:pt x="146" y="202"/>
                    </a:cubicBezTo>
                    <a:cubicBezTo>
                      <a:pt x="146" y="202"/>
                      <a:pt x="101" y="151"/>
                      <a:pt x="77" y="126"/>
                    </a:cubicBezTo>
                    <a:cubicBezTo>
                      <a:pt x="71" y="134"/>
                      <a:pt x="63" y="141"/>
                      <a:pt x="61" y="150"/>
                    </a:cubicBezTo>
                    <a:cubicBezTo>
                      <a:pt x="107" y="205"/>
                      <a:pt x="107" y="205"/>
                      <a:pt x="107" y="205"/>
                    </a:cubicBezTo>
                    <a:cubicBezTo>
                      <a:pt x="107" y="205"/>
                      <a:pt x="33" y="212"/>
                      <a:pt x="28" y="213"/>
                    </a:cubicBezTo>
                    <a:cubicBezTo>
                      <a:pt x="6" y="265"/>
                      <a:pt x="0" y="328"/>
                      <a:pt x="8" y="387"/>
                    </a:cubicBezTo>
                    <a:cubicBezTo>
                      <a:pt x="17" y="440"/>
                      <a:pt x="35" y="492"/>
                      <a:pt x="69" y="534"/>
                    </a:cubicBezTo>
                    <a:cubicBezTo>
                      <a:pt x="118" y="528"/>
                      <a:pt x="118" y="528"/>
                      <a:pt x="118" y="528"/>
                    </a:cubicBezTo>
                    <a:cubicBezTo>
                      <a:pt x="286" y="505"/>
                      <a:pt x="459" y="557"/>
                      <a:pt x="621" y="516"/>
                    </a:cubicBezTo>
                    <a:cubicBezTo>
                      <a:pt x="670" y="440"/>
                      <a:pt x="685" y="338"/>
                      <a:pt x="659" y="248"/>
                    </a:cubicBezTo>
                    <a:cubicBezTo>
                      <a:pt x="598" y="260"/>
                      <a:pt x="540" y="279"/>
                      <a:pt x="481" y="29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5" name="Freeform 303"/>
              <p:cNvSpPr>
                <a:spLocks noEditPoints="1"/>
              </p:cNvSpPr>
              <p:nvPr/>
            </p:nvSpPr>
            <p:spPr bwMode="auto">
              <a:xfrm>
                <a:off x="3954463" y="1398588"/>
                <a:ext cx="600075" cy="358775"/>
              </a:xfrm>
              <a:custGeom>
                <a:avLst/>
                <a:gdLst>
                  <a:gd name="T0" fmla="*/ 913 w 1098"/>
                  <a:gd name="T1" fmla="*/ 294 h 655"/>
                  <a:gd name="T2" fmla="*/ 971 w 1098"/>
                  <a:gd name="T3" fmla="*/ 391 h 655"/>
                  <a:gd name="T4" fmla="*/ 914 w 1098"/>
                  <a:gd name="T5" fmla="*/ 405 h 655"/>
                  <a:gd name="T6" fmla="*/ 673 w 1098"/>
                  <a:gd name="T7" fmla="*/ 548 h 655"/>
                  <a:gd name="T8" fmla="*/ 666 w 1098"/>
                  <a:gd name="T9" fmla="*/ 297 h 655"/>
                  <a:gd name="T10" fmla="*/ 699 w 1098"/>
                  <a:gd name="T11" fmla="*/ 294 h 655"/>
                  <a:gd name="T12" fmla="*/ 1090 w 1098"/>
                  <a:gd name="T13" fmla="*/ 521 h 655"/>
                  <a:gd name="T14" fmla="*/ 1024 w 1098"/>
                  <a:gd name="T15" fmla="*/ 541 h 655"/>
                  <a:gd name="T16" fmla="*/ 937 w 1098"/>
                  <a:gd name="T17" fmla="*/ 490 h 655"/>
                  <a:gd name="T18" fmla="*/ 1078 w 1098"/>
                  <a:gd name="T19" fmla="*/ 402 h 655"/>
                  <a:gd name="T20" fmla="*/ 1016 w 1098"/>
                  <a:gd name="T21" fmla="*/ 234 h 655"/>
                  <a:gd name="T22" fmla="*/ 822 w 1098"/>
                  <a:gd name="T23" fmla="*/ 410 h 655"/>
                  <a:gd name="T24" fmla="*/ 761 w 1098"/>
                  <a:gd name="T25" fmla="*/ 249 h 655"/>
                  <a:gd name="T26" fmla="*/ 645 w 1098"/>
                  <a:gd name="T27" fmla="*/ 233 h 655"/>
                  <a:gd name="T28" fmla="*/ 640 w 1098"/>
                  <a:gd name="T29" fmla="*/ 13 h 655"/>
                  <a:gd name="T30" fmla="*/ 502 w 1098"/>
                  <a:gd name="T31" fmla="*/ 59 h 655"/>
                  <a:gd name="T32" fmla="*/ 523 w 1098"/>
                  <a:gd name="T33" fmla="*/ 121 h 655"/>
                  <a:gd name="T34" fmla="*/ 525 w 1098"/>
                  <a:gd name="T35" fmla="*/ 614 h 655"/>
                  <a:gd name="T36" fmla="*/ 503 w 1098"/>
                  <a:gd name="T37" fmla="*/ 572 h 655"/>
                  <a:gd name="T38" fmla="*/ 432 w 1098"/>
                  <a:gd name="T39" fmla="*/ 238 h 655"/>
                  <a:gd name="T40" fmla="*/ 313 w 1098"/>
                  <a:gd name="T41" fmla="*/ 264 h 655"/>
                  <a:gd name="T42" fmla="*/ 192 w 1098"/>
                  <a:gd name="T43" fmla="*/ 237 h 655"/>
                  <a:gd name="T44" fmla="*/ 155 w 1098"/>
                  <a:gd name="T45" fmla="*/ 236 h 655"/>
                  <a:gd name="T46" fmla="*/ 65 w 1098"/>
                  <a:gd name="T47" fmla="*/ 248 h 655"/>
                  <a:gd name="T48" fmla="*/ 34 w 1098"/>
                  <a:gd name="T49" fmla="*/ 319 h 655"/>
                  <a:gd name="T50" fmla="*/ 34 w 1098"/>
                  <a:gd name="T51" fmla="*/ 587 h 655"/>
                  <a:gd name="T52" fmla="*/ 11 w 1098"/>
                  <a:gd name="T53" fmla="*/ 627 h 655"/>
                  <a:gd name="T54" fmla="*/ 170 w 1098"/>
                  <a:gd name="T55" fmla="*/ 637 h 655"/>
                  <a:gd name="T56" fmla="*/ 159 w 1098"/>
                  <a:gd name="T57" fmla="*/ 583 h 655"/>
                  <a:gd name="T58" fmla="*/ 163 w 1098"/>
                  <a:gd name="T59" fmla="*/ 320 h 655"/>
                  <a:gd name="T60" fmla="*/ 214 w 1098"/>
                  <a:gd name="T61" fmla="*/ 316 h 655"/>
                  <a:gd name="T62" fmla="*/ 196 w 1098"/>
                  <a:gd name="T63" fmla="*/ 609 h 655"/>
                  <a:gd name="T64" fmla="*/ 277 w 1098"/>
                  <a:gd name="T65" fmla="*/ 642 h 655"/>
                  <a:gd name="T66" fmla="*/ 344 w 1098"/>
                  <a:gd name="T67" fmla="*/ 611 h 655"/>
                  <a:gd name="T68" fmla="*/ 322 w 1098"/>
                  <a:gd name="T69" fmla="*/ 328 h 655"/>
                  <a:gd name="T70" fmla="*/ 351 w 1098"/>
                  <a:gd name="T71" fmla="*/ 308 h 655"/>
                  <a:gd name="T72" fmla="*/ 392 w 1098"/>
                  <a:gd name="T73" fmla="*/ 563 h 655"/>
                  <a:gd name="T74" fmla="*/ 365 w 1098"/>
                  <a:gd name="T75" fmla="*/ 625 h 655"/>
                  <a:gd name="T76" fmla="*/ 469 w 1098"/>
                  <a:gd name="T77" fmla="*/ 643 h 655"/>
                  <a:gd name="T78" fmla="*/ 540 w 1098"/>
                  <a:gd name="T79" fmla="*/ 644 h 655"/>
                  <a:gd name="T80" fmla="*/ 606 w 1098"/>
                  <a:gd name="T81" fmla="*/ 598 h 655"/>
                  <a:gd name="T82" fmla="*/ 742 w 1098"/>
                  <a:gd name="T83" fmla="*/ 643 h 655"/>
                  <a:gd name="T84" fmla="*/ 945 w 1098"/>
                  <a:gd name="T85" fmla="*/ 646 h 655"/>
                  <a:gd name="T86" fmla="*/ 1090 w 1098"/>
                  <a:gd name="T87" fmla="*/ 521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8" h="655">
                    <a:moveTo>
                      <a:pt x="914" y="405"/>
                    </a:moveTo>
                    <a:cubicBezTo>
                      <a:pt x="907" y="367"/>
                      <a:pt x="905" y="333"/>
                      <a:pt x="913" y="294"/>
                    </a:cubicBezTo>
                    <a:cubicBezTo>
                      <a:pt x="918" y="280"/>
                      <a:pt x="934" y="267"/>
                      <a:pt x="948" y="276"/>
                    </a:cubicBezTo>
                    <a:cubicBezTo>
                      <a:pt x="967" y="310"/>
                      <a:pt x="996" y="352"/>
                      <a:pt x="971" y="391"/>
                    </a:cubicBezTo>
                    <a:cubicBezTo>
                      <a:pt x="959" y="406"/>
                      <a:pt x="941" y="409"/>
                      <a:pt x="926" y="418"/>
                    </a:cubicBezTo>
                    <a:cubicBezTo>
                      <a:pt x="919" y="419"/>
                      <a:pt x="917" y="410"/>
                      <a:pt x="914" y="405"/>
                    </a:cubicBezTo>
                    <a:moveTo>
                      <a:pt x="692" y="542"/>
                    </a:moveTo>
                    <a:cubicBezTo>
                      <a:pt x="687" y="546"/>
                      <a:pt x="679" y="552"/>
                      <a:pt x="673" y="548"/>
                    </a:cubicBezTo>
                    <a:cubicBezTo>
                      <a:pt x="653" y="528"/>
                      <a:pt x="651" y="500"/>
                      <a:pt x="645" y="473"/>
                    </a:cubicBezTo>
                    <a:cubicBezTo>
                      <a:pt x="639" y="410"/>
                      <a:pt x="641" y="351"/>
                      <a:pt x="666" y="297"/>
                    </a:cubicBezTo>
                    <a:cubicBezTo>
                      <a:pt x="670" y="290"/>
                      <a:pt x="676" y="283"/>
                      <a:pt x="683" y="281"/>
                    </a:cubicBezTo>
                    <a:cubicBezTo>
                      <a:pt x="692" y="279"/>
                      <a:pt x="694" y="290"/>
                      <a:pt x="699" y="294"/>
                    </a:cubicBezTo>
                    <a:cubicBezTo>
                      <a:pt x="724" y="369"/>
                      <a:pt x="738" y="473"/>
                      <a:pt x="692" y="542"/>
                    </a:cubicBezTo>
                    <a:moveTo>
                      <a:pt x="1090" y="521"/>
                    </a:moveTo>
                    <a:cubicBezTo>
                      <a:pt x="1083" y="509"/>
                      <a:pt x="1072" y="502"/>
                      <a:pt x="1059" y="499"/>
                    </a:cubicBezTo>
                    <a:cubicBezTo>
                      <a:pt x="1027" y="489"/>
                      <a:pt x="1038" y="528"/>
                      <a:pt x="1024" y="541"/>
                    </a:cubicBezTo>
                    <a:cubicBezTo>
                      <a:pt x="1011" y="553"/>
                      <a:pt x="992" y="545"/>
                      <a:pt x="979" y="540"/>
                    </a:cubicBezTo>
                    <a:cubicBezTo>
                      <a:pt x="955" y="536"/>
                      <a:pt x="945" y="510"/>
                      <a:pt x="937" y="490"/>
                    </a:cubicBezTo>
                    <a:cubicBezTo>
                      <a:pt x="936" y="481"/>
                      <a:pt x="926" y="467"/>
                      <a:pt x="937" y="459"/>
                    </a:cubicBezTo>
                    <a:cubicBezTo>
                      <a:pt x="984" y="440"/>
                      <a:pt x="1033" y="424"/>
                      <a:pt x="1078" y="402"/>
                    </a:cubicBezTo>
                    <a:cubicBezTo>
                      <a:pt x="1083" y="389"/>
                      <a:pt x="1083" y="377"/>
                      <a:pt x="1083" y="362"/>
                    </a:cubicBezTo>
                    <a:cubicBezTo>
                      <a:pt x="1085" y="310"/>
                      <a:pt x="1054" y="268"/>
                      <a:pt x="1016" y="234"/>
                    </a:cubicBezTo>
                    <a:cubicBezTo>
                      <a:pt x="985" y="216"/>
                      <a:pt x="937" y="213"/>
                      <a:pt x="905" y="233"/>
                    </a:cubicBezTo>
                    <a:cubicBezTo>
                      <a:pt x="843" y="270"/>
                      <a:pt x="829" y="342"/>
                      <a:pt x="822" y="410"/>
                    </a:cubicBezTo>
                    <a:cubicBezTo>
                      <a:pt x="821" y="412"/>
                      <a:pt x="821" y="412"/>
                      <a:pt x="821" y="412"/>
                    </a:cubicBezTo>
                    <a:cubicBezTo>
                      <a:pt x="810" y="352"/>
                      <a:pt x="804" y="294"/>
                      <a:pt x="761" y="249"/>
                    </a:cubicBezTo>
                    <a:cubicBezTo>
                      <a:pt x="739" y="224"/>
                      <a:pt x="704" y="213"/>
                      <a:pt x="673" y="223"/>
                    </a:cubicBezTo>
                    <a:cubicBezTo>
                      <a:pt x="663" y="224"/>
                      <a:pt x="653" y="248"/>
                      <a:pt x="645" y="233"/>
                    </a:cubicBezTo>
                    <a:cubicBezTo>
                      <a:pt x="643" y="23"/>
                      <a:pt x="643" y="23"/>
                      <a:pt x="643" y="23"/>
                    </a:cubicBezTo>
                    <a:cubicBezTo>
                      <a:pt x="640" y="13"/>
                      <a:pt x="640" y="13"/>
                      <a:pt x="640" y="13"/>
                    </a:cubicBezTo>
                    <a:cubicBezTo>
                      <a:pt x="630" y="0"/>
                      <a:pt x="607" y="3"/>
                      <a:pt x="597" y="15"/>
                    </a:cubicBezTo>
                    <a:cubicBezTo>
                      <a:pt x="566" y="32"/>
                      <a:pt x="529" y="33"/>
                      <a:pt x="502" y="59"/>
                    </a:cubicBezTo>
                    <a:cubicBezTo>
                      <a:pt x="498" y="63"/>
                      <a:pt x="496" y="69"/>
                      <a:pt x="498" y="75"/>
                    </a:cubicBezTo>
                    <a:cubicBezTo>
                      <a:pt x="510" y="87"/>
                      <a:pt x="522" y="102"/>
                      <a:pt x="523" y="121"/>
                    </a:cubicBezTo>
                    <a:cubicBezTo>
                      <a:pt x="528" y="609"/>
                      <a:pt x="528" y="609"/>
                      <a:pt x="528" y="609"/>
                    </a:cubicBezTo>
                    <a:cubicBezTo>
                      <a:pt x="525" y="614"/>
                      <a:pt x="525" y="614"/>
                      <a:pt x="525" y="614"/>
                    </a:cubicBezTo>
                    <a:cubicBezTo>
                      <a:pt x="521" y="610"/>
                      <a:pt x="521" y="610"/>
                      <a:pt x="521" y="610"/>
                    </a:cubicBezTo>
                    <a:cubicBezTo>
                      <a:pt x="504" y="606"/>
                      <a:pt x="505" y="585"/>
                      <a:pt x="503" y="572"/>
                    </a:cubicBezTo>
                    <a:cubicBezTo>
                      <a:pt x="504" y="503"/>
                      <a:pt x="495" y="438"/>
                      <a:pt x="485" y="374"/>
                    </a:cubicBezTo>
                    <a:cubicBezTo>
                      <a:pt x="473" y="327"/>
                      <a:pt x="473" y="272"/>
                      <a:pt x="432" y="238"/>
                    </a:cubicBezTo>
                    <a:cubicBezTo>
                      <a:pt x="409" y="223"/>
                      <a:pt x="370" y="219"/>
                      <a:pt x="346" y="234"/>
                    </a:cubicBezTo>
                    <a:cubicBezTo>
                      <a:pt x="333" y="242"/>
                      <a:pt x="331" y="264"/>
                      <a:pt x="313" y="264"/>
                    </a:cubicBezTo>
                    <a:cubicBezTo>
                      <a:pt x="303" y="254"/>
                      <a:pt x="298" y="241"/>
                      <a:pt x="285" y="233"/>
                    </a:cubicBezTo>
                    <a:cubicBezTo>
                      <a:pt x="259" y="221"/>
                      <a:pt x="216" y="216"/>
                      <a:pt x="192" y="237"/>
                    </a:cubicBezTo>
                    <a:cubicBezTo>
                      <a:pt x="179" y="245"/>
                      <a:pt x="176" y="263"/>
                      <a:pt x="161" y="264"/>
                    </a:cubicBezTo>
                    <a:cubicBezTo>
                      <a:pt x="151" y="259"/>
                      <a:pt x="155" y="246"/>
                      <a:pt x="155" y="236"/>
                    </a:cubicBezTo>
                    <a:cubicBezTo>
                      <a:pt x="148" y="222"/>
                      <a:pt x="132" y="224"/>
                      <a:pt x="119" y="225"/>
                    </a:cubicBezTo>
                    <a:cubicBezTo>
                      <a:pt x="101" y="234"/>
                      <a:pt x="83" y="242"/>
                      <a:pt x="65" y="248"/>
                    </a:cubicBezTo>
                    <a:cubicBezTo>
                      <a:pt x="44" y="257"/>
                      <a:pt x="20" y="260"/>
                      <a:pt x="6" y="279"/>
                    </a:cubicBezTo>
                    <a:cubicBezTo>
                      <a:pt x="0" y="300"/>
                      <a:pt x="31" y="298"/>
                      <a:pt x="34" y="319"/>
                    </a:cubicBezTo>
                    <a:cubicBezTo>
                      <a:pt x="37" y="573"/>
                      <a:pt x="37" y="573"/>
                      <a:pt x="37" y="573"/>
                    </a:cubicBezTo>
                    <a:cubicBezTo>
                      <a:pt x="34" y="587"/>
                      <a:pt x="34" y="587"/>
                      <a:pt x="34" y="587"/>
                    </a:cubicBezTo>
                    <a:cubicBezTo>
                      <a:pt x="32" y="599"/>
                      <a:pt x="22" y="607"/>
                      <a:pt x="12" y="611"/>
                    </a:cubicBezTo>
                    <a:cubicBezTo>
                      <a:pt x="7" y="615"/>
                      <a:pt x="9" y="623"/>
                      <a:pt x="11" y="627"/>
                    </a:cubicBezTo>
                    <a:cubicBezTo>
                      <a:pt x="17" y="638"/>
                      <a:pt x="29" y="639"/>
                      <a:pt x="40" y="641"/>
                    </a:cubicBezTo>
                    <a:cubicBezTo>
                      <a:pt x="86" y="639"/>
                      <a:pt x="124" y="645"/>
                      <a:pt x="170" y="637"/>
                    </a:cubicBezTo>
                    <a:cubicBezTo>
                      <a:pt x="178" y="632"/>
                      <a:pt x="184" y="624"/>
                      <a:pt x="182" y="614"/>
                    </a:cubicBezTo>
                    <a:cubicBezTo>
                      <a:pt x="175" y="604"/>
                      <a:pt x="158" y="599"/>
                      <a:pt x="159" y="583"/>
                    </a:cubicBezTo>
                    <a:cubicBezTo>
                      <a:pt x="157" y="392"/>
                      <a:pt x="157" y="392"/>
                      <a:pt x="157" y="392"/>
                    </a:cubicBezTo>
                    <a:cubicBezTo>
                      <a:pt x="158" y="367"/>
                      <a:pt x="151" y="342"/>
                      <a:pt x="163" y="320"/>
                    </a:cubicBezTo>
                    <a:cubicBezTo>
                      <a:pt x="169" y="311"/>
                      <a:pt x="178" y="301"/>
                      <a:pt x="190" y="300"/>
                    </a:cubicBezTo>
                    <a:cubicBezTo>
                      <a:pt x="199" y="301"/>
                      <a:pt x="210" y="306"/>
                      <a:pt x="214" y="316"/>
                    </a:cubicBezTo>
                    <a:cubicBezTo>
                      <a:pt x="216" y="581"/>
                      <a:pt x="216" y="581"/>
                      <a:pt x="216" y="581"/>
                    </a:cubicBezTo>
                    <a:cubicBezTo>
                      <a:pt x="213" y="591"/>
                      <a:pt x="209" y="606"/>
                      <a:pt x="196" y="609"/>
                    </a:cubicBezTo>
                    <a:cubicBezTo>
                      <a:pt x="189" y="613"/>
                      <a:pt x="187" y="620"/>
                      <a:pt x="190" y="627"/>
                    </a:cubicBezTo>
                    <a:cubicBezTo>
                      <a:pt x="208" y="653"/>
                      <a:pt x="250" y="638"/>
                      <a:pt x="277" y="642"/>
                    </a:cubicBezTo>
                    <a:cubicBezTo>
                      <a:pt x="298" y="639"/>
                      <a:pt x="330" y="650"/>
                      <a:pt x="346" y="627"/>
                    </a:cubicBezTo>
                    <a:cubicBezTo>
                      <a:pt x="348" y="622"/>
                      <a:pt x="347" y="616"/>
                      <a:pt x="344" y="611"/>
                    </a:cubicBezTo>
                    <a:cubicBezTo>
                      <a:pt x="330" y="607"/>
                      <a:pt x="325" y="593"/>
                      <a:pt x="322" y="581"/>
                    </a:cubicBezTo>
                    <a:cubicBezTo>
                      <a:pt x="322" y="328"/>
                      <a:pt x="322" y="328"/>
                      <a:pt x="322" y="328"/>
                    </a:cubicBezTo>
                    <a:cubicBezTo>
                      <a:pt x="329" y="316"/>
                      <a:pt x="329" y="316"/>
                      <a:pt x="329" y="316"/>
                    </a:cubicBezTo>
                    <a:cubicBezTo>
                      <a:pt x="335" y="312"/>
                      <a:pt x="341" y="305"/>
                      <a:pt x="351" y="308"/>
                    </a:cubicBezTo>
                    <a:cubicBezTo>
                      <a:pt x="363" y="317"/>
                      <a:pt x="367" y="334"/>
                      <a:pt x="371" y="348"/>
                    </a:cubicBezTo>
                    <a:cubicBezTo>
                      <a:pt x="383" y="417"/>
                      <a:pt x="389" y="490"/>
                      <a:pt x="392" y="563"/>
                    </a:cubicBezTo>
                    <a:cubicBezTo>
                      <a:pt x="393" y="580"/>
                      <a:pt x="388" y="594"/>
                      <a:pt x="381" y="607"/>
                    </a:cubicBezTo>
                    <a:cubicBezTo>
                      <a:pt x="374" y="610"/>
                      <a:pt x="364" y="615"/>
                      <a:pt x="365" y="625"/>
                    </a:cubicBezTo>
                    <a:cubicBezTo>
                      <a:pt x="367" y="634"/>
                      <a:pt x="377" y="640"/>
                      <a:pt x="387" y="642"/>
                    </a:cubicBezTo>
                    <a:cubicBezTo>
                      <a:pt x="469" y="643"/>
                      <a:pt x="469" y="643"/>
                      <a:pt x="469" y="643"/>
                    </a:cubicBezTo>
                    <a:cubicBezTo>
                      <a:pt x="490" y="642"/>
                      <a:pt x="513" y="648"/>
                      <a:pt x="528" y="631"/>
                    </a:cubicBezTo>
                    <a:cubicBezTo>
                      <a:pt x="531" y="635"/>
                      <a:pt x="534" y="641"/>
                      <a:pt x="540" y="644"/>
                    </a:cubicBezTo>
                    <a:cubicBezTo>
                      <a:pt x="555" y="648"/>
                      <a:pt x="567" y="637"/>
                      <a:pt x="578" y="630"/>
                    </a:cubicBezTo>
                    <a:cubicBezTo>
                      <a:pt x="588" y="619"/>
                      <a:pt x="588" y="599"/>
                      <a:pt x="606" y="598"/>
                    </a:cubicBezTo>
                    <a:cubicBezTo>
                      <a:pt x="613" y="601"/>
                      <a:pt x="614" y="610"/>
                      <a:pt x="618" y="615"/>
                    </a:cubicBezTo>
                    <a:cubicBezTo>
                      <a:pt x="649" y="646"/>
                      <a:pt x="698" y="655"/>
                      <a:pt x="742" y="643"/>
                    </a:cubicBezTo>
                    <a:cubicBezTo>
                      <a:pt x="814" y="617"/>
                      <a:pt x="818" y="538"/>
                      <a:pt x="824" y="473"/>
                    </a:cubicBezTo>
                    <a:cubicBezTo>
                      <a:pt x="835" y="544"/>
                      <a:pt x="864" y="630"/>
                      <a:pt x="945" y="646"/>
                    </a:cubicBezTo>
                    <a:cubicBezTo>
                      <a:pt x="987" y="652"/>
                      <a:pt x="1032" y="647"/>
                      <a:pt x="1064" y="619"/>
                    </a:cubicBezTo>
                    <a:cubicBezTo>
                      <a:pt x="1081" y="591"/>
                      <a:pt x="1098" y="557"/>
                      <a:pt x="1090" y="5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6" name="Freeform 304"/>
              <p:cNvSpPr>
                <a:spLocks noEditPoints="1"/>
              </p:cNvSpPr>
              <p:nvPr/>
            </p:nvSpPr>
            <p:spPr bwMode="auto">
              <a:xfrm>
                <a:off x="5118100" y="1400175"/>
                <a:ext cx="182562" cy="357188"/>
              </a:xfrm>
              <a:custGeom>
                <a:avLst/>
                <a:gdLst>
                  <a:gd name="T0" fmla="*/ 166 w 336"/>
                  <a:gd name="T1" fmla="*/ 542 h 652"/>
                  <a:gd name="T2" fmla="*/ 148 w 336"/>
                  <a:gd name="T3" fmla="*/ 545 h 652"/>
                  <a:gd name="T4" fmla="*/ 113 w 336"/>
                  <a:gd name="T5" fmla="*/ 458 h 652"/>
                  <a:gd name="T6" fmla="*/ 129 w 336"/>
                  <a:gd name="T7" fmla="*/ 300 h 652"/>
                  <a:gd name="T8" fmla="*/ 145 w 336"/>
                  <a:gd name="T9" fmla="*/ 279 h 652"/>
                  <a:gd name="T10" fmla="*/ 179 w 336"/>
                  <a:gd name="T11" fmla="*/ 333 h 652"/>
                  <a:gd name="T12" fmla="*/ 166 w 336"/>
                  <a:gd name="T13" fmla="*/ 542 h 652"/>
                  <a:gd name="T14" fmla="*/ 319 w 336"/>
                  <a:gd name="T15" fmla="*/ 564 h 652"/>
                  <a:gd name="T16" fmla="*/ 309 w 336"/>
                  <a:gd name="T17" fmla="*/ 550 h 652"/>
                  <a:gd name="T18" fmla="*/ 304 w 336"/>
                  <a:gd name="T19" fmla="*/ 38 h 652"/>
                  <a:gd name="T20" fmla="*/ 302 w 336"/>
                  <a:gd name="T21" fmla="*/ 13 h 652"/>
                  <a:gd name="T22" fmla="*/ 289 w 336"/>
                  <a:gd name="T23" fmla="*/ 0 h 652"/>
                  <a:gd name="T24" fmla="*/ 191 w 336"/>
                  <a:gd name="T25" fmla="*/ 44 h 652"/>
                  <a:gd name="T26" fmla="*/ 156 w 336"/>
                  <a:gd name="T27" fmla="*/ 51 h 652"/>
                  <a:gd name="T28" fmla="*/ 184 w 336"/>
                  <a:gd name="T29" fmla="*/ 108 h 652"/>
                  <a:gd name="T30" fmla="*/ 184 w 336"/>
                  <a:gd name="T31" fmla="*/ 228 h 652"/>
                  <a:gd name="T32" fmla="*/ 178 w 336"/>
                  <a:gd name="T33" fmla="*/ 233 h 652"/>
                  <a:gd name="T34" fmla="*/ 146 w 336"/>
                  <a:gd name="T35" fmla="*/ 213 h 652"/>
                  <a:gd name="T36" fmla="*/ 80 w 336"/>
                  <a:gd name="T37" fmla="*/ 231 h 652"/>
                  <a:gd name="T38" fmla="*/ 16 w 336"/>
                  <a:gd name="T39" fmla="*/ 376 h 652"/>
                  <a:gd name="T40" fmla="*/ 54 w 336"/>
                  <a:gd name="T41" fmla="*/ 614 h 652"/>
                  <a:gd name="T42" fmla="*/ 148 w 336"/>
                  <a:gd name="T43" fmla="*/ 645 h 652"/>
                  <a:gd name="T44" fmla="*/ 185 w 336"/>
                  <a:gd name="T45" fmla="*/ 616 h 652"/>
                  <a:gd name="T46" fmla="*/ 192 w 336"/>
                  <a:gd name="T47" fmla="*/ 639 h 652"/>
                  <a:gd name="T48" fmla="*/ 237 w 336"/>
                  <a:gd name="T49" fmla="*/ 636 h 652"/>
                  <a:gd name="T50" fmla="*/ 329 w 336"/>
                  <a:gd name="T51" fmla="*/ 599 h 652"/>
                  <a:gd name="T52" fmla="*/ 335 w 336"/>
                  <a:gd name="T53" fmla="*/ 574 h 652"/>
                  <a:gd name="T54" fmla="*/ 319 w 336"/>
                  <a:gd name="T55" fmla="*/ 564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52">
                    <a:moveTo>
                      <a:pt x="166" y="542"/>
                    </a:moveTo>
                    <a:cubicBezTo>
                      <a:pt x="162" y="548"/>
                      <a:pt x="154" y="548"/>
                      <a:pt x="148" y="545"/>
                    </a:cubicBezTo>
                    <a:cubicBezTo>
                      <a:pt x="122" y="522"/>
                      <a:pt x="120" y="489"/>
                      <a:pt x="113" y="458"/>
                    </a:cubicBezTo>
                    <a:cubicBezTo>
                      <a:pt x="105" y="404"/>
                      <a:pt x="116" y="349"/>
                      <a:pt x="129" y="300"/>
                    </a:cubicBezTo>
                    <a:cubicBezTo>
                      <a:pt x="133" y="292"/>
                      <a:pt x="135" y="282"/>
                      <a:pt x="145" y="279"/>
                    </a:cubicBezTo>
                    <a:cubicBezTo>
                      <a:pt x="168" y="287"/>
                      <a:pt x="172" y="313"/>
                      <a:pt x="179" y="333"/>
                    </a:cubicBezTo>
                    <a:cubicBezTo>
                      <a:pt x="195" y="401"/>
                      <a:pt x="198" y="480"/>
                      <a:pt x="166" y="542"/>
                    </a:cubicBezTo>
                    <a:moveTo>
                      <a:pt x="319" y="564"/>
                    </a:moveTo>
                    <a:cubicBezTo>
                      <a:pt x="313" y="561"/>
                      <a:pt x="309" y="556"/>
                      <a:pt x="309" y="550"/>
                    </a:cubicBezTo>
                    <a:cubicBezTo>
                      <a:pt x="304" y="38"/>
                      <a:pt x="304" y="38"/>
                      <a:pt x="304" y="38"/>
                    </a:cubicBezTo>
                    <a:cubicBezTo>
                      <a:pt x="302" y="13"/>
                      <a:pt x="302" y="13"/>
                      <a:pt x="302" y="13"/>
                    </a:cubicBezTo>
                    <a:cubicBezTo>
                      <a:pt x="301" y="6"/>
                      <a:pt x="295" y="2"/>
                      <a:pt x="289" y="0"/>
                    </a:cubicBezTo>
                    <a:cubicBezTo>
                      <a:pt x="256" y="15"/>
                      <a:pt x="222" y="26"/>
                      <a:pt x="191" y="44"/>
                    </a:cubicBezTo>
                    <a:cubicBezTo>
                      <a:pt x="180" y="49"/>
                      <a:pt x="166" y="45"/>
                      <a:pt x="156" y="51"/>
                    </a:cubicBezTo>
                    <a:cubicBezTo>
                      <a:pt x="131" y="80"/>
                      <a:pt x="180" y="86"/>
                      <a:pt x="184" y="108"/>
                    </a:cubicBezTo>
                    <a:cubicBezTo>
                      <a:pt x="184" y="228"/>
                      <a:pt x="184" y="228"/>
                      <a:pt x="184" y="228"/>
                    </a:cubicBezTo>
                    <a:cubicBezTo>
                      <a:pt x="184" y="231"/>
                      <a:pt x="181" y="232"/>
                      <a:pt x="178" y="233"/>
                    </a:cubicBezTo>
                    <a:cubicBezTo>
                      <a:pt x="167" y="226"/>
                      <a:pt x="160" y="215"/>
                      <a:pt x="146" y="213"/>
                    </a:cubicBezTo>
                    <a:cubicBezTo>
                      <a:pt x="122" y="209"/>
                      <a:pt x="97" y="214"/>
                      <a:pt x="80" y="231"/>
                    </a:cubicBezTo>
                    <a:cubicBezTo>
                      <a:pt x="43" y="271"/>
                      <a:pt x="22" y="322"/>
                      <a:pt x="16" y="376"/>
                    </a:cubicBezTo>
                    <a:cubicBezTo>
                      <a:pt x="4" y="456"/>
                      <a:pt x="0" y="553"/>
                      <a:pt x="54" y="614"/>
                    </a:cubicBezTo>
                    <a:cubicBezTo>
                      <a:pt x="80" y="637"/>
                      <a:pt x="114" y="652"/>
                      <a:pt x="148" y="645"/>
                    </a:cubicBezTo>
                    <a:cubicBezTo>
                      <a:pt x="163" y="641"/>
                      <a:pt x="172" y="624"/>
                      <a:pt x="185" y="616"/>
                    </a:cubicBezTo>
                    <a:cubicBezTo>
                      <a:pt x="198" y="620"/>
                      <a:pt x="184" y="633"/>
                      <a:pt x="192" y="639"/>
                    </a:cubicBezTo>
                    <a:cubicBezTo>
                      <a:pt x="207" y="649"/>
                      <a:pt x="222" y="638"/>
                      <a:pt x="237" y="636"/>
                    </a:cubicBezTo>
                    <a:cubicBezTo>
                      <a:pt x="268" y="625"/>
                      <a:pt x="300" y="615"/>
                      <a:pt x="329" y="599"/>
                    </a:cubicBezTo>
                    <a:cubicBezTo>
                      <a:pt x="334" y="592"/>
                      <a:pt x="336" y="583"/>
                      <a:pt x="335" y="574"/>
                    </a:cubicBezTo>
                    <a:cubicBezTo>
                      <a:pt x="334" y="566"/>
                      <a:pt x="324" y="566"/>
                      <a:pt x="319" y="56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7" name="Freeform 305"/>
              <p:cNvSpPr>
                <a:spLocks noEditPoints="1"/>
              </p:cNvSpPr>
              <p:nvPr/>
            </p:nvSpPr>
            <p:spPr bwMode="auto">
              <a:xfrm>
                <a:off x="4768850" y="1514475"/>
                <a:ext cx="365125" cy="246063"/>
              </a:xfrm>
              <a:custGeom>
                <a:avLst/>
                <a:gdLst>
                  <a:gd name="T0" fmla="*/ 175 w 669"/>
                  <a:gd name="T1" fmla="*/ 353 h 450"/>
                  <a:gd name="T2" fmla="*/ 139 w 669"/>
                  <a:gd name="T3" fmla="*/ 364 h 450"/>
                  <a:gd name="T4" fmla="*/ 113 w 669"/>
                  <a:gd name="T5" fmla="*/ 325 h 450"/>
                  <a:gd name="T6" fmla="*/ 143 w 669"/>
                  <a:gd name="T7" fmla="*/ 215 h 450"/>
                  <a:gd name="T8" fmla="*/ 168 w 669"/>
                  <a:gd name="T9" fmla="*/ 213 h 450"/>
                  <a:gd name="T10" fmla="*/ 175 w 669"/>
                  <a:gd name="T11" fmla="*/ 353 h 450"/>
                  <a:gd name="T12" fmla="*/ 653 w 669"/>
                  <a:gd name="T13" fmla="*/ 387 h 450"/>
                  <a:gd name="T14" fmla="*/ 645 w 669"/>
                  <a:gd name="T15" fmla="*/ 359 h 450"/>
                  <a:gd name="T16" fmla="*/ 616 w 669"/>
                  <a:gd name="T17" fmla="*/ 123 h 450"/>
                  <a:gd name="T18" fmla="*/ 591 w 669"/>
                  <a:gd name="T19" fmla="*/ 56 h 450"/>
                  <a:gd name="T20" fmla="*/ 529 w 669"/>
                  <a:gd name="T21" fmla="*/ 5 h 450"/>
                  <a:gd name="T22" fmla="*/ 478 w 669"/>
                  <a:gd name="T23" fmla="*/ 19 h 450"/>
                  <a:gd name="T24" fmla="*/ 461 w 669"/>
                  <a:gd name="T25" fmla="*/ 41 h 450"/>
                  <a:gd name="T26" fmla="*/ 452 w 669"/>
                  <a:gd name="T27" fmla="*/ 15 h 450"/>
                  <a:gd name="T28" fmla="*/ 422 w 669"/>
                  <a:gd name="T29" fmla="*/ 10 h 450"/>
                  <a:gd name="T30" fmla="*/ 329 w 669"/>
                  <a:gd name="T31" fmla="*/ 52 h 450"/>
                  <a:gd name="T32" fmla="*/ 346 w 669"/>
                  <a:gd name="T33" fmla="*/ 104 h 450"/>
                  <a:gd name="T34" fmla="*/ 349 w 669"/>
                  <a:gd name="T35" fmla="*/ 362 h 450"/>
                  <a:gd name="T36" fmla="*/ 344 w 669"/>
                  <a:gd name="T37" fmla="*/ 379 h 450"/>
                  <a:gd name="T38" fmla="*/ 324 w 669"/>
                  <a:gd name="T39" fmla="*/ 395 h 450"/>
                  <a:gd name="T40" fmla="*/ 318 w 669"/>
                  <a:gd name="T41" fmla="*/ 367 h 450"/>
                  <a:gd name="T42" fmla="*/ 297 w 669"/>
                  <a:gd name="T43" fmla="*/ 357 h 450"/>
                  <a:gd name="T44" fmla="*/ 287 w 669"/>
                  <a:gd name="T45" fmla="*/ 344 h 450"/>
                  <a:gd name="T46" fmla="*/ 279 w 669"/>
                  <a:gd name="T47" fmla="*/ 192 h 450"/>
                  <a:gd name="T48" fmla="*/ 254 w 669"/>
                  <a:gd name="T49" fmla="*/ 65 h 450"/>
                  <a:gd name="T50" fmla="*/ 189 w 669"/>
                  <a:gd name="T51" fmla="*/ 18 h 450"/>
                  <a:gd name="T52" fmla="*/ 65 w 669"/>
                  <a:gd name="T53" fmla="*/ 24 h 450"/>
                  <a:gd name="T54" fmla="*/ 9 w 669"/>
                  <a:gd name="T55" fmla="*/ 93 h 450"/>
                  <a:gd name="T56" fmla="*/ 30 w 669"/>
                  <a:gd name="T57" fmla="*/ 146 h 450"/>
                  <a:gd name="T58" fmla="*/ 100 w 669"/>
                  <a:gd name="T59" fmla="*/ 144 h 450"/>
                  <a:gd name="T60" fmla="*/ 109 w 669"/>
                  <a:gd name="T61" fmla="*/ 93 h 450"/>
                  <a:gd name="T62" fmla="*/ 90 w 669"/>
                  <a:gd name="T63" fmla="*/ 70 h 450"/>
                  <a:gd name="T64" fmla="*/ 99 w 669"/>
                  <a:gd name="T65" fmla="*/ 64 h 450"/>
                  <a:gd name="T66" fmla="*/ 136 w 669"/>
                  <a:gd name="T67" fmla="*/ 67 h 450"/>
                  <a:gd name="T68" fmla="*/ 159 w 669"/>
                  <a:gd name="T69" fmla="*/ 97 h 450"/>
                  <a:gd name="T70" fmla="*/ 157 w 669"/>
                  <a:gd name="T71" fmla="*/ 157 h 450"/>
                  <a:gd name="T72" fmla="*/ 44 w 669"/>
                  <a:gd name="T73" fmla="*/ 219 h 450"/>
                  <a:gd name="T74" fmla="*/ 9 w 669"/>
                  <a:gd name="T75" fmla="*/ 353 h 450"/>
                  <a:gd name="T76" fmla="*/ 78 w 669"/>
                  <a:gd name="T77" fmla="*/ 432 h 450"/>
                  <a:gd name="T78" fmla="*/ 195 w 669"/>
                  <a:gd name="T79" fmla="*/ 403 h 450"/>
                  <a:gd name="T80" fmla="*/ 205 w 669"/>
                  <a:gd name="T81" fmla="*/ 403 h 450"/>
                  <a:gd name="T82" fmla="*/ 256 w 669"/>
                  <a:gd name="T83" fmla="*/ 436 h 450"/>
                  <a:gd name="T84" fmla="*/ 306 w 669"/>
                  <a:gd name="T85" fmla="*/ 424 h 450"/>
                  <a:gd name="T86" fmla="*/ 321 w 669"/>
                  <a:gd name="T87" fmla="*/ 409 h 450"/>
                  <a:gd name="T88" fmla="*/ 343 w 669"/>
                  <a:gd name="T89" fmla="*/ 426 h 450"/>
                  <a:gd name="T90" fmla="*/ 470 w 669"/>
                  <a:gd name="T91" fmla="*/ 424 h 450"/>
                  <a:gd name="T92" fmla="*/ 484 w 669"/>
                  <a:gd name="T93" fmla="*/ 403 h 450"/>
                  <a:gd name="T94" fmla="*/ 460 w 669"/>
                  <a:gd name="T95" fmla="*/ 369 h 450"/>
                  <a:gd name="T96" fmla="*/ 457 w 669"/>
                  <a:gd name="T97" fmla="*/ 114 h 450"/>
                  <a:gd name="T98" fmla="*/ 459 w 669"/>
                  <a:gd name="T99" fmla="*/ 104 h 450"/>
                  <a:gd name="T100" fmla="*/ 477 w 669"/>
                  <a:gd name="T101" fmla="*/ 97 h 450"/>
                  <a:gd name="T102" fmla="*/ 495 w 669"/>
                  <a:gd name="T103" fmla="*/ 121 h 450"/>
                  <a:gd name="T104" fmla="*/ 534 w 669"/>
                  <a:gd name="T105" fmla="*/ 353 h 450"/>
                  <a:gd name="T106" fmla="*/ 515 w 669"/>
                  <a:gd name="T107" fmla="*/ 392 h 450"/>
                  <a:gd name="T108" fmla="*/ 508 w 669"/>
                  <a:gd name="T109" fmla="*/ 410 h 450"/>
                  <a:gd name="T110" fmla="*/ 530 w 669"/>
                  <a:gd name="T111" fmla="*/ 426 h 450"/>
                  <a:gd name="T112" fmla="*/ 656 w 669"/>
                  <a:gd name="T113" fmla="*/ 423 h 450"/>
                  <a:gd name="T114" fmla="*/ 669 w 669"/>
                  <a:gd name="T115" fmla="*/ 403 h 450"/>
                  <a:gd name="T116" fmla="*/ 653 w 669"/>
                  <a:gd name="T117" fmla="*/ 38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9" h="450">
                    <a:moveTo>
                      <a:pt x="175" y="353"/>
                    </a:moveTo>
                    <a:cubicBezTo>
                      <a:pt x="167" y="364"/>
                      <a:pt x="153" y="369"/>
                      <a:pt x="139" y="364"/>
                    </a:cubicBezTo>
                    <a:cubicBezTo>
                      <a:pt x="121" y="359"/>
                      <a:pt x="117" y="340"/>
                      <a:pt x="113" y="325"/>
                    </a:cubicBezTo>
                    <a:cubicBezTo>
                      <a:pt x="114" y="288"/>
                      <a:pt x="103" y="238"/>
                      <a:pt x="143" y="215"/>
                    </a:cubicBezTo>
                    <a:cubicBezTo>
                      <a:pt x="149" y="209"/>
                      <a:pt x="164" y="202"/>
                      <a:pt x="168" y="213"/>
                    </a:cubicBezTo>
                    <a:cubicBezTo>
                      <a:pt x="172" y="260"/>
                      <a:pt x="177" y="309"/>
                      <a:pt x="175" y="353"/>
                    </a:cubicBezTo>
                    <a:moveTo>
                      <a:pt x="653" y="387"/>
                    </a:moveTo>
                    <a:cubicBezTo>
                      <a:pt x="648" y="379"/>
                      <a:pt x="645" y="369"/>
                      <a:pt x="645" y="359"/>
                    </a:cubicBezTo>
                    <a:cubicBezTo>
                      <a:pt x="640" y="280"/>
                      <a:pt x="629" y="200"/>
                      <a:pt x="616" y="123"/>
                    </a:cubicBezTo>
                    <a:cubicBezTo>
                      <a:pt x="611" y="99"/>
                      <a:pt x="604" y="76"/>
                      <a:pt x="591" y="56"/>
                    </a:cubicBezTo>
                    <a:cubicBezTo>
                      <a:pt x="576" y="33"/>
                      <a:pt x="554" y="14"/>
                      <a:pt x="529" y="5"/>
                    </a:cubicBezTo>
                    <a:cubicBezTo>
                      <a:pt x="510" y="0"/>
                      <a:pt x="492" y="7"/>
                      <a:pt x="478" y="19"/>
                    </a:cubicBezTo>
                    <a:cubicBezTo>
                      <a:pt x="471" y="26"/>
                      <a:pt x="471" y="37"/>
                      <a:pt x="461" y="41"/>
                    </a:cubicBezTo>
                    <a:cubicBezTo>
                      <a:pt x="454" y="34"/>
                      <a:pt x="458" y="23"/>
                      <a:pt x="452" y="15"/>
                    </a:cubicBezTo>
                    <a:cubicBezTo>
                      <a:pt x="444" y="9"/>
                      <a:pt x="432" y="9"/>
                      <a:pt x="422" y="10"/>
                    </a:cubicBezTo>
                    <a:cubicBezTo>
                      <a:pt x="392" y="26"/>
                      <a:pt x="360" y="38"/>
                      <a:pt x="329" y="52"/>
                    </a:cubicBezTo>
                    <a:cubicBezTo>
                      <a:pt x="291" y="74"/>
                      <a:pt x="345" y="83"/>
                      <a:pt x="346" y="104"/>
                    </a:cubicBezTo>
                    <a:cubicBezTo>
                      <a:pt x="349" y="362"/>
                      <a:pt x="349" y="362"/>
                      <a:pt x="349" y="362"/>
                    </a:cubicBezTo>
                    <a:cubicBezTo>
                      <a:pt x="344" y="379"/>
                      <a:pt x="344" y="379"/>
                      <a:pt x="344" y="379"/>
                    </a:cubicBezTo>
                    <a:cubicBezTo>
                      <a:pt x="341" y="387"/>
                      <a:pt x="332" y="394"/>
                      <a:pt x="324" y="395"/>
                    </a:cubicBezTo>
                    <a:cubicBezTo>
                      <a:pt x="324" y="386"/>
                      <a:pt x="322" y="376"/>
                      <a:pt x="318" y="367"/>
                    </a:cubicBezTo>
                    <a:cubicBezTo>
                      <a:pt x="317" y="357"/>
                      <a:pt x="305" y="356"/>
                      <a:pt x="297" y="357"/>
                    </a:cubicBezTo>
                    <a:cubicBezTo>
                      <a:pt x="291" y="355"/>
                      <a:pt x="288" y="350"/>
                      <a:pt x="287" y="344"/>
                    </a:cubicBezTo>
                    <a:cubicBezTo>
                      <a:pt x="285" y="294"/>
                      <a:pt x="282" y="242"/>
                      <a:pt x="279" y="192"/>
                    </a:cubicBezTo>
                    <a:cubicBezTo>
                      <a:pt x="274" y="149"/>
                      <a:pt x="269" y="105"/>
                      <a:pt x="254" y="65"/>
                    </a:cubicBezTo>
                    <a:cubicBezTo>
                      <a:pt x="242" y="39"/>
                      <a:pt x="217" y="21"/>
                      <a:pt x="189" y="18"/>
                    </a:cubicBezTo>
                    <a:cubicBezTo>
                      <a:pt x="147" y="13"/>
                      <a:pt x="104" y="11"/>
                      <a:pt x="65" y="24"/>
                    </a:cubicBezTo>
                    <a:cubicBezTo>
                      <a:pt x="38" y="35"/>
                      <a:pt x="8" y="59"/>
                      <a:pt x="9" y="93"/>
                    </a:cubicBezTo>
                    <a:cubicBezTo>
                      <a:pt x="9" y="114"/>
                      <a:pt x="13" y="133"/>
                      <a:pt x="30" y="146"/>
                    </a:cubicBezTo>
                    <a:cubicBezTo>
                      <a:pt x="50" y="161"/>
                      <a:pt x="80" y="156"/>
                      <a:pt x="100" y="144"/>
                    </a:cubicBezTo>
                    <a:cubicBezTo>
                      <a:pt x="113" y="131"/>
                      <a:pt x="113" y="109"/>
                      <a:pt x="109" y="93"/>
                    </a:cubicBezTo>
                    <a:cubicBezTo>
                      <a:pt x="107" y="81"/>
                      <a:pt x="93" y="80"/>
                      <a:pt x="90" y="70"/>
                    </a:cubicBezTo>
                    <a:cubicBezTo>
                      <a:pt x="91" y="66"/>
                      <a:pt x="95" y="64"/>
                      <a:pt x="99" y="64"/>
                    </a:cubicBezTo>
                    <a:cubicBezTo>
                      <a:pt x="136" y="67"/>
                      <a:pt x="136" y="67"/>
                      <a:pt x="136" y="67"/>
                    </a:cubicBezTo>
                    <a:cubicBezTo>
                      <a:pt x="149" y="73"/>
                      <a:pt x="153" y="86"/>
                      <a:pt x="159" y="97"/>
                    </a:cubicBezTo>
                    <a:cubicBezTo>
                      <a:pt x="164" y="116"/>
                      <a:pt x="166" y="140"/>
                      <a:pt x="157" y="157"/>
                    </a:cubicBezTo>
                    <a:cubicBezTo>
                      <a:pt x="116" y="171"/>
                      <a:pt x="75" y="184"/>
                      <a:pt x="44" y="219"/>
                    </a:cubicBezTo>
                    <a:cubicBezTo>
                      <a:pt x="3" y="250"/>
                      <a:pt x="0" y="305"/>
                      <a:pt x="9" y="353"/>
                    </a:cubicBezTo>
                    <a:cubicBezTo>
                      <a:pt x="13" y="389"/>
                      <a:pt x="44" y="421"/>
                      <a:pt x="78" y="432"/>
                    </a:cubicBezTo>
                    <a:cubicBezTo>
                      <a:pt x="119" y="450"/>
                      <a:pt x="164" y="433"/>
                      <a:pt x="195" y="403"/>
                    </a:cubicBezTo>
                    <a:cubicBezTo>
                      <a:pt x="205" y="403"/>
                      <a:pt x="205" y="403"/>
                      <a:pt x="205" y="403"/>
                    </a:cubicBezTo>
                    <a:cubicBezTo>
                      <a:pt x="221" y="417"/>
                      <a:pt x="235" y="431"/>
                      <a:pt x="256" y="436"/>
                    </a:cubicBezTo>
                    <a:cubicBezTo>
                      <a:pt x="273" y="437"/>
                      <a:pt x="292" y="436"/>
                      <a:pt x="306" y="424"/>
                    </a:cubicBezTo>
                    <a:cubicBezTo>
                      <a:pt x="311" y="419"/>
                      <a:pt x="317" y="412"/>
                      <a:pt x="321" y="409"/>
                    </a:cubicBezTo>
                    <a:cubicBezTo>
                      <a:pt x="324" y="419"/>
                      <a:pt x="334" y="425"/>
                      <a:pt x="343" y="426"/>
                    </a:cubicBezTo>
                    <a:cubicBezTo>
                      <a:pt x="383" y="427"/>
                      <a:pt x="431" y="431"/>
                      <a:pt x="470" y="424"/>
                    </a:cubicBezTo>
                    <a:cubicBezTo>
                      <a:pt x="477" y="420"/>
                      <a:pt x="485" y="413"/>
                      <a:pt x="484" y="403"/>
                    </a:cubicBezTo>
                    <a:cubicBezTo>
                      <a:pt x="478" y="390"/>
                      <a:pt x="460" y="387"/>
                      <a:pt x="460" y="369"/>
                    </a:cubicBezTo>
                    <a:cubicBezTo>
                      <a:pt x="457" y="114"/>
                      <a:pt x="457" y="114"/>
                      <a:pt x="457" y="114"/>
                    </a:cubicBezTo>
                    <a:cubicBezTo>
                      <a:pt x="459" y="104"/>
                      <a:pt x="459" y="104"/>
                      <a:pt x="459" y="104"/>
                    </a:cubicBezTo>
                    <a:cubicBezTo>
                      <a:pt x="461" y="98"/>
                      <a:pt x="470" y="95"/>
                      <a:pt x="477" y="97"/>
                    </a:cubicBezTo>
                    <a:cubicBezTo>
                      <a:pt x="486" y="102"/>
                      <a:pt x="492" y="112"/>
                      <a:pt x="495" y="121"/>
                    </a:cubicBezTo>
                    <a:cubicBezTo>
                      <a:pt x="517" y="195"/>
                      <a:pt x="535" y="274"/>
                      <a:pt x="534" y="353"/>
                    </a:cubicBezTo>
                    <a:cubicBezTo>
                      <a:pt x="530" y="367"/>
                      <a:pt x="531" y="386"/>
                      <a:pt x="515" y="392"/>
                    </a:cubicBezTo>
                    <a:cubicBezTo>
                      <a:pt x="507" y="395"/>
                      <a:pt x="506" y="404"/>
                      <a:pt x="508" y="410"/>
                    </a:cubicBezTo>
                    <a:cubicBezTo>
                      <a:pt x="511" y="420"/>
                      <a:pt x="521" y="425"/>
                      <a:pt x="530" y="426"/>
                    </a:cubicBezTo>
                    <a:cubicBezTo>
                      <a:pt x="571" y="426"/>
                      <a:pt x="617" y="430"/>
                      <a:pt x="656" y="423"/>
                    </a:cubicBezTo>
                    <a:cubicBezTo>
                      <a:pt x="664" y="419"/>
                      <a:pt x="669" y="413"/>
                      <a:pt x="669" y="403"/>
                    </a:cubicBezTo>
                    <a:cubicBezTo>
                      <a:pt x="669" y="393"/>
                      <a:pt x="660" y="392"/>
                      <a:pt x="653" y="38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8" name="Freeform 306"/>
              <p:cNvSpPr>
                <a:spLocks/>
              </p:cNvSpPr>
              <p:nvPr/>
            </p:nvSpPr>
            <p:spPr bwMode="auto">
              <a:xfrm>
                <a:off x="5413375" y="1674813"/>
                <a:ext cx="290512" cy="46038"/>
              </a:xfrm>
              <a:custGeom>
                <a:avLst/>
                <a:gdLst>
                  <a:gd name="T0" fmla="*/ 350 w 531"/>
                  <a:gd name="T1" fmla="*/ 18 h 87"/>
                  <a:gd name="T2" fmla="*/ 0 w 531"/>
                  <a:gd name="T3" fmla="*/ 20 h 87"/>
                  <a:gd name="T4" fmla="*/ 11 w 531"/>
                  <a:gd name="T5" fmla="*/ 36 h 87"/>
                  <a:gd name="T6" fmla="*/ 455 w 531"/>
                  <a:gd name="T7" fmla="*/ 87 h 87"/>
                  <a:gd name="T8" fmla="*/ 531 w 531"/>
                  <a:gd name="T9" fmla="*/ 12 h 87"/>
                  <a:gd name="T10" fmla="*/ 531 w 531"/>
                  <a:gd name="T11" fmla="*/ 6 h 87"/>
                  <a:gd name="T12" fmla="*/ 350 w 531"/>
                  <a:gd name="T13" fmla="*/ 18 h 87"/>
                </a:gdLst>
                <a:ahLst/>
                <a:cxnLst>
                  <a:cxn ang="0">
                    <a:pos x="T0" y="T1"/>
                  </a:cxn>
                  <a:cxn ang="0">
                    <a:pos x="T2" y="T3"/>
                  </a:cxn>
                  <a:cxn ang="0">
                    <a:pos x="T4" y="T5"/>
                  </a:cxn>
                  <a:cxn ang="0">
                    <a:pos x="T6" y="T7"/>
                  </a:cxn>
                  <a:cxn ang="0">
                    <a:pos x="T8" y="T9"/>
                  </a:cxn>
                  <a:cxn ang="0">
                    <a:pos x="T10" y="T11"/>
                  </a:cxn>
                  <a:cxn ang="0">
                    <a:pos x="T12" y="T13"/>
                  </a:cxn>
                </a:cxnLst>
                <a:rect l="0" t="0" r="r" b="b"/>
                <a:pathLst>
                  <a:path w="531" h="87">
                    <a:moveTo>
                      <a:pt x="350" y="18"/>
                    </a:moveTo>
                    <a:cubicBezTo>
                      <a:pt x="235" y="11"/>
                      <a:pt x="116" y="0"/>
                      <a:pt x="0" y="20"/>
                    </a:cubicBezTo>
                    <a:cubicBezTo>
                      <a:pt x="1" y="26"/>
                      <a:pt x="6" y="31"/>
                      <a:pt x="11" y="36"/>
                    </a:cubicBezTo>
                    <a:cubicBezTo>
                      <a:pt x="161" y="43"/>
                      <a:pt x="301" y="84"/>
                      <a:pt x="455" y="87"/>
                    </a:cubicBezTo>
                    <a:cubicBezTo>
                      <a:pt x="484" y="67"/>
                      <a:pt x="510" y="39"/>
                      <a:pt x="531" y="12"/>
                    </a:cubicBezTo>
                    <a:cubicBezTo>
                      <a:pt x="531" y="6"/>
                      <a:pt x="531" y="6"/>
                      <a:pt x="531" y="6"/>
                    </a:cubicBezTo>
                    <a:cubicBezTo>
                      <a:pt x="474" y="17"/>
                      <a:pt x="410" y="21"/>
                      <a:pt x="35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29" name="Freeform 307"/>
              <p:cNvSpPr>
                <a:spLocks/>
              </p:cNvSpPr>
              <p:nvPr/>
            </p:nvSpPr>
            <p:spPr bwMode="auto">
              <a:xfrm>
                <a:off x="5426075" y="1698625"/>
                <a:ext cx="223837" cy="65088"/>
              </a:xfrm>
              <a:custGeom>
                <a:avLst/>
                <a:gdLst>
                  <a:gd name="T0" fmla="*/ 74 w 411"/>
                  <a:gd name="T1" fmla="*/ 7 h 118"/>
                  <a:gd name="T2" fmla="*/ 10 w 411"/>
                  <a:gd name="T3" fmla="*/ 1 h 118"/>
                  <a:gd name="T4" fmla="*/ 0 w 411"/>
                  <a:gd name="T5" fmla="*/ 3 h 118"/>
                  <a:gd name="T6" fmla="*/ 75 w 411"/>
                  <a:gd name="T7" fmla="*/ 62 h 118"/>
                  <a:gd name="T8" fmla="*/ 411 w 411"/>
                  <a:gd name="T9" fmla="*/ 53 h 118"/>
                  <a:gd name="T10" fmla="*/ 277 w 411"/>
                  <a:gd name="T11" fmla="*/ 38 h 118"/>
                  <a:gd name="T12" fmla="*/ 74 w 411"/>
                  <a:gd name="T13" fmla="*/ 7 h 118"/>
                </a:gdLst>
                <a:ahLst/>
                <a:cxnLst>
                  <a:cxn ang="0">
                    <a:pos x="T0" y="T1"/>
                  </a:cxn>
                  <a:cxn ang="0">
                    <a:pos x="T2" y="T3"/>
                  </a:cxn>
                  <a:cxn ang="0">
                    <a:pos x="T4" y="T5"/>
                  </a:cxn>
                  <a:cxn ang="0">
                    <a:pos x="T6" y="T7"/>
                  </a:cxn>
                  <a:cxn ang="0">
                    <a:pos x="T8" y="T9"/>
                  </a:cxn>
                  <a:cxn ang="0">
                    <a:pos x="T10" y="T11"/>
                  </a:cxn>
                  <a:cxn ang="0">
                    <a:pos x="T12" y="T13"/>
                  </a:cxn>
                </a:cxnLst>
                <a:rect l="0" t="0" r="r" b="b"/>
                <a:pathLst>
                  <a:path w="411" h="118">
                    <a:moveTo>
                      <a:pt x="74" y="7"/>
                    </a:moveTo>
                    <a:cubicBezTo>
                      <a:pt x="10" y="1"/>
                      <a:pt x="10" y="1"/>
                      <a:pt x="10" y="1"/>
                    </a:cubicBezTo>
                    <a:cubicBezTo>
                      <a:pt x="7" y="3"/>
                      <a:pt x="1" y="0"/>
                      <a:pt x="0" y="3"/>
                    </a:cubicBezTo>
                    <a:cubicBezTo>
                      <a:pt x="21" y="28"/>
                      <a:pt x="49" y="46"/>
                      <a:pt x="75" y="62"/>
                    </a:cubicBezTo>
                    <a:cubicBezTo>
                      <a:pt x="171" y="118"/>
                      <a:pt x="318" y="117"/>
                      <a:pt x="411" y="53"/>
                    </a:cubicBezTo>
                    <a:cubicBezTo>
                      <a:pt x="367" y="47"/>
                      <a:pt x="322" y="43"/>
                      <a:pt x="277" y="38"/>
                    </a:cubicBezTo>
                    <a:lnTo>
                      <a:pt x="74"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230" name="Group 229"/>
            <p:cNvGrpSpPr/>
            <p:nvPr/>
          </p:nvGrpSpPr>
          <p:grpSpPr>
            <a:xfrm>
              <a:off x="6344095" y="1748362"/>
              <a:ext cx="503336" cy="281772"/>
              <a:chOff x="4003675" y="3273425"/>
              <a:chExt cx="1035050" cy="579438"/>
            </a:xfrm>
            <a:solidFill>
              <a:schemeClr val="tx2"/>
            </a:solidFill>
          </p:grpSpPr>
          <p:sp>
            <p:nvSpPr>
              <p:cNvPr id="231" name="Freeform 470"/>
              <p:cNvSpPr>
                <a:spLocks/>
              </p:cNvSpPr>
              <p:nvPr/>
            </p:nvSpPr>
            <p:spPr bwMode="auto">
              <a:xfrm>
                <a:off x="4243388" y="3348038"/>
                <a:ext cx="179387" cy="306388"/>
              </a:xfrm>
              <a:custGeom>
                <a:avLst/>
                <a:gdLst>
                  <a:gd name="T0" fmla="*/ 226 w 327"/>
                  <a:gd name="T1" fmla="*/ 278 h 563"/>
                  <a:gd name="T2" fmla="*/ 305 w 327"/>
                  <a:gd name="T3" fmla="*/ 270 h 563"/>
                  <a:gd name="T4" fmla="*/ 327 w 327"/>
                  <a:gd name="T5" fmla="*/ 252 h 563"/>
                  <a:gd name="T6" fmla="*/ 301 w 327"/>
                  <a:gd name="T7" fmla="*/ 252 h 563"/>
                  <a:gd name="T8" fmla="*/ 190 w 327"/>
                  <a:gd name="T9" fmla="*/ 233 h 563"/>
                  <a:gd name="T10" fmla="*/ 149 w 327"/>
                  <a:gd name="T11" fmla="*/ 136 h 563"/>
                  <a:gd name="T12" fmla="*/ 171 w 327"/>
                  <a:gd name="T13" fmla="*/ 55 h 563"/>
                  <a:gd name="T14" fmla="*/ 301 w 327"/>
                  <a:gd name="T15" fmla="*/ 17 h 563"/>
                  <a:gd name="T16" fmla="*/ 323 w 327"/>
                  <a:gd name="T17" fmla="*/ 17 h 563"/>
                  <a:gd name="T18" fmla="*/ 324 w 327"/>
                  <a:gd name="T19" fmla="*/ 0 h 563"/>
                  <a:gd name="T20" fmla="*/ 271 w 327"/>
                  <a:gd name="T21" fmla="*/ 0 h 563"/>
                  <a:gd name="T22" fmla="*/ 107 w 327"/>
                  <a:gd name="T23" fmla="*/ 35 h 563"/>
                  <a:gd name="T24" fmla="*/ 62 w 327"/>
                  <a:gd name="T25" fmla="*/ 128 h 563"/>
                  <a:gd name="T26" fmla="*/ 105 w 327"/>
                  <a:gd name="T27" fmla="*/ 220 h 563"/>
                  <a:gd name="T28" fmla="*/ 236 w 327"/>
                  <a:gd name="T29" fmla="*/ 264 h 563"/>
                  <a:gd name="T30" fmla="*/ 128 w 327"/>
                  <a:gd name="T31" fmla="*/ 308 h 563"/>
                  <a:gd name="T32" fmla="*/ 81 w 327"/>
                  <a:gd name="T33" fmla="*/ 431 h 563"/>
                  <a:gd name="T34" fmla="*/ 78 w 327"/>
                  <a:gd name="T35" fmla="*/ 513 h 563"/>
                  <a:gd name="T36" fmla="*/ 38 w 327"/>
                  <a:gd name="T37" fmla="*/ 544 h 563"/>
                  <a:gd name="T38" fmla="*/ 5 w 327"/>
                  <a:gd name="T39" fmla="*/ 533 h 563"/>
                  <a:gd name="T40" fmla="*/ 0 w 327"/>
                  <a:gd name="T41" fmla="*/ 547 h 563"/>
                  <a:gd name="T42" fmla="*/ 57 w 327"/>
                  <a:gd name="T43" fmla="*/ 563 h 563"/>
                  <a:gd name="T44" fmla="*/ 132 w 327"/>
                  <a:gd name="T45" fmla="*/ 533 h 563"/>
                  <a:gd name="T46" fmla="*/ 170 w 327"/>
                  <a:gd name="T47" fmla="*/ 410 h 563"/>
                  <a:gd name="T48" fmla="*/ 170 w 327"/>
                  <a:gd name="T49" fmla="*/ 393 h 563"/>
                  <a:gd name="T50" fmla="*/ 226 w 327"/>
                  <a:gd name="T51" fmla="*/ 278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7" h="563">
                    <a:moveTo>
                      <a:pt x="226" y="278"/>
                    </a:moveTo>
                    <a:cubicBezTo>
                      <a:pt x="248" y="271"/>
                      <a:pt x="269" y="269"/>
                      <a:pt x="305" y="270"/>
                    </a:cubicBezTo>
                    <a:cubicBezTo>
                      <a:pt x="312" y="264"/>
                      <a:pt x="320" y="258"/>
                      <a:pt x="327" y="252"/>
                    </a:cubicBezTo>
                    <a:cubicBezTo>
                      <a:pt x="301" y="252"/>
                      <a:pt x="301" y="252"/>
                      <a:pt x="301" y="252"/>
                    </a:cubicBezTo>
                    <a:cubicBezTo>
                      <a:pt x="267" y="252"/>
                      <a:pt x="220" y="252"/>
                      <a:pt x="190" y="233"/>
                    </a:cubicBezTo>
                    <a:cubicBezTo>
                      <a:pt x="159" y="213"/>
                      <a:pt x="149" y="173"/>
                      <a:pt x="149" y="136"/>
                    </a:cubicBezTo>
                    <a:cubicBezTo>
                      <a:pt x="149" y="111"/>
                      <a:pt x="155" y="75"/>
                      <a:pt x="171" y="55"/>
                    </a:cubicBezTo>
                    <a:cubicBezTo>
                      <a:pt x="200" y="16"/>
                      <a:pt x="255" y="17"/>
                      <a:pt x="301" y="17"/>
                    </a:cubicBezTo>
                    <a:cubicBezTo>
                      <a:pt x="323" y="17"/>
                      <a:pt x="323" y="17"/>
                      <a:pt x="323" y="17"/>
                    </a:cubicBezTo>
                    <a:cubicBezTo>
                      <a:pt x="323" y="11"/>
                      <a:pt x="323" y="5"/>
                      <a:pt x="324" y="0"/>
                    </a:cubicBezTo>
                    <a:cubicBezTo>
                      <a:pt x="271" y="0"/>
                      <a:pt x="271" y="0"/>
                      <a:pt x="271" y="0"/>
                    </a:cubicBezTo>
                    <a:cubicBezTo>
                      <a:pt x="210" y="0"/>
                      <a:pt x="151" y="0"/>
                      <a:pt x="107" y="35"/>
                    </a:cubicBezTo>
                    <a:cubicBezTo>
                      <a:pt x="84" y="52"/>
                      <a:pt x="62" y="82"/>
                      <a:pt x="62" y="128"/>
                    </a:cubicBezTo>
                    <a:cubicBezTo>
                      <a:pt x="62" y="163"/>
                      <a:pt x="75" y="195"/>
                      <a:pt x="105" y="220"/>
                    </a:cubicBezTo>
                    <a:cubicBezTo>
                      <a:pt x="151" y="258"/>
                      <a:pt x="214" y="263"/>
                      <a:pt x="236" y="264"/>
                    </a:cubicBezTo>
                    <a:cubicBezTo>
                      <a:pt x="196" y="269"/>
                      <a:pt x="158" y="282"/>
                      <a:pt x="128" y="308"/>
                    </a:cubicBezTo>
                    <a:cubicBezTo>
                      <a:pt x="91" y="342"/>
                      <a:pt x="81" y="383"/>
                      <a:pt x="81" y="431"/>
                    </a:cubicBezTo>
                    <a:cubicBezTo>
                      <a:pt x="81" y="491"/>
                      <a:pt x="81" y="503"/>
                      <a:pt x="78" y="513"/>
                    </a:cubicBezTo>
                    <a:cubicBezTo>
                      <a:pt x="71" y="534"/>
                      <a:pt x="55" y="544"/>
                      <a:pt x="38" y="544"/>
                    </a:cubicBezTo>
                    <a:cubicBezTo>
                      <a:pt x="25" y="544"/>
                      <a:pt x="15" y="538"/>
                      <a:pt x="5" y="533"/>
                    </a:cubicBezTo>
                    <a:cubicBezTo>
                      <a:pt x="0" y="547"/>
                      <a:pt x="0" y="547"/>
                      <a:pt x="0" y="547"/>
                    </a:cubicBezTo>
                    <a:cubicBezTo>
                      <a:pt x="11" y="554"/>
                      <a:pt x="26" y="563"/>
                      <a:pt x="57" y="563"/>
                    </a:cubicBezTo>
                    <a:cubicBezTo>
                      <a:pt x="96" y="563"/>
                      <a:pt x="120" y="546"/>
                      <a:pt x="132" y="533"/>
                    </a:cubicBezTo>
                    <a:cubicBezTo>
                      <a:pt x="168" y="500"/>
                      <a:pt x="169" y="454"/>
                      <a:pt x="170" y="410"/>
                    </a:cubicBezTo>
                    <a:cubicBezTo>
                      <a:pt x="170" y="393"/>
                      <a:pt x="170" y="393"/>
                      <a:pt x="170" y="393"/>
                    </a:cubicBezTo>
                    <a:cubicBezTo>
                      <a:pt x="170" y="357"/>
                      <a:pt x="170" y="297"/>
                      <a:pt x="226" y="27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2" name="Freeform 471"/>
              <p:cNvSpPr>
                <a:spLocks/>
              </p:cNvSpPr>
              <p:nvPr/>
            </p:nvSpPr>
            <p:spPr bwMode="auto">
              <a:xfrm>
                <a:off x="4425950" y="3479800"/>
                <a:ext cx="85725" cy="173038"/>
              </a:xfrm>
              <a:custGeom>
                <a:avLst/>
                <a:gdLst>
                  <a:gd name="T0" fmla="*/ 103 w 155"/>
                  <a:gd name="T1" fmla="*/ 291 h 315"/>
                  <a:gd name="T2" fmla="*/ 79 w 155"/>
                  <a:gd name="T3" fmla="*/ 260 h 315"/>
                  <a:gd name="T4" fmla="*/ 79 w 155"/>
                  <a:gd name="T5" fmla="*/ 0 h 315"/>
                  <a:gd name="T6" fmla="*/ 0 w 155"/>
                  <a:gd name="T7" fmla="*/ 70 h 315"/>
                  <a:gd name="T8" fmla="*/ 0 w 155"/>
                  <a:gd name="T9" fmla="*/ 315 h 315"/>
                  <a:gd name="T10" fmla="*/ 49 w 155"/>
                  <a:gd name="T11" fmla="*/ 315 h 315"/>
                  <a:gd name="T12" fmla="*/ 49 w 155"/>
                  <a:gd name="T13" fmla="*/ 315 h 315"/>
                  <a:gd name="T14" fmla="*/ 155 w 155"/>
                  <a:gd name="T15" fmla="*/ 315 h 315"/>
                  <a:gd name="T16" fmla="*/ 155 w 155"/>
                  <a:gd name="T17" fmla="*/ 300 h 315"/>
                  <a:gd name="T18" fmla="*/ 145 w 155"/>
                  <a:gd name="T19" fmla="*/ 300 h 315"/>
                  <a:gd name="T20" fmla="*/ 103 w 155"/>
                  <a:gd name="T21"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315">
                    <a:moveTo>
                      <a:pt x="103" y="291"/>
                    </a:moveTo>
                    <a:cubicBezTo>
                      <a:pt x="103" y="291"/>
                      <a:pt x="80" y="283"/>
                      <a:pt x="79" y="260"/>
                    </a:cubicBezTo>
                    <a:cubicBezTo>
                      <a:pt x="79" y="0"/>
                      <a:pt x="79" y="0"/>
                      <a:pt x="79" y="0"/>
                    </a:cubicBezTo>
                    <a:cubicBezTo>
                      <a:pt x="47" y="21"/>
                      <a:pt x="21" y="44"/>
                      <a:pt x="0" y="70"/>
                    </a:cubicBezTo>
                    <a:cubicBezTo>
                      <a:pt x="0" y="315"/>
                      <a:pt x="0" y="315"/>
                      <a:pt x="0" y="315"/>
                    </a:cubicBezTo>
                    <a:cubicBezTo>
                      <a:pt x="49" y="315"/>
                      <a:pt x="49" y="315"/>
                      <a:pt x="49" y="315"/>
                    </a:cubicBezTo>
                    <a:cubicBezTo>
                      <a:pt x="49" y="315"/>
                      <a:pt x="49" y="315"/>
                      <a:pt x="49" y="315"/>
                    </a:cubicBezTo>
                    <a:cubicBezTo>
                      <a:pt x="155" y="315"/>
                      <a:pt x="155" y="315"/>
                      <a:pt x="155" y="315"/>
                    </a:cubicBezTo>
                    <a:cubicBezTo>
                      <a:pt x="155" y="300"/>
                      <a:pt x="155" y="300"/>
                      <a:pt x="155" y="300"/>
                    </a:cubicBezTo>
                    <a:cubicBezTo>
                      <a:pt x="145" y="300"/>
                      <a:pt x="145" y="300"/>
                      <a:pt x="145" y="300"/>
                    </a:cubicBezTo>
                    <a:cubicBezTo>
                      <a:pt x="140" y="299"/>
                      <a:pt x="118" y="297"/>
                      <a:pt x="103" y="29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3" name="Freeform 472"/>
              <p:cNvSpPr>
                <a:spLocks noEditPoints="1"/>
              </p:cNvSpPr>
              <p:nvPr/>
            </p:nvSpPr>
            <p:spPr bwMode="auto">
              <a:xfrm>
                <a:off x="4352925" y="3273425"/>
                <a:ext cx="449262" cy="455613"/>
              </a:xfrm>
              <a:custGeom>
                <a:avLst/>
                <a:gdLst>
                  <a:gd name="T0" fmla="*/ 285 w 824"/>
                  <a:gd name="T1" fmla="*/ 784 h 836"/>
                  <a:gd name="T2" fmla="*/ 140 w 824"/>
                  <a:gd name="T3" fmla="*/ 713 h 836"/>
                  <a:gd name="T4" fmla="*/ 125 w 824"/>
                  <a:gd name="T5" fmla="*/ 695 h 836"/>
                  <a:gd name="T6" fmla="*/ 114 w 824"/>
                  <a:gd name="T7" fmla="*/ 680 h 836"/>
                  <a:gd name="T8" fmla="*/ 135 w 824"/>
                  <a:gd name="T9" fmla="*/ 433 h 836"/>
                  <a:gd name="T10" fmla="*/ 207 w 824"/>
                  <a:gd name="T11" fmla="*/ 371 h 836"/>
                  <a:gd name="T12" fmla="*/ 217 w 824"/>
                  <a:gd name="T13" fmla="*/ 365 h 836"/>
                  <a:gd name="T14" fmla="*/ 450 w 824"/>
                  <a:gd name="T15" fmla="*/ 691 h 836"/>
                  <a:gd name="T16" fmla="*/ 201 w 824"/>
                  <a:gd name="T17" fmla="*/ 128 h 836"/>
                  <a:gd name="T18" fmla="*/ 305 w 824"/>
                  <a:gd name="T19" fmla="*/ 19 h 836"/>
                  <a:gd name="T20" fmla="*/ 412 w 824"/>
                  <a:gd name="T21" fmla="*/ 137 h 836"/>
                  <a:gd name="T22" fmla="*/ 285 w 824"/>
                  <a:gd name="T23" fmla="*/ 299 h 836"/>
                  <a:gd name="T24" fmla="*/ 219 w 824"/>
                  <a:gd name="T25" fmla="*/ 200 h 836"/>
                  <a:gd name="T26" fmla="*/ 214 w 824"/>
                  <a:gd name="T27" fmla="*/ 187 h 836"/>
                  <a:gd name="T28" fmla="*/ 806 w 824"/>
                  <a:gd name="T29" fmla="*/ 733 h 836"/>
                  <a:gd name="T30" fmla="*/ 554 w 824"/>
                  <a:gd name="T31" fmla="*/ 683 h 836"/>
                  <a:gd name="T32" fmla="*/ 522 w 824"/>
                  <a:gd name="T33" fmla="*/ 636 h 836"/>
                  <a:gd name="T34" fmla="*/ 621 w 824"/>
                  <a:gd name="T35" fmla="*/ 439 h 836"/>
                  <a:gd name="T36" fmla="*/ 644 w 824"/>
                  <a:gd name="T37" fmla="*/ 530 h 836"/>
                  <a:gd name="T38" fmla="*/ 757 w 824"/>
                  <a:gd name="T39" fmla="*/ 700 h 836"/>
                  <a:gd name="T40" fmla="*/ 776 w 824"/>
                  <a:gd name="T41" fmla="*/ 681 h 836"/>
                  <a:gd name="T42" fmla="*/ 686 w 824"/>
                  <a:gd name="T43" fmla="*/ 445 h 836"/>
                  <a:gd name="T44" fmla="*/ 752 w 824"/>
                  <a:gd name="T45" fmla="*/ 265 h 836"/>
                  <a:gd name="T46" fmla="*/ 484 w 824"/>
                  <a:gd name="T47" fmla="*/ 138 h 836"/>
                  <a:gd name="T48" fmla="*/ 644 w 824"/>
                  <a:gd name="T49" fmla="*/ 192 h 836"/>
                  <a:gd name="T50" fmla="*/ 513 w 824"/>
                  <a:gd name="T51" fmla="*/ 389 h 836"/>
                  <a:gd name="T52" fmla="*/ 400 w 824"/>
                  <a:gd name="T53" fmla="*/ 263 h 836"/>
                  <a:gd name="T54" fmla="*/ 479 w 824"/>
                  <a:gd name="T55" fmla="*/ 408 h 836"/>
                  <a:gd name="T56" fmla="*/ 591 w 824"/>
                  <a:gd name="T57" fmla="*/ 418 h 836"/>
                  <a:gd name="T58" fmla="*/ 513 w 824"/>
                  <a:gd name="T59" fmla="*/ 612 h 836"/>
                  <a:gd name="T60" fmla="*/ 504 w 824"/>
                  <a:gd name="T61" fmla="*/ 612 h 836"/>
                  <a:gd name="T62" fmla="*/ 295 w 824"/>
                  <a:gd name="T63" fmla="*/ 321 h 836"/>
                  <a:gd name="T64" fmla="*/ 400 w 824"/>
                  <a:gd name="T65" fmla="*/ 249 h 836"/>
                  <a:gd name="T66" fmla="*/ 422 w 824"/>
                  <a:gd name="T67" fmla="*/ 37 h 836"/>
                  <a:gd name="T68" fmla="*/ 136 w 824"/>
                  <a:gd name="T69" fmla="*/ 133 h 836"/>
                  <a:gd name="T70" fmla="*/ 134 w 824"/>
                  <a:gd name="T71" fmla="*/ 149 h 836"/>
                  <a:gd name="T72" fmla="*/ 134 w 824"/>
                  <a:gd name="T73" fmla="*/ 154 h 836"/>
                  <a:gd name="T74" fmla="*/ 135 w 824"/>
                  <a:gd name="T75" fmla="*/ 183 h 836"/>
                  <a:gd name="T76" fmla="*/ 206 w 824"/>
                  <a:gd name="T77" fmla="*/ 345 h 836"/>
                  <a:gd name="T78" fmla="*/ 123 w 824"/>
                  <a:gd name="T79" fmla="*/ 407 h 836"/>
                  <a:gd name="T80" fmla="*/ 34 w 824"/>
                  <a:gd name="T81" fmla="*/ 728 h 836"/>
                  <a:gd name="T82" fmla="*/ 460 w 824"/>
                  <a:gd name="T83" fmla="*/ 716 h 836"/>
                  <a:gd name="T84" fmla="*/ 677 w 824"/>
                  <a:gd name="T85" fmla="*/ 836 h 836"/>
                  <a:gd name="T86" fmla="*/ 806 w 824"/>
                  <a:gd name="T87" fmla="*/ 733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4" h="836">
                    <a:moveTo>
                      <a:pt x="450" y="695"/>
                    </a:moveTo>
                    <a:cubicBezTo>
                      <a:pt x="449" y="697"/>
                      <a:pt x="449" y="697"/>
                      <a:pt x="449" y="697"/>
                    </a:cubicBezTo>
                    <a:cubicBezTo>
                      <a:pt x="399" y="755"/>
                      <a:pt x="344" y="784"/>
                      <a:pt x="285" y="784"/>
                    </a:cubicBezTo>
                    <a:cubicBezTo>
                      <a:pt x="232" y="784"/>
                      <a:pt x="183" y="761"/>
                      <a:pt x="141" y="714"/>
                    </a:cubicBezTo>
                    <a:cubicBezTo>
                      <a:pt x="141" y="714"/>
                      <a:pt x="141" y="714"/>
                      <a:pt x="141" y="714"/>
                    </a:cubicBezTo>
                    <a:cubicBezTo>
                      <a:pt x="140" y="713"/>
                      <a:pt x="140" y="713"/>
                      <a:pt x="140" y="713"/>
                    </a:cubicBezTo>
                    <a:cubicBezTo>
                      <a:pt x="138" y="711"/>
                      <a:pt x="138" y="711"/>
                      <a:pt x="138" y="711"/>
                    </a:cubicBezTo>
                    <a:cubicBezTo>
                      <a:pt x="135" y="708"/>
                      <a:pt x="132" y="704"/>
                      <a:pt x="129" y="700"/>
                    </a:cubicBezTo>
                    <a:cubicBezTo>
                      <a:pt x="128" y="698"/>
                      <a:pt x="126" y="697"/>
                      <a:pt x="125" y="695"/>
                    </a:cubicBezTo>
                    <a:cubicBezTo>
                      <a:pt x="122" y="691"/>
                      <a:pt x="122" y="691"/>
                      <a:pt x="122" y="691"/>
                    </a:cubicBezTo>
                    <a:cubicBezTo>
                      <a:pt x="120" y="689"/>
                      <a:pt x="120" y="689"/>
                      <a:pt x="120" y="689"/>
                    </a:cubicBezTo>
                    <a:cubicBezTo>
                      <a:pt x="118" y="686"/>
                      <a:pt x="116" y="683"/>
                      <a:pt x="114" y="680"/>
                    </a:cubicBezTo>
                    <a:cubicBezTo>
                      <a:pt x="90" y="644"/>
                      <a:pt x="77" y="605"/>
                      <a:pt x="77" y="566"/>
                    </a:cubicBezTo>
                    <a:cubicBezTo>
                      <a:pt x="77" y="532"/>
                      <a:pt x="90" y="496"/>
                      <a:pt x="114" y="460"/>
                    </a:cubicBezTo>
                    <a:cubicBezTo>
                      <a:pt x="120" y="451"/>
                      <a:pt x="127" y="442"/>
                      <a:pt x="135" y="433"/>
                    </a:cubicBezTo>
                    <a:cubicBezTo>
                      <a:pt x="150" y="415"/>
                      <a:pt x="168" y="399"/>
                      <a:pt x="188" y="385"/>
                    </a:cubicBezTo>
                    <a:cubicBezTo>
                      <a:pt x="189" y="384"/>
                      <a:pt x="189" y="384"/>
                      <a:pt x="189" y="384"/>
                    </a:cubicBezTo>
                    <a:cubicBezTo>
                      <a:pt x="195" y="380"/>
                      <a:pt x="201" y="375"/>
                      <a:pt x="207" y="371"/>
                    </a:cubicBezTo>
                    <a:cubicBezTo>
                      <a:pt x="209" y="370"/>
                      <a:pt x="212" y="368"/>
                      <a:pt x="214" y="367"/>
                    </a:cubicBezTo>
                    <a:cubicBezTo>
                      <a:pt x="214" y="367"/>
                      <a:pt x="214" y="367"/>
                      <a:pt x="214" y="367"/>
                    </a:cubicBezTo>
                    <a:cubicBezTo>
                      <a:pt x="217" y="365"/>
                      <a:pt x="217" y="365"/>
                      <a:pt x="217" y="365"/>
                    </a:cubicBezTo>
                    <a:cubicBezTo>
                      <a:pt x="219" y="364"/>
                      <a:pt x="222" y="364"/>
                      <a:pt x="224" y="367"/>
                    </a:cubicBezTo>
                    <a:cubicBezTo>
                      <a:pt x="275" y="433"/>
                      <a:pt x="334" y="517"/>
                      <a:pt x="400" y="616"/>
                    </a:cubicBezTo>
                    <a:cubicBezTo>
                      <a:pt x="416" y="640"/>
                      <a:pt x="433" y="665"/>
                      <a:pt x="450" y="691"/>
                    </a:cubicBezTo>
                    <a:cubicBezTo>
                      <a:pt x="451" y="692"/>
                      <a:pt x="451" y="693"/>
                      <a:pt x="450" y="695"/>
                    </a:cubicBezTo>
                    <a:moveTo>
                      <a:pt x="201" y="137"/>
                    </a:moveTo>
                    <a:cubicBezTo>
                      <a:pt x="201" y="134"/>
                      <a:pt x="201" y="131"/>
                      <a:pt x="201" y="128"/>
                    </a:cubicBezTo>
                    <a:cubicBezTo>
                      <a:pt x="201" y="97"/>
                      <a:pt x="210" y="71"/>
                      <a:pt x="229" y="50"/>
                    </a:cubicBezTo>
                    <a:cubicBezTo>
                      <a:pt x="248" y="29"/>
                      <a:pt x="274" y="19"/>
                      <a:pt x="305" y="19"/>
                    </a:cubicBezTo>
                    <a:cubicBezTo>
                      <a:pt x="305" y="19"/>
                      <a:pt x="305" y="19"/>
                      <a:pt x="305" y="19"/>
                    </a:cubicBezTo>
                    <a:cubicBezTo>
                      <a:pt x="306" y="19"/>
                      <a:pt x="306" y="19"/>
                      <a:pt x="306" y="19"/>
                    </a:cubicBezTo>
                    <a:cubicBezTo>
                      <a:pt x="338" y="19"/>
                      <a:pt x="364" y="30"/>
                      <a:pt x="383" y="52"/>
                    </a:cubicBezTo>
                    <a:cubicBezTo>
                      <a:pt x="402" y="73"/>
                      <a:pt x="412" y="102"/>
                      <a:pt x="412" y="137"/>
                    </a:cubicBezTo>
                    <a:cubicBezTo>
                      <a:pt x="412" y="138"/>
                      <a:pt x="412" y="138"/>
                      <a:pt x="412" y="138"/>
                    </a:cubicBezTo>
                    <a:cubicBezTo>
                      <a:pt x="412" y="155"/>
                      <a:pt x="408" y="172"/>
                      <a:pt x="400" y="189"/>
                    </a:cubicBezTo>
                    <a:cubicBezTo>
                      <a:pt x="382" y="228"/>
                      <a:pt x="344" y="265"/>
                      <a:pt x="285" y="299"/>
                    </a:cubicBezTo>
                    <a:cubicBezTo>
                      <a:pt x="282" y="301"/>
                      <a:pt x="279" y="300"/>
                      <a:pt x="277" y="298"/>
                    </a:cubicBezTo>
                    <a:cubicBezTo>
                      <a:pt x="252" y="263"/>
                      <a:pt x="233" y="231"/>
                      <a:pt x="221" y="203"/>
                    </a:cubicBezTo>
                    <a:cubicBezTo>
                      <a:pt x="219" y="200"/>
                      <a:pt x="219" y="200"/>
                      <a:pt x="219" y="200"/>
                    </a:cubicBezTo>
                    <a:cubicBezTo>
                      <a:pt x="218" y="198"/>
                      <a:pt x="218" y="196"/>
                      <a:pt x="217" y="193"/>
                    </a:cubicBezTo>
                    <a:cubicBezTo>
                      <a:pt x="216" y="191"/>
                      <a:pt x="215" y="189"/>
                      <a:pt x="214" y="188"/>
                    </a:cubicBezTo>
                    <a:cubicBezTo>
                      <a:pt x="214" y="187"/>
                      <a:pt x="214" y="187"/>
                      <a:pt x="214" y="187"/>
                    </a:cubicBezTo>
                    <a:cubicBezTo>
                      <a:pt x="212" y="183"/>
                      <a:pt x="212" y="183"/>
                      <a:pt x="212" y="183"/>
                    </a:cubicBezTo>
                    <a:cubicBezTo>
                      <a:pt x="206" y="166"/>
                      <a:pt x="202" y="151"/>
                      <a:pt x="201" y="137"/>
                    </a:cubicBezTo>
                    <a:moveTo>
                      <a:pt x="806" y="733"/>
                    </a:moveTo>
                    <a:cubicBezTo>
                      <a:pt x="784" y="770"/>
                      <a:pt x="753" y="789"/>
                      <a:pt x="713" y="789"/>
                    </a:cubicBezTo>
                    <a:cubicBezTo>
                      <a:pt x="683" y="789"/>
                      <a:pt x="655" y="780"/>
                      <a:pt x="629" y="762"/>
                    </a:cubicBezTo>
                    <a:cubicBezTo>
                      <a:pt x="609" y="749"/>
                      <a:pt x="585" y="723"/>
                      <a:pt x="554" y="683"/>
                    </a:cubicBezTo>
                    <a:cubicBezTo>
                      <a:pt x="552" y="680"/>
                      <a:pt x="552" y="680"/>
                      <a:pt x="552" y="680"/>
                    </a:cubicBezTo>
                    <a:cubicBezTo>
                      <a:pt x="543" y="668"/>
                      <a:pt x="533" y="654"/>
                      <a:pt x="523" y="640"/>
                    </a:cubicBezTo>
                    <a:cubicBezTo>
                      <a:pt x="522" y="636"/>
                      <a:pt x="522" y="636"/>
                      <a:pt x="522" y="636"/>
                    </a:cubicBezTo>
                    <a:cubicBezTo>
                      <a:pt x="523" y="633"/>
                      <a:pt x="523" y="633"/>
                      <a:pt x="523" y="633"/>
                    </a:cubicBezTo>
                    <a:cubicBezTo>
                      <a:pt x="541" y="609"/>
                      <a:pt x="562" y="570"/>
                      <a:pt x="584" y="517"/>
                    </a:cubicBezTo>
                    <a:cubicBezTo>
                      <a:pt x="596" y="487"/>
                      <a:pt x="609" y="461"/>
                      <a:pt x="621" y="439"/>
                    </a:cubicBezTo>
                    <a:cubicBezTo>
                      <a:pt x="624" y="442"/>
                      <a:pt x="627" y="445"/>
                      <a:pt x="629" y="448"/>
                    </a:cubicBezTo>
                    <a:cubicBezTo>
                      <a:pt x="629" y="448"/>
                      <a:pt x="629" y="448"/>
                      <a:pt x="629" y="448"/>
                    </a:cubicBezTo>
                    <a:cubicBezTo>
                      <a:pt x="644" y="474"/>
                      <a:pt x="644" y="507"/>
                      <a:pt x="644" y="530"/>
                    </a:cubicBezTo>
                    <a:cubicBezTo>
                      <a:pt x="644" y="547"/>
                      <a:pt x="644" y="547"/>
                      <a:pt x="644" y="547"/>
                    </a:cubicBezTo>
                    <a:cubicBezTo>
                      <a:pt x="645" y="591"/>
                      <a:pt x="647" y="637"/>
                      <a:pt x="682" y="670"/>
                    </a:cubicBezTo>
                    <a:cubicBezTo>
                      <a:pt x="695" y="683"/>
                      <a:pt x="719" y="700"/>
                      <a:pt x="757" y="700"/>
                    </a:cubicBezTo>
                    <a:cubicBezTo>
                      <a:pt x="788" y="700"/>
                      <a:pt x="804" y="691"/>
                      <a:pt x="815" y="684"/>
                    </a:cubicBezTo>
                    <a:cubicBezTo>
                      <a:pt x="809" y="670"/>
                      <a:pt x="809" y="670"/>
                      <a:pt x="809" y="670"/>
                    </a:cubicBezTo>
                    <a:cubicBezTo>
                      <a:pt x="800" y="675"/>
                      <a:pt x="790" y="681"/>
                      <a:pt x="776" y="681"/>
                    </a:cubicBezTo>
                    <a:cubicBezTo>
                      <a:pt x="760" y="681"/>
                      <a:pt x="743" y="671"/>
                      <a:pt x="737" y="650"/>
                    </a:cubicBezTo>
                    <a:cubicBezTo>
                      <a:pt x="734" y="640"/>
                      <a:pt x="734" y="628"/>
                      <a:pt x="734" y="569"/>
                    </a:cubicBezTo>
                    <a:cubicBezTo>
                      <a:pt x="734" y="521"/>
                      <a:pt x="723" y="479"/>
                      <a:pt x="686" y="445"/>
                    </a:cubicBezTo>
                    <a:cubicBezTo>
                      <a:pt x="657" y="419"/>
                      <a:pt x="618" y="406"/>
                      <a:pt x="579" y="401"/>
                    </a:cubicBezTo>
                    <a:cubicBezTo>
                      <a:pt x="600" y="400"/>
                      <a:pt x="663" y="395"/>
                      <a:pt x="709" y="357"/>
                    </a:cubicBezTo>
                    <a:cubicBezTo>
                      <a:pt x="739" y="332"/>
                      <a:pt x="752" y="300"/>
                      <a:pt x="752" y="265"/>
                    </a:cubicBezTo>
                    <a:cubicBezTo>
                      <a:pt x="752" y="220"/>
                      <a:pt x="730" y="190"/>
                      <a:pt x="707" y="172"/>
                    </a:cubicBezTo>
                    <a:cubicBezTo>
                      <a:pt x="663" y="138"/>
                      <a:pt x="604" y="138"/>
                      <a:pt x="543" y="138"/>
                    </a:cubicBezTo>
                    <a:cubicBezTo>
                      <a:pt x="484" y="138"/>
                      <a:pt x="484" y="138"/>
                      <a:pt x="484" y="138"/>
                    </a:cubicBezTo>
                    <a:cubicBezTo>
                      <a:pt x="484" y="143"/>
                      <a:pt x="483" y="149"/>
                      <a:pt x="482" y="154"/>
                    </a:cubicBezTo>
                    <a:cubicBezTo>
                      <a:pt x="513" y="154"/>
                      <a:pt x="513" y="154"/>
                      <a:pt x="513" y="154"/>
                    </a:cubicBezTo>
                    <a:cubicBezTo>
                      <a:pt x="559" y="154"/>
                      <a:pt x="614" y="153"/>
                      <a:pt x="644" y="192"/>
                    </a:cubicBezTo>
                    <a:cubicBezTo>
                      <a:pt x="659" y="213"/>
                      <a:pt x="666" y="248"/>
                      <a:pt x="666" y="273"/>
                    </a:cubicBezTo>
                    <a:cubicBezTo>
                      <a:pt x="666" y="311"/>
                      <a:pt x="655" y="350"/>
                      <a:pt x="625" y="371"/>
                    </a:cubicBezTo>
                    <a:cubicBezTo>
                      <a:pt x="595" y="389"/>
                      <a:pt x="547" y="389"/>
                      <a:pt x="513" y="389"/>
                    </a:cubicBezTo>
                    <a:cubicBezTo>
                      <a:pt x="479" y="389"/>
                      <a:pt x="479" y="389"/>
                      <a:pt x="479" y="389"/>
                    </a:cubicBezTo>
                    <a:cubicBezTo>
                      <a:pt x="479" y="165"/>
                      <a:pt x="479" y="165"/>
                      <a:pt x="479" y="165"/>
                    </a:cubicBezTo>
                    <a:cubicBezTo>
                      <a:pt x="469" y="198"/>
                      <a:pt x="443" y="231"/>
                      <a:pt x="400" y="263"/>
                    </a:cubicBezTo>
                    <a:cubicBezTo>
                      <a:pt x="400" y="447"/>
                      <a:pt x="400" y="447"/>
                      <a:pt x="400" y="447"/>
                    </a:cubicBezTo>
                    <a:cubicBezTo>
                      <a:pt x="427" y="484"/>
                      <a:pt x="454" y="521"/>
                      <a:pt x="479" y="557"/>
                    </a:cubicBezTo>
                    <a:cubicBezTo>
                      <a:pt x="479" y="408"/>
                      <a:pt x="479" y="408"/>
                      <a:pt x="479" y="408"/>
                    </a:cubicBezTo>
                    <a:cubicBezTo>
                      <a:pt x="529" y="406"/>
                      <a:pt x="555" y="406"/>
                      <a:pt x="579" y="413"/>
                    </a:cubicBezTo>
                    <a:cubicBezTo>
                      <a:pt x="579" y="412"/>
                      <a:pt x="579" y="412"/>
                      <a:pt x="579" y="412"/>
                    </a:cubicBezTo>
                    <a:cubicBezTo>
                      <a:pt x="581" y="414"/>
                      <a:pt x="586" y="416"/>
                      <a:pt x="591" y="418"/>
                    </a:cubicBezTo>
                    <a:cubicBezTo>
                      <a:pt x="591" y="420"/>
                      <a:pt x="591" y="421"/>
                      <a:pt x="591" y="422"/>
                    </a:cubicBezTo>
                    <a:cubicBezTo>
                      <a:pt x="591" y="443"/>
                      <a:pt x="584" y="472"/>
                      <a:pt x="570" y="507"/>
                    </a:cubicBezTo>
                    <a:cubicBezTo>
                      <a:pt x="556" y="543"/>
                      <a:pt x="537" y="578"/>
                      <a:pt x="513" y="612"/>
                    </a:cubicBezTo>
                    <a:cubicBezTo>
                      <a:pt x="512" y="613"/>
                      <a:pt x="510" y="614"/>
                      <a:pt x="509" y="614"/>
                    </a:cubicBezTo>
                    <a:cubicBezTo>
                      <a:pt x="509" y="614"/>
                      <a:pt x="509" y="614"/>
                      <a:pt x="509" y="614"/>
                    </a:cubicBezTo>
                    <a:cubicBezTo>
                      <a:pt x="507" y="614"/>
                      <a:pt x="505" y="613"/>
                      <a:pt x="504" y="612"/>
                    </a:cubicBezTo>
                    <a:cubicBezTo>
                      <a:pt x="496" y="600"/>
                      <a:pt x="488" y="588"/>
                      <a:pt x="479" y="577"/>
                    </a:cubicBezTo>
                    <a:cubicBezTo>
                      <a:pt x="454" y="540"/>
                      <a:pt x="427" y="503"/>
                      <a:pt x="400" y="466"/>
                    </a:cubicBezTo>
                    <a:cubicBezTo>
                      <a:pt x="366" y="418"/>
                      <a:pt x="331" y="370"/>
                      <a:pt x="295" y="321"/>
                    </a:cubicBezTo>
                    <a:cubicBezTo>
                      <a:pt x="294" y="320"/>
                      <a:pt x="294" y="318"/>
                      <a:pt x="294" y="317"/>
                    </a:cubicBezTo>
                    <a:cubicBezTo>
                      <a:pt x="294" y="315"/>
                      <a:pt x="295" y="314"/>
                      <a:pt x="297" y="313"/>
                    </a:cubicBezTo>
                    <a:cubicBezTo>
                      <a:pt x="339" y="292"/>
                      <a:pt x="373" y="271"/>
                      <a:pt x="400" y="249"/>
                    </a:cubicBezTo>
                    <a:cubicBezTo>
                      <a:pt x="447" y="212"/>
                      <a:pt x="471" y="175"/>
                      <a:pt x="473" y="138"/>
                    </a:cubicBezTo>
                    <a:cubicBezTo>
                      <a:pt x="473" y="136"/>
                      <a:pt x="473" y="134"/>
                      <a:pt x="473" y="132"/>
                    </a:cubicBezTo>
                    <a:cubicBezTo>
                      <a:pt x="473" y="92"/>
                      <a:pt x="456" y="61"/>
                      <a:pt x="422" y="37"/>
                    </a:cubicBezTo>
                    <a:cubicBezTo>
                      <a:pt x="387" y="12"/>
                      <a:pt x="347" y="0"/>
                      <a:pt x="303" y="0"/>
                    </a:cubicBezTo>
                    <a:cubicBezTo>
                      <a:pt x="255" y="0"/>
                      <a:pt x="214" y="16"/>
                      <a:pt x="182" y="49"/>
                    </a:cubicBezTo>
                    <a:cubicBezTo>
                      <a:pt x="157" y="74"/>
                      <a:pt x="142" y="102"/>
                      <a:pt x="136" y="133"/>
                    </a:cubicBezTo>
                    <a:cubicBezTo>
                      <a:pt x="136" y="134"/>
                      <a:pt x="136" y="136"/>
                      <a:pt x="136" y="137"/>
                    </a:cubicBezTo>
                    <a:cubicBezTo>
                      <a:pt x="135" y="137"/>
                      <a:pt x="135" y="137"/>
                      <a:pt x="135" y="137"/>
                    </a:cubicBezTo>
                    <a:cubicBezTo>
                      <a:pt x="135" y="141"/>
                      <a:pt x="134" y="145"/>
                      <a:pt x="134" y="149"/>
                    </a:cubicBezTo>
                    <a:cubicBezTo>
                      <a:pt x="134" y="149"/>
                      <a:pt x="134" y="149"/>
                      <a:pt x="134" y="149"/>
                    </a:cubicBezTo>
                    <a:cubicBezTo>
                      <a:pt x="134" y="151"/>
                      <a:pt x="134" y="152"/>
                      <a:pt x="134" y="154"/>
                    </a:cubicBezTo>
                    <a:cubicBezTo>
                      <a:pt x="134" y="154"/>
                      <a:pt x="134" y="154"/>
                      <a:pt x="134" y="154"/>
                    </a:cubicBezTo>
                    <a:cubicBezTo>
                      <a:pt x="134" y="156"/>
                      <a:pt x="134" y="158"/>
                      <a:pt x="134" y="161"/>
                    </a:cubicBezTo>
                    <a:cubicBezTo>
                      <a:pt x="134" y="164"/>
                      <a:pt x="134" y="168"/>
                      <a:pt x="134" y="171"/>
                    </a:cubicBezTo>
                    <a:cubicBezTo>
                      <a:pt x="134" y="175"/>
                      <a:pt x="135" y="179"/>
                      <a:pt x="135" y="183"/>
                    </a:cubicBezTo>
                    <a:cubicBezTo>
                      <a:pt x="135" y="187"/>
                      <a:pt x="135" y="187"/>
                      <a:pt x="135" y="187"/>
                    </a:cubicBezTo>
                    <a:cubicBezTo>
                      <a:pt x="141" y="234"/>
                      <a:pt x="165" y="285"/>
                      <a:pt x="205" y="341"/>
                    </a:cubicBezTo>
                    <a:cubicBezTo>
                      <a:pt x="206" y="342"/>
                      <a:pt x="206" y="344"/>
                      <a:pt x="206" y="345"/>
                    </a:cubicBezTo>
                    <a:cubicBezTo>
                      <a:pt x="205" y="347"/>
                      <a:pt x="205" y="348"/>
                      <a:pt x="203" y="349"/>
                    </a:cubicBezTo>
                    <a:cubicBezTo>
                      <a:pt x="172" y="370"/>
                      <a:pt x="145" y="389"/>
                      <a:pt x="122" y="407"/>
                    </a:cubicBezTo>
                    <a:cubicBezTo>
                      <a:pt x="123" y="407"/>
                      <a:pt x="123" y="407"/>
                      <a:pt x="123" y="407"/>
                    </a:cubicBezTo>
                    <a:cubicBezTo>
                      <a:pt x="86" y="436"/>
                      <a:pt x="59" y="461"/>
                      <a:pt x="42" y="482"/>
                    </a:cubicBezTo>
                    <a:cubicBezTo>
                      <a:pt x="14" y="516"/>
                      <a:pt x="0" y="559"/>
                      <a:pt x="0" y="610"/>
                    </a:cubicBezTo>
                    <a:cubicBezTo>
                      <a:pt x="0" y="655"/>
                      <a:pt x="11" y="694"/>
                      <a:pt x="34" y="728"/>
                    </a:cubicBezTo>
                    <a:cubicBezTo>
                      <a:pt x="56" y="762"/>
                      <a:pt x="85" y="789"/>
                      <a:pt x="120" y="808"/>
                    </a:cubicBezTo>
                    <a:cubicBezTo>
                      <a:pt x="156" y="826"/>
                      <a:pt x="193" y="836"/>
                      <a:pt x="232" y="836"/>
                    </a:cubicBezTo>
                    <a:cubicBezTo>
                      <a:pt x="311" y="836"/>
                      <a:pt x="388" y="795"/>
                      <a:pt x="460" y="716"/>
                    </a:cubicBezTo>
                    <a:cubicBezTo>
                      <a:pt x="461" y="714"/>
                      <a:pt x="462" y="714"/>
                      <a:pt x="464" y="714"/>
                    </a:cubicBezTo>
                    <a:cubicBezTo>
                      <a:pt x="466" y="714"/>
                      <a:pt x="467" y="715"/>
                      <a:pt x="468" y="716"/>
                    </a:cubicBezTo>
                    <a:cubicBezTo>
                      <a:pt x="528" y="795"/>
                      <a:pt x="599" y="836"/>
                      <a:pt x="677" y="836"/>
                    </a:cubicBezTo>
                    <a:cubicBezTo>
                      <a:pt x="713" y="836"/>
                      <a:pt x="745" y="826"/>
                      <a:pt x="773" y="805"/>
                    </a:cubicBezTo>
                    <a:cubicBezTo>
                      <a:pt x="798" y="787"/>
                      <a:pt x="815" y="762"/>
                      <a:pt x="824" y="733"/>
                    </a:cubicBezTo>
                    <a:lnTo>
                      <a:pt x="806" y="7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4" name="Freeform 474"/>
              <p:cNvSpPr>
                <a:spLocks/>
              </p:cNvSpPr>
              <p:nvPr/>
            </p:nvSpPr>
            <p:spPr bwMode="auto">
              <a:xfrm>
                <a:off x="4468813" y="3348038"/>
                <a:ext cx="104775" cy="20638"/>
              </a:xfrm>
              <a:custGeom>
                <a:avLst/>
                <a:gdLst>
                  <a:gd name="T0" fmla="*/ 27 w 192"/>
                  <a:gd name="T1" fmla="*/ 23 h 38"/>
                  <a:gd name="T2" fmla="*/ 59 w 192"/>
                  <a:gd name="T3" fmla="*/ 15 h 38"/>
                  <a:gd name="T4" fmla="*/ 136 w 192"/>
                  <a:gd name="T5" fmla="*/ 15 h 38"/>
                  <a:gd name="T6" fmla="*/ 166 w 192"/>
                  <a:gd name="T7" fmla="*/ 22 h 38"/>
                  <a:gd name="T8" fmla="*/ 185 w 192"/>
                  <a:gd name="T9" fmla="*/ 38 h 38"/>
                  <a:gd name="T10" fmla="*/ 192 w 192"/>
                  <a:gd name="T11" fmla="*/ 1 h 38"/>
                  <a:gd name="T12" fmla="*/ 192 w 192"/>
                  <a:gd name="T13" fmla="*/ 0 h 38"/>
                  <a:gd name="T14" fmla="*/ 192 w 192"/>
                  <a:gd name="T15" fmla="*/ 0 h 38"/>
                  <a:gd name="T16" fmla="*/ 0 w 192"/>
                  <a:gd name="T17" fmla="*/ 0 h 38"/>
                  <a:gd name="T18" fmla="*/ 8 w 192"/>
                  <a:gd name="T19" fmla="*/ 38 h 38"/>
                  <a:gd name="T20" fmla="*/ 27 w 192"/>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38">
                    <a:moveTo>
                      <a:pt x="27" y="23"/>
                    </a:moveTo>
                    <a:cubicBezTo>
                      <a:pt x="37" y="19"/>
                      <a:pt x="50" y="17"/>
                      <a:pt x="59" y="15"/>
                    </a:cubicBezTo>
                    <a:cubicBezTo>
                      <a:pt x="136" y="15"/>
                      <a:pt x="136" y="15"/>
                      <a:pt x="136" y="15"/>
                    </a:cubicBezTo>
                    <a:cubicBezTo>
                      <a:pt x="145" y="17"/>
                      <a:pt x="157" y="19"/>
                      <a:pt x="166" y="22"/>
                    </a:cubicBezTo>
                    <a:cubicBezTo>
                      <a:pt x="166" y="22"/>
                      <a:pt x="178" y="27"/>
                      <a:pt x="185" y="38"/>
                    </a:cubicBezTo>
                    <a:cubicBezTo>
                      <a:pt x="190" y="26"/>
                      <a:pt x="192" y="13"/>
                      <a:pt x="192" y="1"/>
                    </a:cubicBezTo>
                    <a:cubicBezTo>
                      <a:pt x="192" y="0"/>
                      <a:pt x="192" y="0"/>
                      <a:pt x="192" y="0"/>
                    </a:cubicBezTo>
                    <a:cubicBezTo>
                      <a:pt x="192" y="0"/>
                      <a:pt x="192" y="0"/>
                      <a:pt x="192" y="0"/>
                    </a:cubicBezTo>
                    <a:cubicBezTo>
                      <a:pt x="0" y="0"/>
                      <a:pt x="0" y="0"/>
                      <a:pt x="0" y="0"/>
                    </a:cubicBezTo>
                    <a:cubicBezTo>
                      <a:pt x="0" y="11"/>
                      <a:pt x="3" y="24"/>
                      <a:pt x="8" y="38"/>
                    </a:cubicBezTo>
                    <a:cubicBezTo>
                      <a:pt x="15" y="27"/>
                      <a:pt x="27" y="23"/>
                      <a:pt x="27" y="2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5" name="Freeform 475"/>
              <p:cNvSpPr>
                <a:spLocks/>
              </p:cNvSpPr>
              <p:nvPr/>
            </p:nvSpPr>
            <p:spPr bwMode="auto">
              <a:xfrm>
                <a:off x="4530725" y="3619500"/>
                <a:ext cx="61912" cy="33338"/>
              </a:xfrm>
              <a:custGeom>
                <a:avLst/>
                <a:gdLst>
                  <a:gd name="T0" fmla="*/ 75 w 113"/>
                  <a:gd name="T1" fmla="*/ 5 h 59"/>
                  <a:gd name="T2" fmla="*/ 52 w 113"/>
                  <a:gd name="T3" fmla="*/ 36 h 59"/>
                  <a:gd name="T4" fmla="*/ 12 w 113"/>
                  <a:gd name="T5" fmla="*/ 44 h 59"/>
                  <a:gd name="T6" fmla="*/ 0 w 113"/>
                  <a:gd name="T7" fmla="*/ 44 h 59"/>
                  <a:gd name="T8" fmla="*/ 0 w 113"/>
                  <a:gd name="T9" fmla="*/ 59 h 59"/>
                  <a:gd name="T10" fmla="*/ 111 w 113"/>
                  <a:gd name="T11" fmla="*/ 59 h 59"/>
                  <a:gd name="T12" fmla="*/ 113 w 113"/>
                  <a:gd name="T13" fmla="*/ 57 h 59"/>
                  <a:gd name="T14" fmla="*/ 75 w 113"/>
                  <a:gd name="T15" fmla="*/ 0 h 59"/>
                  <a:gd name="T16" fmla="*/ 75 w 113"/>
                  <a:gd name="T17"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59">
                    <a:moveTo>
                      <a:pt x="75" y="5"/>
                    </a:moveTo>
                    <a:cubicBezTo>
                      <a:pt x="74" y="28"/>
                      <a:pt x="52" y="36"/>
                      <a:pt x="52" y="36"/>
                    </a:cubicBezTo>
                    <a:cubicBezTo>
                      <a:pt x="38" y="40"/>
                      <a:pt x="20" y="43"/>
                      <a:pt x="12" y="44"/>
                    </a:cubicBezTo>
                    <a:cubicBezTo>
                      <a:pt x="0" y="44"/>
                      <a:pt x="0" y="44"/>
                      <a:pt x="0" y="44"/>
                    </a:cubicBezTo>
                    <a:cubicBezTo>
                      <a:pt x="0" y="59"/>
                      <a:pt x="0" y="59"/>
                      <a:pt x="0" y="59"/>
                    </a:cubicBezTo>
                    <a:cubicBezTo>
                      <a:pt x="111" y="59"/>
                      <a:pt x="111" y="59"/>
                      <a:pt x="111" y="59"/>
                    </a:cubicBezTo>
                    <a:cubicBezTo>
                      <a:pt x="113" y="57"/>
                      <a:pt x="113" y="57"/>
                      <a:pt x="113" y="57"/>
                    </a:cubicBezTo>
                    <a:cubicBezTo>
                      <a:pt x="100" y="38"/>
                      <a:pt x="88" y="19"/>
                      <a:pt x="75" y="0"/>
                    </a:cubicBezTo>
                    <a:lnTo>
                      <a:pt x="75"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6" name="Freeform 476"/>
              <p:cNvSpPr>
                <a:spLocks/>
              </p:cNvSpPr>
              <p:nvPr/>
            </p:nvSpPr>
            <p:spPr bwMode="auto">
              <a:xfrm>
                <a:off x="4425950" y="3398838"/>
                <a:ext cx="31750" cy="84138"/>
              </a:xfrm>
              <a:custGeom>
                <a:avLst/>
                <a:gdLst>
                  <a:gd name="T0" fmla="*/ 0 w 58"/>
                  <a:gd name="T1" fmla="*/ 152 h 152"/>
                  <a:gd name="T2" fmla="*/ 58 w 58"/>
                  <a:gd name="T3" fmla="*/ 111 h 152"/>
                  <a:gd name="T4" fmla="*/ 0 w 58"/>
                  <a:gd name="T5" fmla="*/ 0 h 152"/>
                  <a:gd name="T6" fmla="*/ 0 w 58"/>
                  <a:gd name="T7" fmla="*/ 152 h 152"/>
                </a:gdLst>
                <a:ahLst/>
                <a:cxnLst>
                  <a:cxn ang="0">
                    <a:pos x="T0" y="T1"/>
                  </a:cxn>
                  <a:cxn ang="0">
                    <a:pos x="T2" y="T3"/>
                  </a:cxn>
                  <a:cxn ang="0">
                    <a:pos x="T4" y="T5"/>
                  </a:cxn>
                  <a:cxn ang="0">
                    <a:pos x="T6" y="T7"/>
                  </a:cxn>
                </a:cxnLst>
                <a:rect l="0" t="0" r="r" b="b"/>
                <a:pathLst>
                  <a:path w="58" h="152">
                    <a:moveTo>
                      <a:pt x="0" y="152"/>
                    </a:moveTo>
                    <a:cubicBezTo>
                      <a:pt x="18" y="139"/>
                      <a:pt x="37" y="125"/>
                      <a:pt x="58" y="111"/>
                    </a:cubicBezTo>
                    <a:cubicBezTo>
                      <a:pt x="30" y="72"/>
                      <a:pt x="11" y="35"/>
                      <a:pt x="0" y="0"/>
                    </a:cubicBez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7" name="Freeform 477"/>
              <p:cNvSpPr>
                <a:spLocks noEditPoints="1"/>
              </p:cNvSpPr>
              <p:nvPr/>
            </p:nvSpPr>
            <p:spPr bwMode="auto">
              <a:xfrm>
                <a:off x="4343400" y="3760788"/>
                <a:ext cx="90487" cy="92075"/>
              </a:xfrm>
              <a:custGeom>
                <a:avLst/>
                <a:gdLst>
                  <a:gd name="T0" fmla="*/ 57 w 165"/>
                  <a:gd name="T1" fmla="*/ 155 h 167"/>
                  <a:gd name="T2" fmla="*/ 30 w 165"/>
                  <a:gd name="T3" fmla="*/ 142 h 167"/>
                  <a:gd name="T4" fmla="*/ 18 w 165"/>
                  <a:gd name="T5" fmla="*/ 113 h 167"/>
                  <a:gd name="T6" fmla="*/ 25 w 165"/>
                  <a:gd name="T7" fmla="*/ 93 h 167"/>
                  <a:gd name="T8" fmla="*/ 44 w 165"/>
                  <a:gd name="T9" fmla="*/ 74 h 167"/>
                  <a:gd name="T10" fmla="*/ 89 w 165"/>
                  <a:gd name="T11" fmla="*/ 138 h 167"/>
                  <a:gd name="T12" fmla="*/ 57 w 165"/>
                  <a:gd name="T13" fmla="*/ 155 h 167"/>
                  <a:gd name="T14" fmla="*/ 47 w 165"/>
                  <a:gd name="T15" fmla="*/ 12 h 167"/>
                  <a:gd name="T16" fmla="*/ 61 w 165"/>
                  <a:gd name="T17" fmla="*/ 6 h 167"/>
                  <a:gd name="T18" fmla="*/ 76 w 165"/>
                  <a:gd name="T19" fmla="*/ 12 h 167"/>
                  <a:gd name="T20" fmla="*/ 81 w 165"/>
                  <a:gd name="T21" fmla="*/ 28 h 167"/>
                  <a:gd name="T22" fmla="*/ 57 w 165"/>
                  <a:gd name="T23" fmla="*/ 60 h 167"/>
                  <a:gd name="T24" fmla="*/ 42 w 165"/>
                  <a:gd name="T25" fmla="*/ 27 h 167"/>
                  <a:gd name="T26" fmla="*/ 47 w 165"/>
                  <a:gd name="T27" fmla="*/ 12 h 167"/>
                  <a:gd name="T28" fmla="*/ 142 w 165"/>
                  <a:gd name="T29" fmla="*/ 156 h 167"/>
                  <a:gd name="T30" fmla="*/ 126 w 165"/>
                  <a:gd name="T31" fmla="*/ 151 h 167"/>
                  <a:gd name="T32" fmla="*/ 105 w 165"/>
                  <a:gd name="T33" fmla="*/ 127 h 167"/>
                  <a:gd name="T34" fmla="*/ 117 w 165"/>
                  <a:gd name="T35" fmla="*/ 104 h 167"/>
                  <a:gd name="T36" fmla="*/ 133 w 165"/>
                  <a:gd name="T37" fmla="*/ 78 h 167"/>
                  <a:gd name="T38" fmla="*/ 150 w 165"/>
                  <a:gd name="T39" fmla="*/ 68 h 167"/>
                  <a:gd name="T40" fmla="*/ 150 w 165"/>
                  <a:gd name="T41" fmla="*/ 63 h 167"/>
                  <a:gd name="T42" fmla="*/ 97 w 165"/>
                  <a:gd name="T43" fmla="*/ 63 h 167"/>
                  <a:gd name="T44" fmla="*/ 97 w 165"/>
                  <a:gd name="T45" fmla="*/ 68 h 167"/>
                  <a:gd name="T46" fmla="*/ 117 w 165"/>
                  <a:gd name="T47" fmla="*/ 85 h 167"/>
                  <a:gd name="T48" fmla="*/ 112 w 165"/>
                  <a:gd name="T49" fmla="*/ 101 h 167"/>
                  <a:gd name="T50" fmla="*/ 101 w 165"/>
                  <a:gd name="T51" fmla="*/ 121 h 167"/>
                  <a:gd name="T52" fmla="*/ 60 w 165"/>
                  <a:gd name="T53" fmla="*/ 64 h 167"/>
                  <a:gd name="T54" fmla="*/ 96 w 165"/>
                  <a:gd name="T55" fmla="*/ 27 h 167"/>
                  <a:gd name="T56" fmla="*/ 85 w 165"/>
                  <a:gd name="T57" fmla="*/ 8 h 167"/>
                  <a:gd name="T58" fmla="*/ 61 w 165"/>
                  <a:gd name="T59" fmla="*/ 0 h 167"/>
                  <a:gd name="T60" fmla="*/ 36 w 165"/>
                  <a:gd name="T61" fmla="*/ 10 h 167"/>
                  <a:gd name="T62" fmla="*/ 26 w 165"/>
                  <a:gd name="T63" fmla="*/ 33 h 167"/>
                  <a:gd name="T64" fmla="*/ 41 w 165"/>
                  <a:gd name="T65" fmla="*/ 69 h 167"/>
                  <a:gd name="T66" fmla="*/ 8 w 165"/>
                  <a:gd name="T67" fmla="*/ 96 h 167"/>
                  <a:gd name="T68" fmla="*/ 0 w 165"/>
                  <a:gd name="T69" fmla="*/ 122 h 167"/>
                  <a:gd name="T70" fmla="*/ 7 w 165"/>
                  <a:gd name="T71" fmla="*/ 146 h 167"/>
                  <a:gd name="T72" fmla="*/ 24 w 165"/>
                  <a:gd name="T73" fmla="*/ 162 h 167"/>
                  <a:gd name="T74" fmla="*/ 47 w 165"/>
                  <a:gd name="T75" fmla="*/ 167 h 167"/>
                  <a:gd name="T76" fmla="*/ 93 w 165"/>
                  <a:gd name="T77" fmla="*/ 143 h 167"/>
                  <a:gd name="T78" fmla="*/ 135 w 165"/>
                  <a:gd name="T79" fmla="*/ 167 h 167"/>
                  <a:gd name="T80" fmla="*/ 154 w 165"/>
                  <a:gd name="T81" fmla="*/ 161 h 167"/>
                  <a:gd name="T82" fmla="*/ 165 w 165"/>
                  <a:gd name="T83" fmla="*/ 145 h 167"/>
                  <a:gd name="T84" fmla="*/ 160 w 165"/>
                  <a:gd name="T85" fmla="*/ 145 h 167"/>
                  <a:gd name="T86" fmla="*/ 142 w 165"/>
                  <a:gd name="T87"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67">
                    <a:moveTo>
                      <a:pt x="57" y="155"/>
                    </a:moveTo>
                    <a:cubicBezTo>
                      <a:pt x="47" y="155"/>
                      <a:pt x="38" y="151"/>
                      <a:pt x="30" y="142"/>
                    </a:cubicBezTo>
                    <a:cubicBezTo>
                      <a:pt x="22" y="133"/>
                      <a:pt x="18" y="123"/>
                      <a:pt x="18" y="113"/>
                    </a:cubicBezTo>
                    <a:cubicBezTo>
                      <a:pt x="18" y="107"/>
                      <a:pt x="20" y="100"/>
                      <a:pt x="25" y="93"/>
                    </a:cubicBezTo>
                    <a:cubicBezTo>
                      <a:pt x="29" y="86"/>
                      <a:pt x="36" y="80"/>
                      <a:pt x="44" y="74"/>
                    </a:cubicBezTo>
                    <a:cubicBezTo>
                      <a:pt x="57" y="91"/>
                      <a:pt x="72" y="112"/>
                      <a:pt x="89" y="138"/>
                    </a:cubicBezTo>
                    <a:cubicBezTo>
                      <a:pt x="79" y="149"/>
                      <a:pt x="69" y="155"/>
                      <a:pt x="57" y="155"/>
                    </a:cubicBezTo>
                    <a:moveTo>
                      <a:pt x="47" y="12"/>
                    </a:moveTo>
                    <a:cubicBezTo>
                      <a:pt x="51" y="8"/>
                      <a:pt x="56" y="6"/>
                      <a:pt x="61" y="6"/>
                    </a:cubicBezTo>
                    <a:cubicBezTo>
                      <a:pt x="67" y="6"/>
                      <a:pt x="72" y="8"/>
                      <a:pt x="76" y="12"/>
                    </a:cubicBezTo>
                    <a:cubicBezTo>
                      <a:pt x="79" y="17"/>
                      <a:pt x="81" y="22"/>
                      <a:pt x="81" y="28"/>
                    </a:cubicBezTo>
                    <a:cubicBezTo>
                      <a:pt x="81" y="40"/>
                      <a:pt x="73" y="50"/>
                      <a:pt x="57" y="60"/>
                    </a:cubicBezTo>
                    <a:cubicBezTo>
                      <a:pt x="47" y="46"/>
                      <a:pt x="42" y="35"/>
                      <a:pt x="42" y="27"/>
                    </a:cubicBezTo>
                    <a:cubicBezTo>
                      <a:pt x="42" y="21"/>
                      <a:pt x="44" y="16"/>
                      <a:pt x="47" y="12"/>
                    </a:cubicBezTo>
                    <a:moveTo>
                      <a:pt x="142" y="156"/>
                    </a:moveTo>
                    <a:cubicBezTo>
                      <a:pt x="136" y="156"/>
                      <a:pt x="131" y="154"/>
                      <a:pt x="126" y="151"/>
                    </a:cubicBezTo>
                    <a:cubicBezTo>
                      <a:pt x="121" y="147"/>
                      <a:pt x="114" y="139"/>
                      <a:pt x="105" y="127"/>
                    </a:cubicBezTo>
                    <a:cubicBezTo>
                      <a:pt x="109" y="122"/>
                      <a:pt x="113" y="114"/>
                      <a:pt x="117" y="104"/>
                    </a:cubicBezTo>
                    <a:cubicBezTo>
                      <a:pt x="123" y="91"/>
                      <a:pt x="128" y="82"/>
                      <a:pt x="133" y="78"/>
                    </a:cubicBezTo>
                    <a:cubicBezTo>
                      <a:pt x="138" y="73"/>
                      <a:pt x="143" y="70"/>
                      <a:pt x="150" y="68"/>
                    </a:cubicBezTo>
                    <a:cubicBezTo>
                      <a:pt x="150" y="63"/>
                      <a:pt x="150" y="63"/>
                      <a:pt x="150" y="63"/>
                    </a:cubicBezTo>
                    <a:cubicBezTo>
                      <a:pt x="97" y="63"/>
                      <a:pt x="97" y="63"/>
                      <a:pt x="97" y="63"/>
                    </a:cubicBezTo>
                    <a:cubicBezTo>
                      <a:pt x="97" y="68"/>
                      <a:pt x="97" y="68"/>
                      <a:pt x="97" y="68"/>
                    </a:cubicBezTo>
                    <a:cubicBezTo>
                      <a:pt x="110" y="70"/>
                      <a:pt x="117" y="75"/>
                      <a:pt x="117" y="85"/>
                    </a:cubicBezTo>
                    <a:cubicBezTo>
                      <a:pt x="117" y="89"/>
                      <a:pt x="115" y="94"/>
                      <a:pt x="112" y="101"/>
                    </a:cubicBezTo>
                    <a:cubicBezTo>
                      <a:pt x="110" y="108"/>
                      <a:pt x="106" y="115"/>
                      <a:pt x="101" y="121"/>
                    </a:cubicBezTo>
                    <a:cubicBezTo>
                      <a:pt x="88" y="103"/>
                      <a:pt x="75" y="84"/>
                      <a:pt x="60" y="64"/>
                    </a:cubicBezTo>
                    <a:cubicBezTo>
                      <a:pt x="84" y="52"/>
                      <a:pt x="96" y="40"/>
                      <a:pt x="96" y="27"/>
                    </a:cubicBezTo>
                    <a:cubicBezTo>
                      <a:pt x="96" y="19"/>
                      <a:pt x="92" y="13"/>
                      <a:pt x="85" y="8"/>
                    </a:cubicBezTo>
                    <a:cubicBezTo>
                      <a:pt x="78" y="3"/>
                      <a:pt x="70" y="0"/>
                      <a:pt x="61" y="0"/>
                    </a:cubicBezTo>
                    <a:cubicBezTo>
                      <a:pt x="51" y="0"/>
                      <a:pt x="43" y="4"/>
                      <a:pt x="36" y="10"/>
                    </a:cubicBezTo>
                    <a:cubicBezTo>
                      <a:pt x="30" y="17"/>
                      <a:pt x="26" y="25"/>
                      <a:pt x="26" y="33"/>
                    </a:cubicBezTo>
                    <a:cubicBezTo>
                      <a:pt x="26" y="44"/>
                      <a:pt x="31" y="56"/>
                      <a:pt x="41" y="69"/>
                    </a:cubicBezTo>
                    <a:cubicBezTo>
                      <a:pt x="25" y="80"/>
                      <a:pt x="14" y="89"/>
                      <a:pt x="8" y="96"/>
                    </a:cubicBezTo>
                    <a:cubicBezTo>
                      <a:pt x="3" y="103"/>
                      <a:pt x="0" y="111"/>
                      <a:pt x="0" y="122"/>
                    </a:cubicBezTo>
                    <a:cubicBezTo>
                      <a:pt x="0" y="131"/>
                      <a:pt x="2" y="139"/>
                      <a:pt x="7" y="146"/>
                    </a:cubicBezTo>
                    <a:cubicBezTo>
                      <a:pt x="11" y="152"/>
                      <a:pt x="17" y="158"/>
                      <a:pt x="24" y="162"/>
                    </a:cubicBezTo>
                    <a:cubicBezTo>
                      <a:pt x="32" y="165"/>
                      <a:pt x="39" y="167"/>
                      <a:pt x="47" y="167"/>
                    </a:cubicBezTo>
                    <a:cubicBezTo>
                      <a:pt x="63" y="167"/>
                      <a:pt x="78" y="159"/>
                      <a:pt x="93" y="143"/>
                    </a:cubicBezTo>
                    <a:cubicBezTo>
                      <a:pt x="105" y="159"/>
                      <a:pt x="119" y="167"/>
                      <a:pt x="135" y="167"/>
                    </a:cubicBezTo>
                    <a:cubicBezTo>
                      <a:pt x="142" y="167"/>
                      <a:pt x="149" y="165"/>
                      <a:pt x="154" y="161"/>
                    </a:cubicBezTo>
                    <a:cubicBezTo>
                      <a:pt x="160" y="157"/>
                      <a:pt x="163" y="151"/>
                      <a:pt x="165" y="145"/>
                    </a:cubicBezTo>
                    <a:cubicBezTo>
                      <a:pt x="160" y="145"/>
                      <a:pt x="160" y="145"/>
                      <a:pt x="160" y="145"/>
                    </a:cubicBezTo>
                    <a:cubicBezTo>
                      <a:pt x="155" y="152"/>
                      <a:pt x="150" y="156"/>
                      <a:pt x="142" y="15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8" name="Freeform 478"/>
              <p:cNvSpPr>
                <a:spLocks noEditPoints="1"/>
              </p:cNvSpPr>
              <p:nvPr/>
            </p:nvSpPr>
            <p:spPr bwMode="auto">
              <a:xfrm>
                <a:off x="4003675" y="3784600"/>
                <a:ext cx="57150" cy="57150"/>
              </a:xfrm>
              <a:custGeom>
                <a:avLst/>
                <a:gdLst>
                  <a:gd name="T0" fmla="*/ 35 w 105"/>
                  <a:gd name="T1" fmla="*/ 47 h 105"/>
                  <a:gd name="T2" fmla="*/ 35 w 105"/>
                  <a:gd name="T3" fmla="*/ 4 h 105"/>
                  <a:gd name="T4" fmla="*/ 53 w 105"/>
                  <a:gd name="T5" fmla="*/ 4 h 105"/>
                  <a:gd name="T6" fmla="*/ 63 w 105"/>
                  <a:gd name="T7" fmla="*/ 5 h 105"/>
                  <a:gd name="T8" fmla="*/ 70 w 105"/>
                  <a:gd name="T9" fmla="*/ 10 h 105"/>
                  <a:gd name="T10" fmla="*/ 73 w 105"/>
                  <a:gd name="T11" fmla="*/ 24 h 105"/>
                  <a:gd name="T12" fmla="*/ 70 w 105"/>
                  <a:gd name="T13" fmla="*/ 40 h 105"/>
                  <a:gd name="T14" fmla="*/ 63 w 105"/>
                  <a:gd name="T15" fmla="*/ 46 h 105"/>
                  <a:gd name="T16" fmla="*/ 49 w 105"/>
                  <a:gd name="T17" fmla="*/ 47 h 105"/>
                  <a:gd name="T18" fmla="*/ 35 w 105"/>
                  <a:gd name="T19" fmla="*/ 47 h 105"/>
                  <a:gd name="T20" fmla="*/ 92 w 105"/>
                  <a:gd name="T21" fmla="*/ 97 h 105"/>
                  <a:gd name="T22" fmla="*/ 89 w 105"/>
                  <a:gd name="T23" fmla="*/ 85 h 105"/>
                  <a:gd name="T24" fmla="*/ 81 w 105"/>
                  <a:gd name="T25" fmla="*/ 60 h 105"/>
                  <a:gd name="T26" fmla="*/ 60 w 105"/>
                  <a:gd name="T27" fmla="*/ 50 h 105"/>
                  <a:gd name="T28" fmla="*/ 60 w 105"/>
                  <a:gd name="T29" fmla="*/ 49 h 105"/>
                  <a:gd name="T30" fmla="*/ 86 w 105"/>
                  <a:gd name="T31" fmla="*/ 40 h 105"/>
                  <a:gd name="T32" fmla="*/ 93 w 105"/>
                  <a:gd name="T33" fmla="*/ 24 h 105"/>
                  <a:gd name="T34" fmla="*/ 88 w 105"/>
                  <a:gd name="T35" fmla="*/ 10 h 105"/>
                  <a:gd name="T36" fmla="*/ 76 w 105"/>
                  <a:gd name="T37" fmla="*/ 2 h 105"/>
                  <a:gd name="T38" fmla="*/ 57 w 105"/>
                  <a:gd name="T39" fmla="*/ 0 h 105"/>
                  <a:gd name="T40" fmla="*/ 0 w 105"/>
                  <a:gd name="T41" fmla="*/ 0 h 105"/>
                  <a:gd name="T42" fmla="*/ 0 w 105"/>
                  <a:gd name="T43" fmla="*/ 4 h 105"/>
                  <a:gd name="T44" fmla="*/ 17 w 105"/>
                  <a:gd name="T45" fmla="*/ 4 h 105"/>
                  <a:gd name="T46" fmla="*/ 17 w 105"/>
                  <a:gd name="T47" fmla="*/ 100 h 105"/>
                  <a:gd name="T48" fmla="*/ 0 w 105"/>
                  <a:gd name="T49" fmla="*/ 100 h 105"/>
                  <a:gd name="T50" fmla="*/ 0 w 105"/>
                  <a:gd name="T51" fmla="*/ 104 h 105"/>
                  <a:gd name="T52" fmla="*/ 51 w 105"/>
                  <a:gd name="T53" fmla="*/ 104 h 105"/>
                  <a:gd name="T54" fmla="*/ 51 w 105"/>
                  <a:gd name="T55" fmla="*/ 100 h 105"/>
                  <a:gd name="T56" fmla="*/ 35 w 105"/>
                  <a:gd name="T57" fmla="*/ 100 h 105"/>
                  <a:gd name="T58" fmla="*/ 35 w 105"/>
                  <a:gd name="T59" fmla="*/ 51 h 105"/>
                  <a:gd name="T60" fmla="*/ 45 w 105"/>
                  <a:gd name="T61" fmla="*/ 51 h 105"/>
                  <a:gd name="T62" fmla="*/ 65 w 105"/>
                  <a:gd name="T63" fmla="*/ 58 h 105"/>
                  <a:gd name="T64" fmla="*/ 69 w 105"/>
                  <a:gd name="T65" fmla="*/ 71 h 105"/>
                  <a:gd name="T66" fmla="*/ 69 w 105"/>
                  <a:gd name="T67" fmla="*/ 84 h 105"/>
                  <a:gd name="T68" fmla="*/ 74 w 105"/>
                  <a:gd name="T69" fmla="*/ 98 h 105"/>
                  <a:gd name="T70" fmla="*/ 92 w 105"/>
                  <a:gd name="T71" fmla="*/ 105 h 105"/>
                  <a:gd name="T72" fmla="*/ 105 w 105"/>
                  <a:gd name="T73" fmla="*/ 103 h 105"/>
                  <a:gd name="T74" fmla="*/ 105 w 105"/>
                  <a:gd name="T75" fmla="*/ 99 h 105"/>
                  <a:gd name="T76" fmla="*/ 98 w 105"/>
                  <a:gd name="T77" fmla="*/ 100 h 105"/>
                  <a:gd name="T78" fmla="*/ 92 w 105"/>
                  <a:gd name="T79"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5">
                    <a:moveTo>
                      <a:pt x="35" y="47"/>
                    </a:moveTo>
                    <a:cubicBezTo>
                      <a:pt x="35" y="4"/>
                      <a:pt x="35" y="4"/>
                      <a:pt x="35" y="4"/>
                    </a:cubicBezTo>
                    <a:cubicBezTo>
                      <a:pt x="53" y="4"/>
                      <a:pt x="53" y="4"/>
                      <a:pt x="53" y="4"/>
                    </a:cubicBezTo>
                    <a:cubicBezTo>
                      <a:pt x="57" y="4"/>
                      <a:pt x="61" y="5"/>
                      <a:pt x="63" y="5"/>
                    </a:cubicBezTo>
                    <a:cubicBezTo>
                      <a:pt x="66" y="6"/>
                      <a:pt x="68" y="8"/>
                      <a:pt x="70" y="10"/>
                    </a:cubicBezTo>
                    <a:cubicBezTo>
                      <a:pt x="72" y="13"/>
                      <a:pt x="73" y="18"/>
                      <a:pt x="73" y="24"/>
                    </a:cubicBezTo>
                    <a:cubicBezTo>
                      <a:pt x="73" y="31"/>
                      <a:pt x="72" y="36"/>
                      <a:pt x="70" y="40"/>
                    </a:cubicBezTo>
                    <a:cubicBezTo>
                      <a:pt x="68" y="43"/>
                      <a:pt x="66" y="45"/>
                      <a:pt x="63" y="46"/>
                    </a:cubicBezTo>
                    <a:cubicBezTo>
                      <a:pt x="60" y="47"/>
                      <a:pt x="55" y="47"/>
                      <a:pt x="49" y="47"/>
                    </a:cubicBezTo>
                    <a:lnTo>
                      <a:pt x="35" y="47"/>
                    </a:lnTo>
                    <a:close/>
                    <a:moveTo>
                      <a:pt x="92" y="97"/>
                    </a:moveTo>
                    <a:cubicBezTo>
                      <a:pt x="90" y="96"/>
                      <a:pt x="89" y="91"/>
                      <a:pt x="89" y="85"/>
                    </a:cubicBezTo>
                    <a:cubicBezTo>
                      <a:pt x="89" y="73"/>
                      <a:pt x="87" y="65"/>
                      <a:pt x="81" y="60"/>
                    </a:cubicBezTo>
                    <a:cubicBezTo>
                      <a:pt x="76" y="55"/>
                      <a:pt x="68" y="51"/>
                      <a:pt x="60" y="50"/>
                    </a:cubicBezTo>
                    <a:cubicBezTo>
                      <a:pt x="60" y="49"/>
                      <a:pt x="60" y="49"/>
                      <a:pt x="60" y="49"/>
                    </a:cubicBezTo>
                    <a:cubicBezTo>
                      <a:pt x="72" y="47"/>
                      <a:pt x="80" y="44"/>
                      <a:pt x="86" y="40"/>
                    </a:cubicBezTo>
                    <a:cubicBezTo>
                      <a:pt x="91" y="36"/>
                      <a:pt x="93" y="31"/>
                      <a:pt x="93" y="24"/>
                    </a:cubicBezTo>
                    <a:cubicBezTo>
                      <a:pt x="93" y="19"/>
                      <a:pt x="91" y="14"/>
                      <a:pt x="88" y="10"/>
                    </a:cubicBezTo>
                    <a:cubicBezTo>
                      <a:pt x="84" y="6"/>
                      <a:pt x="80" y="4"/>
                      <a:pt x="76" y="2"/>
                    </a:cubicBezTo>
                    <a:cubicBezTo>
                      <a:pt x="71" y="1"/>
                      <a:pt x="65" y="0"/>
                      <a:pt x="57" y="0"/>
                    </a:cubicBezTo>
                    <a:cubicBezTo>
                      <a:pt x="0" y="0"/>
                      <a:pt x="0" y="0"/>
                      <a:pt x="0" y="0"/>
                    </a:cubicBezTo>
                    <a:cubicBezTo>
                      <a:pt x="0" y="4"/>
                      <a:pt x="0" y="4"/>
                      <a:pt x="0" y="4"/>
                    </a:cubicBezTo>
                    <a:cubicBezTo>
                      <a:pt x="17" y="4"/>
                      <a:pt x="17" y="4"/>
                      <a:pt x="17" y="4"/>
                    </a:cubicBezTo>
                    <a:cubicBezTo>
                      <a:pt x="17" y="100"/>
                      <a:pt x="17" y="100"/>
                      <a:pt x="17" y="100"/>
                    </a:cubicBezTo>
                    <a:cubicBezTo>
                      <a:pt x="0" y="100"/>
                      <a:pt x="0" y="100"/>
                      <a:pt x="0" y="100"/>
                    </a:cubicBezTo>
                    <a:cubicBezTo>
                      <a:pt x="0" y="104"/>
                      <a:pt x="0" y="104"/>
                      <a:pt x="0" y="104"/>
                    </a:cubicBezTo>
                    <a:cubicBezTo>
                      <a:pt x="51" y="104"/>
                      <a:pt x="51" y="104"/>
                      <a:pt x="51" y="104"/>
                    </a:cubicBezTo>
                    <a:cubicBezTo>
                      <a:pt x="51" y="100"/>
                      <a:pt x="51" y="100"/>
                      <a:pt x="51" y="100"/>
                    </a:cubicBezTo>
                    <a:cubicBezTo>
                      <a:pt x="35" y="100"/>
                      <a:pt x="35" y="100"/>
                      <a:pt x="35" y="100"/>
                    </a:cubicBezTo>
                    <a:cubicBezTo>
                      <a:pt x="35" y="51"/>
                      <a:pt x="35" y="51"/>
                      <a:pt x="35" y="51"/>
                    </a:cubicBezTo>
                    <a:cubicBezTo>
                      <a:pt x="45" y="51"/>
                      <a:pt x="45" y="51"/>
                      <a:pt x="45" y="51"/>
                    </a:cubicBezTo>
                    <a:cubicBezTo>
                      <a:pt x="55" y="51"/>
                      <a:pt x="62" y="53"/>
                      <a:pt x="65" y="58"/>
                    </a:cubicBezTo>
                    <a:cubicBezTo>
                      <a:pt x="68" y="62"/>
                      <a:pt x="69" y="67"/>
                      <a:pt x="69" y="71"/>
                    </a:cubicBezTo>
                    <a:cubicBezTo>
                      <a:pt x="69" y="84"/>
                      <a:pt x="69" y="84"/>
                      <a:pt x="69" y="84"/>
                    </a:cubicBezTo>
                    <a:cubicBezTo>
                      <a:pt x="69" y="89"/>
                      <a:pt x="70" y="93"/>
                      <a:pt x="74" y="98"/>
                    </a:cubicBezTo>
                    <a:cubicBezTo>
                      <a:pt x="77" y="103"/>
                      <a:pt x="83" y="105"/>
                      <a:pt x="92" y="105"/>
                    </a:cubicBezTo>
                    <a:cubicBezTo>
                      <a:pt x="96" y="105"/>
                      <a:pt x="100" y="105"/>
                      <a:pt x="105" y="103"/>
                    </a:cubicBezTo>
                    <a:cubicBezTo>
                      <a:pt x="105" y="99"/>
                      <a:pt x="105" y="99"/>
                      <a:pt x="105" y="99"/>
                    </a:cubicBezTo>
                    <a:cubicBezTo>
                      <a:pt x="102" y="100"/>
                      <a:pt x="100" y="100"/>
                      <a:pt x="98" y="100"/>
                    </a:cubicBezTo>
                    <a:cubicBezTo>
                      <a:pt x="96" y="100"/>
                      <a:pt x="93" y="99"/>
                      <a:pt x="92" y="9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39" name="Freeform 479"/>
              <p:cNvSpPr>
                <a:spLocks noEditPoints="1"/>
              </p:cNvSpPr>
              <p:nvPr/>
            </p:nvSpPr>
            <p:spPr bwMode="auto">
              <a:xfrm>
                <a:off x="4084638" y="3783013"/>
                <a:ext cx="52387" cy="58738"/>
              </a:xfrm>
              <a:custGeom>
                <a:avLst/>
                <a:gdLst>
                  <a:gd name="T0" fmla="*/ 72 w 96"/>
                  <a:gd name="T1" fmla="*/ 85 h 109"/>
                  <a:gd name="T2" fmla="*/ 62 w 96"/>
                  <a:gd name="T3" fmla="*/ 101 h 109"/>
                  <a:gd name="T4" fmla="*/ 48 w 96"/>
                  <a:gd name="T5" fmla="*/ 105 h 109"/>
                  <a:gd name="T6" fmla="*/ 30 w 96"/>
                  <a:gd name="T7" fmla="*/ 98 h 109"/>
                  <a:gd name="T8" fmla="*/ 23 w 96"/>
                  <a:gd name="T9" fmla="*/ 82 h 109"/>
                  <a:gd name="T10" fmla="*/ 21 w 96"/>
                  <a:gd name="T11" fmla="*/ 55 h 109"/>
                  <a:gd name="T12" fmla="*/ 24 w 96"/>
                  <a:gd name="T13" fmla="*/ 21 h 109"/>
                  <a:gd name="T14" fmla="*/ 33 w 96"/>
                  <a:gd name="T15" fmla="*/ 8 h 109"/>
                  <a:gd name="T16" fmla="*/ 48 w 96"/>
                  <a:gd name="T17" fmla="*/ 4 h 109"/>
                  <a:gd name="T18" fmla="*/ 63 w 96"/>
                  <a:gd name="T19" fmla="*/ 8 h 109"/>
                  <a:gd name="T20" fmla="*/ 72 w 96"/>
                  <a:gd name="T21" fmla="*/ 20 h 109"/>
                  <a:gd name="T22" fmla="*/ 75 w 96"/>
                  <a:gd name="T23" fmla="*/ 50 h 109"/>
                  <a:gd name="T24" fmla="*/ 72 w 96"/>
                  <a:gd name="T25" fmla="*/ 85 h 109"/>
                  <a:gd name="T26" fmla="*/ 49 w 96"/>
                  <a:gd name="T27" fmla="*/ 0 h 109"/>
                  <a:gd name="T28" fmla="*/ 14 w 96"/>
                  <a:gd name="T29" fmla="*/ 16 h 109"/>
                  <a:gd name="T30" fmla="*/ 0 w 96"/>
                  <a:gd name="T31" fmla="*/ 56 h 109"/>
                  <a:gd name="T32" fmla="*/ 14 w 96"/>
                  <a:gd name="T33" fmla="*/ 92 h 109"/>
                  <a:gd name="T34" fmla="*/ 48 w 96"/>
                  <a:gd name="T35" fmla="*/ 109 h 109"/>
                  <a:gd name="T36" fmla="*/ 82 w 96"/>
                  <a:gd name="T37" fmla="*/ 92 h 109"/>
                  <a:gd name="T38" fmla="*/ 96 w 96"/>
                  <a:gd name="T39" fmla="*/ 54 h 109"/>
                  <a:gd name="T40" fmla="*/ 82 w 96"/>
                  <a:gd name="T41" fmla="*/ 17 h 109"/>
                  <a:gd name="T42" fmla="*/ 49 w 96"/>
                  <a:gd name="T4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09">
                    <a:moveTo>
                      <a:pt x="72" y="85"/>
                    </a:moveTo>
                    <a:cubicBezTo>
                      <a:pt x="71" y="93"/>
                      <a:pt x="67" y="98"/>
                      <a:pt x="62" y="101"/>
                    </a:cubicBezTo>
                    <a:cubicBezTo>
                      <a:pt x="58" y="103"/>
                      <a:pt x="53" y="105"/>
                      <a:pt x="48" y="105"/>
                    </a:cubicBezTo>
                    <a:cubicBezTo>
                      <a:pt x="40" y="105"/>
                      <a:pt x="34" y="102"/>
                      <a:pt x="30" y="98"/>
                    </a:cubicBezTo>
                    <a:cubicBezTo>
                      <a:pt x="26" y="94"/>
                      <a:pt x="24" y="88"/>
                      <a:pt x="23" y="82"/>
                    </a:cubicBezTo>
                    <a:cubicBezTo>
                      <a:pt x="22" y="75"/>
                      <a:pt x="21" y="66"/>
                      <a:pt x="21" y="55"/>
                    </a:cubicBezTo>
                    <a:cubicBezTo>
                      <a:pt x="21" y="39"/>
                      <a:pt x="22" y="28"/>
                      <a:pt x="24" y="21"/>
                    </a:cubicBezTo>
                    <a:cubicBezTo>
                      <a:pt x="25" y="15"/>
                      <a:pt x="28" y="10"/>
                      <a:pt x="33" y="8"/>
                    </a:cubicBezTo>
                    <a:cubicBezTo>
                      <a:pt x="37" y="5"/>
                      <a:pt x="43" y="4"/>
                      <a:pt x="48" y="4"/>
                    </a:cubicBezTo>
                    <a:cubicBezTo>
                      <a:pt x="54" y="4"/>
                      <a:pt x="59" y="5"/>
                      <a:pt x="63" y="8"/>
                    </a:cubicBezTo>
                    <a:cubicBezTo>
                      <a:pt x="67" y="10"/>
                      <a:pt x="70" y="14"/>
                      <a:pt x="72" y="20"/>
                    </a:cubicBezTo>
                    <a:cubicBezTo>
                      <a:pt x="74" y="25"/>
                      <a:pt x="75" y="35"/>
                      <a:pt x="75" y="50"/>
                    </a:cubicBezTo>
                    <a:cubicBezTo>
                      <a:pt x="75" y="66"/>
                      <a:pt x="74" y="77"/>
                      <a:pt x="72" y="85"/>
                    </a:cubicBezTo>
                    <a:moveTo>
                      <a:pt x="49" y="0"/>
                    </a:moveTo>
                    <a:cubicBezTo>
                      <a:pt x="36" y="0"/>
                      <a:pt x="24" y="5"/>
                      <a:pt x="14" y="16"/>
                    </a:cubicBezTo>
                    <a:cubicBezTo>
                      <a:pt x="5" y="27"/>
                      <a:pt x="0" y="40"/>
                      <a:pt x="0" y="56"/>
                    </a:cubicBezTo>
                    <a:cubicBezTo>
                      <a:pt x="0" y="68"/>
                      <a:pt x="4" y="80"/>
                      <a:pt x="14" y="92"/>
                    </a:cubicBezTo>
                    <a:cubicBezTo>
                      <a:pt x="23" y="103"/>
                      <a:pt x="35" y="109"/>
                      <a:pt x="48" y="109"/>
                    </a:cubicBezTo>
                    <a:cubicBezTo>
                      <a:pt x="61" y="109"/>
                      <a:pt x="72" y="103"/>
                      <a:pt x="82" y="92"/>
                    </a:cubicBezTo>
                    <a:cubicBezTo>
                      <a:pt x="91" y="81"/>
                      <a:pt x="96" y="69"/>
                      <a:pt x="96" y="54"/>
                    </a:cubicBezTo>
                    <a:cubicBezTo>
                      <a:pt x="96" y="40"/>
                      <a:pt x="91" y="28"/>
                      <a:pt x="82" y="17"/>
                    </a:cubicBezTo>
                    <a:cubicBezTo>
                      <a:pt x="72" y="5"/>
                      <a:pt x="61" y="0"/>
                      <a:pt x="49"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0" name="Freeform 480"/>
              <p:cNvSpPr>
                <a:spLocks/>
              </p:cNvSpPr>
              <p:nvPr/>
            </p:nvSpPr>
            <p:spPr bwMode="auto">
              <a:xfrm>
                <a:off x="4162425" y="3783013"/>
                <a:ext cx="42862" cy="58738"/>
              </a:xfrm>
              <a:custGeom>
                <a:avLst/>
                <a:gdLst>
                  <a:gd name="T0" fmla="*/ 62 w 79"/>
                  <a:gd name="T1" fmla="*/ 98 h 109"/>
                  <a:gd name="T2" fmla="*/ 45 w 79"/>
                  <a:gd name="T3" fmla="*/ 105 h 109"/>
                  <a:gd name="T4" fmla="*/ 32 w 79"/>
                  <a:gd name="T5" fmla="*/ 101 h 109"/>
                  <a:gd name="T6" fmla="*/ 23 w 79"/>
                  <a:gd name="T7" fmla="*/ 88 h 109"/>
                  <a:gd name="T8" fmla="*/ 21 w 79"/>
                  <a:gd name="T9" fmla="*/ 53 h 109"/>
                  <a:gd name="T10" fmla="*/ 27 w 79"/>
                  <a:gd name="T11" fmla="*/ 13 h 109"/>
                  <a:gd name="T12" fmla="*/ 44 w 79"/>
                  <a:gd name="T13" fmla="*/ 4 h 109"/>
                  <a:gd name="T14" fmla="*/ 72 w 79"/>
                  <a:gd name="T15" fmla="*/ 32 h 109"/>
                  <a:gd name="T16" fmla="*/ 76 w 79"/>
                  <a:gd name="T17" fmla="*/ 32 h 109"/>
                  <a:gd name="T18" fmla="*/ 76 w 79"/>
                  <a:gd name="T19" fmla="*/ 1 h 109"/>
                  <a:gd name="T20" fmla="*/ 72 w 79"/>
                  <a:gd name="T21" fmla="*/ 1 h 109"/>
                  <a:gd name="T22" fmla="*/ 68 w 79"/>
                  <a:gd name="T23" fmla="*/ 10 h 109"/>
                  <a:gd name="T24" fmla="*/ 44 w 79"/>
                  <a:gd name="T25" fmla="*/ 0 h 109"/>
                  <a:gd name="T26" fmla="*/ 13 w 79"/>
                  <a:gd name="T27" fmla="*/ 16 h 109"/>
                  <a:gd name="T28" fmla="*/ 0 w 79"/>
                  <a:gd name="T29" fmla="*/ 55 h 109"/>
                  <a:gd name="T30" fmla="*/ 14 w 79"/>
                  <a:gd name="T31" fmla="*/ 93 h 109"/>
                  <a:gd name="T32" fmla="*/ 43 w 79"/>
                  <a:gd name="T33" fmla="*/ 109 h 109"/>
                  <a:gd name="T34" fmla="*/ 69 w 79"/>
                  <a:gd name="T35" fmla="*/ 98 h 109"/>
                  <a:gd name="T36" fmla="*/ 74 w 79"/>
                  <a:gd name="T37" fmla="*/ 107 h 109"/>
                  <a:gd name="T38" fmla="*/ 77 w 79"/>
                  <a:gd name="T39" fmla="*/ 107 h 109"/>
                  <a:gd name="T40" fmla="*/ 79 w 79"/>
                  <a:gd name="T41" fmla="*/ 75 h 109"/>
                  <a:gd name="T42" fmla="*/ 75 w 79"/>
                  <a:gd name="T43" fmla="*/ 75 h 109"/>
                  <a:gd name="T44" fmla="*/ 62 w 79"/>
                  <a:gd name="T45" fmla="*/ 9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109">
                    <a:moveTo>
                      <a:pt x="62" y="98"/>
                    </a:moveTo>
                    <a:cubicBezTo>
                      <a:pt x="57" y="102"/>
                      <a:pt x="51" y="105"/>
                      <a:pt x="45" y="105"/>
                    </a:cubicBezTo>
                    <a:cubicBezTo>
                      <a:pt x="40" y="105"/>
                      <a:pt x="36" y="103"/>
                      <a:pt x="32" y="101"/>
                    </a:cubicBezTo>
                    <a:cubicBezTo>
                      <a:pt x="28" y="98"/>
                      <a:pt x="25" y="94"/>
                      <a:pt x="23" y="88"/>
                    </a:cubicBezTo>
                    <a:cubicBezTo>
                      <a:pt x="22" y="82"/>
                      <a:pt x="21" y="70"/>
                      <a:pt x="21" y="53"/>
                    </a:cubicBezTo>
                    <a:cubicBezTo>
                      <a:pt x="21" y="33"/>
                      <a:pt x="23" y="20"/>
                      <a:pt x="27" y="13"/>
                    </a:cubicBezTo>
                    <a:cubicBezTo>
                      <a:pt x="30" y="7"/>
                      <a:pt x="36" y="4"/>
                      <a:pt x="44" y="4"/>
                    </a:cubicBezTo>
                    <a:cubicBezTo>
                      <a:pt x="59" y="4"/>
                      <a:pt x="69" y="13"/>
                      <a:pt x="72" y="32"/>
                    </a:cubicBezTo>
                    <a:cubicBezTo>
                      <a:pt x="76" y="32"/>
                      <a:pt x="76" y="32"/>
                      <a:pt x="76" y="32"/>
                    </a:cubicBezTo>
                    <a:cubicBezTo>
                      <a:pt x="76" y="1"/>
                      <a:pt x="76" y="1"/>
                      <a:pt x="76" y="1"/>
                    </a:cubicBezTo>
                    <a:cubicBezTo>
                      <a:pt x="72" y="1"/>
                      <a:pt x="72" y="1"/>
                      <a:pt x="72" y="1"/>
                    </a:cubicBezTo>
                    <a:cubicBezTo>
                      <a:pt x="71" y="4"/>
                      <a:pt x="70" y="6"/>
                      <a:pt x="68" y="10"/>
                    </a:cubicBezTo>
                    <a:cubicBezTo>
                      <a:pt x="61" y="3"/>
                      <a:pt x="53" y="0"/>
                      <a:pt x="44" y="0"/>
                    </a:cubicBezTo>
                    <a:cubicBezTo>
                      <a:pt x="32" y="0"/>
                      <a:pt x="22" y="5"/>
                      <a:pt x="13" y="16"/>
                    </a:cubicBezTo>
                    <a:cubicBezTo>
                      <a:pt x="4" y="27"/>
                      <a:pt x="0" y="40"/>
                      <a:pt x="0" y="55"/>
                    </a:cubicBezTo>
                    <a:cubicBezTo>
                      <a:pt x="0" y="70"/>
                      <a:pt x="4" y="83"/>
                      <a:pt x="14" y="93"/>
                    </a:cubicBezTo>
                    <a:cubicBezTo>
                      <a:pt x="23" y="103"/>
                      <a:pt x="33" y="109"/>
                      <a:pt x="43" y="109"/>
                    </a:cubicBezTo>
                    <a:cubicBezTo>
                      <a:pt x="52" y="109"/>
                      <a:pt x="60" y="105"/>
                      <a:pt x="69" y="98"/>
                    </a:cubicBezTo>
                    <a:cubicBezTo>
                      <a:pt x="71" y="101"/>
                      <a:pt x="73" y="103"/>
                      <a:pt x="74" y="107"/>
                    </a:cubicBezTo>
                    <a:cubicBezTo>
                      <a:pt x="77" y="107"/>
                      <a:pt x="77" y="107"/>
                      <a:pt x="77" y="107"/>
                    </a:cubicBezTo>
                    <a:cubicBezTo>
                      <a:pt x="79" y="75"/>
                      <a:pt x="79" y="75"/>
                      <a:pt x="79" y="75"/>
                    </a:cubicBezTo>
                    <a:cubicBezTo>
                      <a:pt x="75" y="75"/>
                      <a:pt x="75" y="75"/>
                      <a:pt x="75" y="75"/>
                    </a:cubicBezTo>
                    <a:cubicBezTo>
                      <a:pt x="72" y="85"/>
                      <a:pt x="68" y="93"/>
                      <a:pt x="62" y="9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1" name="Freeform 481"/>
              <p:cNvSpPr>
                <a:spLocks/>
              </p:cNvSpPr>
              <p:nvPr/>
            </p:nvSpPr>
            <p:spPr bwMode="auto">
              <a:xfrm>
                <a:off x="4252913" y="3784600"/>
                <a:ext cx="41275" cy="55563"/>
              </a:xfrm>
              <a:custGeom>
                <a:avLst/>
                <a:gdLst>
                  <a:gd name="T0" fmla="*/ 5 w 26"/>
                  <a:gd name="T1" fmla="*/ 13 h 35"/>
                  <a:gd name="T2" fmla="*/ 17 w 26"/>
                  <a:gd name="T3" fmla="*/ 1 h 35"/>
                  <a:gd name="T4" fmla="*/ 22 w 26"/>
                  <a:gd name="T5" fmla="*/ 1 h 35"/>
                  <a:gd name="T6" fmla="*/ 22 w 26"/>
                  <a:gd name="T7" fmla="*/ 0 h 35"/>
                  <a:gd name="T8" fmla="*/ 9 w 26"/>
                  <a:gd name="T9" fmla="*/ 0 h 35"/>
                  <a:gd name="T10" fmla="*/ 9 w 26"/>
                  <a:gd name="T11" fmla="*/ 1 h 35"/>
                  <a:gd name="T12" fmla="*/ 15 w 26"/>
                  <a:gd name="T13" fmla="*/ 1 h 35"/>
                  <a:gd name="T14" fmla="*/ 0 w 26"/>
                  <a:gd name="T15" fmla="*/ 16 h 35"/>
                  <a:gd name="T16" fmla="*/ 14 w 26"/>
                  <a:gd name="T17" fmla="*/ 34 h 35"/>
                  <a:gd name="T18" fmla="*/ 9 w 26"/>
                  <a:gd name="T19" fmla="*/ 34 h 35"/>
                  <a:gd name="T20" fmla="*/ 9 w 26"/>
                  <a:gd name="T21" fmla="*/ 35 h 35"/>
                  <a:gd name="T22" fmla="*/ 26 w 26"/>
                  <a:gd name="T23" fmla="*/ 35 h 35"/>
                  <a:gd name="T24" fmla="*/ 26 w 26"/>
                  <a:gd name="T25" fmla="*/ 34 h 35"/>
                  <a:gd name="T26" fmla="*/ 22 w 26"/>
                  <a:gd name="T27" fmla="*/ 34 h 35"/>
                  <a:gd name="T28" fmla="*/ 5 w 26"/>
                  <a:gd name="T2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5" y="13"/>
                    </a:moveTo>
                    <a:lnTo>
                      <a:pt x="17" y="1"/>
                    </a:lnTo>
                    <a:lnTo>
                      <a:pt x="22" y="1"/>
                    </a:lnTo>
                    <a:lnTo>
                      <a:pt x="22" y="0"/>
                    </a:lnTo>
                    <a:lnTo>
                      <a:pt x="9" y="0"/>
                    </a:lnTo>
                    <a:lnTo>
                      <a:pt x="9" y="1"/>
                    </a:lnTo>
                    <a:lnTo>
                      <a:pt x="15" y="1"/>
                    </a:lnTo>
                    <a:lnTo>
                      <a:pt x="0" y="16"/>
                    </a:lnTo>
                    <a:lnTo>
                      <a:pt x="14" y="34"/>
                    </a:lnTo>
                    <a:lnTo>
                      <a:pt x="9" y="34"/>
                    </a:lnTo>
                    <a:lnTo>
                      <a:pt x="9" y="35"/>
                    </a:lnTo>
                    <a:lnTo>
                      <a:pt x="26" y="35"/>
                    </a:lnTo>
                    <a:lnTo>
                      <a:pt x="26" y="34"/>
                    </a:lnTo>
                    <a:lnTo>
                      <a:pt x="22" y="34"/>
                    </a:lnTo>
                    <a:lnTo>
                      <a:pt x="5"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2" name="Freeform 482"/>
              <p:cNvSpPr>
                <a:spLocks/>
              </p:cNvSpPr>
              <p:nvPr/>
            </p:nvSpPr>
            <p:spPr bwMode="auto">
              <a:xfrm>
                <a:off x="4233863" y="3784600"/>
                <a:ext cx="26987" cy="55563"/>
              </a:xfrm>
              <a:custGeom>
                <a:avLst/>
                <a:gdLst>
                  <a:gd name="T0" fmla="*/ 12 w 17"/>
                  <a:gd name="T1" fmla="*/ 1 h 35"/>
                  <a:gd name="T2" fmla="*/ 17 w 17"/>
                  <a:gd name="T3" fmla="*/ 1 h 35"/>
                  <a:gd name="T4" fmla="*/ 17 w 17"/>
                  <a:gd name="T5" fmla="*/ 0 h 35"/>
                  <a:gd name="T6" fmla="*/ 0 w 17"/>
                  <a:gd name="T7" fmla="*/ 0 h 35"/>
                  <a:gd name="T8" fmla="*/ 0 w 17"/>
                  <a:gd name="T9" fmla="*/ 1 h 35"/>
                  <a:gd name="T10" fmla="*/ 5 w 17"/>
                  <a:gd name="T11" fmla="*/ 1 h 35"/>
                  <a:gd name="T12" fmla="*/ 5 w 17"/>
                  <a:gd name="T13" fmla="*/ 34 h 35"/>
                  <a:gd name="T14" fmla="*/ 0 w 17"/>
                  <a:gd name="T15" fmla="*/ 34 h 35"/>
                  <a:gd name="T16" fmla="*/ 0 w 17"/>
                  <a:gd name="T17" fmla="*/ 35 h 35"/>
                  <a:gd name="T18" fmla="*/ 17 w 17"/>
                  <a:gd name="T19" fmla="*/ 35 h 35"/>
                  <a:gd name="T20" fmla="*/ 17 w 17"/>
                  <a:gd name="T21" fmla="*/ 34 h 35"/>
                  <a:gd name="T22" fmla="*/ 12 w 17"/>
                  <a:gd name="T23" fmla="*/ 34 h 35"/>
                  <a:gd name="T24" fmla="*/ 12 w 17"/>
                  <a:gd name="T2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5">
                    <a:moveTo>
                      <a:pt x="12" y="1"/>
                    </a:moveTo>
                    <a:lnTo>
                      <a:pt x="17" y="1"/>
                    </a:lnTo>
                    <a:lnTo>
                      <a:pt x="17" y="0"/>
                    </a:lnTo>
                    <a:lnTo>
                      <a:pt x="0" y="0"/>
                    </a:lnTo>
                    <a:lnTo>
                      <a:pt x="0" y="1"/>
                    </a:lnTo>
                    <a:lnTo>
                      <a:pt x="5" y="1"/>
                    </a:lnTo>
                    <a:lnTo>
                      <a:pt x="5" y="34"/>
                    </a:lnTo>
                    <a:lnTo>
                      <a:pt x="0" y="34"/>
                    </a:lnTo>
                    <a:lnTo>
                      <a:pt x="0" y="35"/>
                    </a:lnTo>
                    <a:lnTo>
                      <a:pt x="17" y="35"/>
                    </a:lnTo>
                    <a:lnTo>
                      <a:pt x="17" y="34"/>
                    </a:lnTo>
                    <a:lnTo>
                      <a:pt x="12" y="34"/>
                    </a:lnTo>
                    <a:lnTo>
                      <a:pt x="12"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3" name="Freeform 483"/>
              <p:cNvSpPr>
                <a:spLocks noEditPoints="1"/>
              </p:cNvSpPr>
              <p:nvPr/>
            </p:nvSpPr>
            <p:spPr bwMode="auto">
              <a:xfrm>
                <a:off x="4473575" y="3784600"/>
                <a:ext cx="57150" cy="57150"/>
              </a:xfrm>
              <a:custGeom>
                <a:avLst/>
                <a:gdLst>
                  <a:gd name="T0" fmla="*/ 35 w 105"/>
                  <a:gd name="T1" fmla="*/ 47 h 105"/>
                  <a:gd name="T2" fmla="*/ 35 w 105"/>
                  <a:gd name="T3" fmla="*/ 4 h 105"/>
                  <a:gd name="T4" fmla="*/ 53 w 105"/>
                  <a:gd name="T5" fmla="*/ 4 h 105"/>
                  <a:gd name="T6" fmla="*/ 63 w 105"/>
                  <a:gd name="T7" fmla="*/ 5 h 105"/>
                  <a:gd name="T8" fmla="*/ 70 w 105"/>
                  <a:gd name="T9" fmla="*/ 10 h 105"/>
                  <a:gd name="T10" fmla="*/ 73 w 105"/>
                  <a:gd name="T11" fmla="*/ 24 h 105"/>
                  <a:gd name="T12" fmla="*/ 70 w 105"/>
                  <a:gd name="T13" fmla="*/ 40 h 105"/>
                  <a:gd name="T14" fmla="*/ 63 w 105"/>
                  <a:gd name="T15" fmla="*/ 46 h 105"/>
                  <a:gd name="T16" fmla="*/ 49 w 105"/>
                  <a:gd name="T17" fmla="*/ 47 h 105"/>
                  <a:gd name="T18" fmla="*/ 35 w 105"/>
                  <a:gd name="T19" fmla="*/ 47 h 105"/>
                  <a:gd name="T20" fmla="*/ 92 w 105"/>
                  <a:gd name="T21" fmla="*/ 97 h 105"/>
                  <a:gd name="T22" fmla="*/ 89 w 105"/>
                  <a:gd name="T23" fmla="*/ 85 h 105"/>
                  <a:gd name="T24" fmla="*/ 81 w 105"/>
                  <a:gd name="T25" fmla="*/ 60 h 105"/>
                  <a:gd name="T26" fmla="*/ 60 w 105"/>
                  <a:gd name="T27" fmla="*/ 50 h 105"/>
                  <a:gd name="T28" fmla="*/ 60 w 105"/>
                  <a:gd name="T29" fmla="*/ 49 h 105"/>
                  <a:gd name="T30" fmla="*/ 85 w 105"/>
                  <a:gd name="T31" fmla="*/ 40 h 105"/>
                  <a:gd name="T32" fmla="*/ 93 w 105"/>
                  <a:gd name="T33" fmla="*/ 24 h 105"/>
                  <a:gd name="T34" fmla="*/ 88 w 105"/>
                  <a:gd name="T35" fmla="*/ 10 h 105"/>
                  <a:gd name="T36" fmla="*/ 75 w 105"/>
                  <a:gd name="T37" fmla="*/ 2 h 105"/>
                  <a:gd name="T38" fmla="*/ 57 w 105"/>
                  <a:gd name="T39" fmla="*/ 0 h 105"/>
                  <a:gd name="T40" fmla="*/ 0 w 105"/>
                  <a:gd name="T41" fmla="*/ 0 h 105"/>
                  <a:gd name="T42" fmla="*/ 0 w 105"/>
                  <a:gd name="T43" fmla="*/ 4 h 105"/>
                  <a:gd name="T44" fmla="*/ 17 w 105"/>
                  <a:gd name="T45" fmla="*/ 4 h 105"/>
                  <a:gd name="T46" fmla="*/ 17 w 105"/>
                  <a:gd name="T47" fmla="*/ 100 h 105"/>
                  <a:gd name="T48" fmla="*/ 0 w 105"/>
                  <a:gd name="T49" fmla="*/ 100 h 105"/>
                  <a:gd name="T50" fmla="*/ 0 w 105"/>
                  <a:gd name="T51" fmla="*/ 104 h 105"/>
                  <a:gd name="T52" fmla="*/ 51 w 105"/>
                  <a:gd name="T53" fmla="*/ 104 h 105"/>
                  <a:gd name="T54" fmla="*/ 51 w 105"/>
                  <a:gd name="T55" fmla="*/ 100 h 105"/>
                  <a:gd name="T56" fmla="*/ 35 w 105"/>
                  <a:gd name="T57" fmla="*/ 100 h 105"/>
                  <a:gd name="T58" fmla="*/ 35 w 105"/>
                  <a:gd name="T59" fmla="*/ 51 h 105"/>
                  <a:gd name="T60" fmla="*/ 45 w 105"/>
                  <a:gd name="T61" fmla="*/ 51 h 105"/>
                  <a:gd name="T62" fmla="*/ 65 w 105"/>
                  <a:gd name="T63" fmla="*/ 58 h 105"/>
                  <a:gd name="T64" fmla="*/ 69 w 105"/>
                  <a:gd name="T65" fmla="*/ 71 h 105"/>
                  <a:gd name="T66" fmla="*/ 69 w 105"/>
                  <a:gd name="T67" fmla="*/ 84 h 105"/>
                  <a:gd name="T68" fmla="*/ 74 w 105"/>
                  <a:gd name="T69" fmla="*/ 98 h 105"/>
                  <a:gd name="T70" fmla="*/ 92 w 105"/>
                  <a:gd name="T71" fmla="*/ 105 h 105"/>
                  <a:gd name="T72" fmla="*/ 105 w 105"/>
                  <a:gd name="T73" fmla="*/ 103 h 105"/>
                  <a:gd name="T74" fmla="*/ 105 w 105"/>
                  <a:gd name="T75" fmla="*/ 99 h 105"/>
                  <a:gd name="T76" fmla="*/ 98 w 105"/>
                  <a:gd name="T77" fmla="*/ 100 h 105"/>
                  <a:gd name="T78" fmla="*/ 92 w 105"/>
                  <a:gd name="T79"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5">
                    <a:moveTo>
                      <a:pt x="35" y="47"/>
                    </a:moveTo>
                    <a:cubicBezTo>
                      <a:pt x="35" y="4"/>
                      <a:pt x="35" y="4"/>
                      <a:pt x="35" y="4"/>
                    </a:cubicBezTo>
                    <a:cubicBezTo>
                      <a:pt x="53" y="4"/>
                      <a:pt x="53" y="4"/>
                      <a:pt x="53" y="4"/>
                    </a:cubicBezTo>
                    <a:cubicBezTo>
                      <a:pt x="57" y="4"/>
                      <a:pt x="60" y="5"/>
                      <a:pt x="63" y="5"/>
                    </a:cubicBezTo>
                    <a:cubicBezTo>
                      <a:pt x="66" y="6"/>
                      <a:pt x="68" y="8"/>
                      <a:pt x="70" y="10"/>
                    </a:cubicBezTo>
                    <a:cubicBezTo>
                      <a:pt x="72" y="13"/>
                      <a:pt x="73" y="18"/>
                      <a:pt x="73" y="24"/>
                    </a:cubicBezTo>
                    <a:cubicBezTo>
                      <a:pt x="73" y="31"/>
                      <a:pt x="72" y="36"/>
                      <a:pt x="70" y="40"/>
                    </a:cubicBezTo>
                    <a:cubicBezTo>
                      <a:pt x="68" y="43"/>
                      <a:pt x="66" y="45"/>
                      <a:pt x="63" y="46"/>
                    </a:cubicBezTo>
                    <a:cubicBezTo>
                      <a:pt x="59" y="47"/>
                      <a:pt x="55" y="47"/>
                      <a:pt x="49" y="47"/>
                    </a:cubicBezTo>
                    <a:lnTo>
                      <a:pt x="35" y="47"/>
                    </a:lnTo>
                    <a:close/>
                    <a:moveTo>
                      <a:pt x="92" y="97"/>
                    </a:moveTo>
                    <a:cubicBezTo>
                      <a:pt x="90" y="96"/>
                      <a:pt x="89" y="91"/>
                      <a:pt x="89" y="85"/>
                    </a:cubicBezTo>
                    <a:cubicBezTo>
                      <a:pt x="89" y="73"/>
                      <a:pt x="87" y="65"/>
                      <a:pt x="81" y="60"/>
                    </a:cubicBezTo>
                    <a:cubicBezTo>
                      <a:pt x="75" y="55"/>
                      <a:pt x="68" y="51"/>
                      <a:pt x="60" y="50"/>
                    </a:cubicBezTo>
                    <a:cubicBezTo>
                      <a:pt x="60" y="49"/>
                      <a:pt x="60" y="49"/>
                      <a:pt x="60" y="49"/>
                    </a:cubicBezTo>
                    <a:cubicBezTo>
                      <a:pt x="72" y="47"/>
                      <a:pt x="80" y="44"/>
                      <a:pt x="85" y="40"/>
                    </a:cubicBezTo>
                    <a:cubicBezTo>
                      <a:pt x="90" y="36"/>
                      <a:pt x="93" y="31"/>
                      <a:pt x="93" y="24"/>
                    </a:cubicBezTo>
                    <a:cubicBezTo>
                      <a:pt x="93" y="19"/>
                      <a:pt x="91" y="14"/>
                      <a:pt x="88" y="10"/>
                    </a:cubicBezTo>
                    <a:cubicBezTo>
                      <a:pt x="84" y="6"/>
                      <a:pt x="80" y="4"/>
                      <a:pt x="75" y="2"/>
                    </a:cubicBezTo>
                    <a:cubicBezTo>
                      <a:pt x="71" y="1"/>
                      <a:pt x="65" y="0"/>
                      <a:pt x="57" y="0"/>
                    </a:cubicBezTo>
                    <a:cubicBezTo>
                      <a:pt x="0" y="0"/>
                      <a:pt x="0" y="0"/>
                      <a:pt x="0" y="0"/>
                    </a:cubicBezTo>
                    <a:cubicBezTo>
                      <a:pt x="0" y="4"/>
                      <a:pt x="0" y="4"/>
                      <a:pt x="0" y="4"/>
                    </a:cubicBezTo>
                    <a:cubicBezTo>
                      <a:pt x="17" y="4"/>
                      <a:pt x="17" y="4"/>
                      <a:pt x="17" y="4"/>
                    </a:cubicBezTo>
                    <a:cubicBezTo>
                      <a:pt x="17" y="100"/>
                      <a:pt x="17" y="100"/>
                      <a:pt x="17" y="100"/>
                    </a:cubicBezTo>
                    <a:cubicBezTo>
                      <a:pt x="0" y="100"/>
                      <a:pt x="0" y="100"/>
                      <a:pt x="0" y="100"/>
                    </a:cubicBezTo>
                    <a:cubicBezTo>
                      <a:pt x="0" y="104"/>
                      <a:pt x="0" y="104"/>
                      <a:pt x="0" y="104"/>
                    </a:cubicBezTo>
                    <a:cubicBezTo>
                      <a:pt x="51" y="104"/>
                      <a:pt x="51" y="104"/>
                      <a:pt x="51" y="104"/>
                    </a:cubicBezTo>
                    <a:cubicBezTo>
                      <a:pt x="51" y="100"/>
                      <a:pt x="51" y="100"/>
                      <a:pt x="51" y="100"/>
                    </a:cubicBezTo>
                    <a:cubicBezTo>
                      <a:pt x="35" y="100"/>
                      <a:pt x="35" y="100"/>
                      <a:pt x="35" y="100"/>
                    </a:cubicBezTo>
                    <a:cubicBezTo>
                      <a:pt x="35" y="51"/>
                      <a:pt x="35" y="51"/>
                      <a:pt x="35" y="51"/>
                    </a:cubicBezTo>
                    <a:cubicBezTo>
                      <a:pt x="45" y="51"/>
                      <a:pt x="45" y="51"/>
                      <a:pt x="45" y="51"/>
                    </a:cubicBezTo>
                    <a:cubicBezTo>
                      <a:pt x="55" y="51"/>
                      <a:pt x="62" y="53"/>
                      <a:pt x="65" y="58"/>
                    </a:cubicBezTo>
                    <a:cubicBezTo>
                      <a:pt x="67" y="62"/>
                      <a:pt x="69" y="67"/>
                      <a:pt x="69" y="71"/>
                    </a:cubicBezTo>
                    <a:cubicBezTo>
                      <a:pt x="69" y="84"/>
                      <a:pt x="69" y="84"/>
                      <a:pt x="69" y="84"/>
                    </a:cubicBezTo>
                    <a:cubicBezTo>
                      <a:pt x="68" y="89"/>
                      <a:pt x="70" y="93"/>
                      <a:pt x="74" y="98"/>
                    </a:cubicBezTo>
                    <a:cubicBezTo>
                      <a:pt x="77" y="103"/>
                      <a:pt x="83" y="105"/>
                      <a:pt x="92" y="105"/>
                    </a:cubicBezTo>
                    <a:cubicBezTo>
                      <a:pt x="96" y="105"/>
                      <a:pt x="100" y="105"/>
                      <a:pt x="105" y="103"/>
                    </a:cubicBezTo>
                    <a:cubicBezTo>
                      <a:pt x="105" y="99"/>
                      <a:pt x="105" y="99"/>
                      <a:pt x="105" y="99"/>
                    </a:cubicBezTo>
                    <a:cubicBezTo>
                      <a:pt x="102" y="100"/>
                      <a:pt x="100" y="100"/>
                      <a:pt x="98" y="100"/>
                    </a:cubicBezTo>
                    <a:cubicBezTo>
                      <a:pt x="95" y="100"/>
                      <a:pt x="93" y="99"/>
                      <a:pt x="92" y="9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4" name="Freeform 484"/>
              <p:cNvSpPr>
                <a:spLocks/>
              </p:cNvSpPr>
              <p:nvPr/>
            </p:nvSpPr>
            <p:spPr bwMode="auto">
              <a:xfrm>
                <a:off x="4556125" y="3784600"/>
                <a:ext cx="50800" cy="55563"/>
              </a:xfrm>
              <a:custGeom>
                <a:avLst/>
                <a:gdLst>
                  <a:gd name="T0" fmla="*/ 81 w 93"/>
                  <a:gd name="T1" fmla="*/ 93 h 104"/>
                  <a:gd name="T2" fmla="*/ 56 w 93"/>
                  <a:gd name="T3" fmla="*/ 100 h 104"/>
                  <a:gd name="T4" fmla="*/ 35 w 93"/>
                  <a:gd name="T5" fmla="*/ 100 h 104"/>
                  <a:gd name="T6" fmla="*/ 35 w 93"/>
                  <a:gd name="T7" fmla="*/ 53 h 104"/>
                  <a:gd name="T8" fmla="*/ 45 w 93"/>
                  <a:gd name="T9" fmla="*/ 53 h 104"/>
                  <a:gd name="T10" fmla="*/ 58 w 93"/>
                  <a:gd name="T11" fmla="*/ 57 h 104"/>
                  <a:gd name="T12" fmla="*/ 62 w 93"/>
                  <a:gd name="T13" fmla="*/ 73 h 104"/>
                  <a:gd name="T14" fmla="*/ 66 w 93"/>
                  <a:gd name="T15" fmla="*/ 73 h 104"/>
                  <a:gd name="T16" fmla="*/ 66 w 93"/>
                  <a:gd name="T17" fmla="*/ 29 h 104"/>
                  <a:gd name="T18" fmla="*/ 62 w 93"/>
                  <a:gd name="T19" fmla="*/ 29 h 104"/>
                  <a:gd name="T20" fmla="*/ 59 w 93"/>
                  <a:gd name="T21" fmla="*/ 43 h 104"/>
                  <a:gd name="T22" fmla="*/ 53 w 93"/>
                  <a:gd name="T23" fmla="*/ 48 h 104"/>
                  <a:gd name="T24" fmla="*/ 45 w 93"/>
                  <a:gd name="T25" fmla="*/ 49 h 104"/>
                  <a:gd name="T26" fmla="*/ 35 w 93"/>
                  <a:gd name="T27" fmla="*/ 49 h 104"/>
                  <a:gd name="T28" fmla="*/ 35 w 93"/>
                  <a:gd name="T29" fmla="*/ 4 h 104"/>
                  <a:gd name="T30" fmla="*/ 57 w 93"/>
                  <a:gd name="T31" fmla="*/ 4 h 104"/>
                  <a:gd name="T32" fmla="*/ 78 w 93"/>
                  <a:gd name="T33" fmla="*/ 10 h 104"/>
                  <a:gd name="T34" fmla="*/ 87 w 93"/>
                  <a:gd name="T35" fmla="*/ 28 h 104"/>
                  <a:gd name="T36" fmla="*/ 90 w 93"/>
                  <a:gd name="T37" fmla="*/ 28 h 104"/>
                  <a:gd name="T38" fmla="*/ 89 w 93"/>
                  <a:gd name="T39" fmla="*/ 0 h 104"/>
                  <a:gd name="T40" fmla="*/ 0 w 93"/>
                  <a:gd name="T41" fmla="*/ 0 h 104"/>
                  <a:gd name="T42" fmla="*/ 0 w 93"/>
                  <a:gd name="T43" fmla="*/ 4 h 104"/>
                  <a:gd name="T44" fmla="*/ 17 w 93"/>
                  <a:gd name="T45" fmla="*/ 4 h 104"/>
                  <a:gd name="T46" fmla="*/ 17 w 93"/>
                  <a:gd name="T47" fmla="*/ 100 h 104"/>
                  <a:gd name="T48" fmla="*/ 0 w 93"/>
                  <a:gd name="T49" fmla="*/ 100 h 104"/>
                  <a:gd name="T50" fmla="*/ 0 w 93"/>
                  <a:gd name="T51" fmla="*/ 104 h 104"/>
                  <a:gd name="T52" fmla="*/ 92 w 93"/>
                  <a:gd name="T53" fmla="*/ 104 h 104"/>
                  <a:gd name="T54" fmla="*/ 93 w 93"/>
                  <a:gd name="T55" fmla="*/ 69 h 104"/>
                  <a:gd name="T56" fmla="*/ 90 w 93"/>
                  <a:gd name="T57" fmla="*/ 69 h 104"/>
                  <a:gd name="T58" fmla="*/ 81 w 93"/>
                  <a:gd name="T5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104">
                    <a:moveTo>
                      <a:pt x="81" y="93"/>
                    </a:moveTo>
                    <a:cubicBezTo>
                      <a:pt x="77" y="98"/>
                      <a:pt x="68" y="100"/>
                      <a:pt x="56" y="100"/>
                    </a:cubicBezTo>
                    <a:cubicBezTo>
                      <a:pt x="35" y="100"/>
                      <a:pt x="35" y="100"/>
                      <a:pt x="35" y="100"/>
                    </a:cubicBezTo>
                    <a:cubicBezTo>
                      <a:pt x="35" y="53"/>
                      <a:pt x="35" y="53"/>
                      <a:pt x="35" y="53"/>
                    </a:cubicBezTo>
                    <a:cubicBezTo>
                      <a:pt x="45" y="53"/>
                      <a:pt x="45" y="53"/>
                      <a:pt x="45" y="53"/>
                    </a:cubicBezTo>
                    <a:cubicBezTo>
                      <a:pt x="50" y="53"/>
                      <a:pt x="55" y="54"/>
                      <a:pt x="58" y="57"/>
                    </a:cubicBezTo>
                    <a:cubicBezTo>
                      <a:pt x="60" y="59"/>
                      <a:pt x="62" y="65"/>
                      <a:pt x="62" y="73"/>
                    </a:cubicBezTo>
                    <a:cubicBezTo>
                      <a:pt x="66" y="73"/>
                      <a:pt x="66" y="73"/>
                      <a:pt x="66" y="73"/>
                    </a:cubicBezTo>
                    <a:cubicBezTo>
                      <a:pt x="66" y="29"/>
                      <a:pt x="66" y="29"/>
                      <a:pt x="66" y="29"/>
                    </a:cubicBezTo>
                    <a:cubicBezTo>
                      <a:pt x="62" y="29"/>
                      <a:pt x="62" y="29"/>
                      <a:pt x="62" y="29"/>
                    </a:cubicBezTo>
                    <a:cubicBezTo>
                      <a:pt x="62" y="35"/>
                      <a:pt x="61" y="40"/>
                      <a:pt x="59" y="43"/>
                    </a:cubicBezTo>
                    <a:cubicBezTo>
                      <a:pt x="57" y="45"/>
                      <a:pt x="55" y="47"/>
                      <a:pt x="53" y="48"/>
                    </a:cubicBezTo>
                    <a:cubicBezTo>
                      <a:pt x="51" y="48"/>
                      <a:pt x="48" y="49"/>
                      <a:pt x="45" y="49"/>
                    </a:cubicBezTo>
                    <a:cubicBezTo>
                      <a:pt x="35" y="49"/>
                      <a:pt x="35" y="49"/>
                      <a:pt x="35" y="49"/>
                    </a:cubicBezTo>
                    <a:cubicBezTo>
                      <a:pt x="35" y="4"/>
                      <a:pt x="35" y="4"/>
                      <a:pt x="35" y="4"/>
                    </a:cubicBezTo>
                    <a:cubicBezTo>
                      <a:pt x="57" y="4"/>
                      <a:pt x="57" y="4"/>
                      <a:pt x="57" y="4"/>
                    </a:cubicBezTo>
                    <a:cubicBezTo>
                      <a:pt x="67" y="4"/>
                      <a:pt x="74" y="6"/>
                      <a:pt x="78" y="10"/>
                    </a:cubicBezTo>
                    <a:cubicBezTo>
                      <a:pt x="82" y="14"/>
                      <a:pt x="85" y="20"/>
                      <a:pt x="87" y="28"/>
                    </a:cubicBezTo>
                    <a:cubicBezTo>
                      <a:pt x="90" y="28"/>
                      <a:pt x="90" y="28"/>
                      <a:pt x="90" y="28"/>
                    </a:cubicBezTo>
                    <a:cubicBezTo>
                      <a:pt x="89" y="0"/>
                      <a:pt x="89" y="0"/>
                      <a:pt x="89" y="0"/>
                    </a:cubicBezTo>
                    <a:cubicBezTo>
                      <a:pt x="0" y="0"/>
                      <a:pt x="0" y="0"/>
                      <a:pt x="0" y="0"/>
                    </a:cubicBezTo>
                    <a:cubicBezTo>
                      <a:pt x="0" y="4"/>
                      <a:pt x="0" y="4"/>
                      <a:pt x="0" y="4"/>
                    </a:cubicBezTo>
                    <a:cubicBezTo>
                      <a:pt x="17" y="4"/>
                      <a:pt x="17" y="4"/>
                      <a:pt x="17" y="4"/>
                    </a:cubicBezTo>
                    <a:cubicBezTo>
                      <a:pt x="17" y="100"/>
                      <a:pt x="17" y="100"/>
                      <a:pt x="17" y="100"/>
                    </a:cubicBezTo>
                    <a:cubicBezTo>
                      <a:pt x="0" y="100"/>
                      <a:pt x="0" y="100"/>
                      <a:pt x="0" y="100"/>
                    </a:cubicBezTo>
                    <a:cubicBezTo>
                      <a:pt x="0" y="104"/>
                      <a:pt x="0" y="104"/>
                      <a:pt x="0" y="104"/>
                    </a:cubicBezTo>
                    <a:cubicBezTo>
                      <a:pt x="92" y="104"/>
                      <a:pt x="92" y="104"/>
                      <a:pt x="92" y="104"/>
                    </a:cubicBezTo>
                    <a:cubicBezTo>
                      <a:pt x="93" y="69"/>
                      <a:pt x="93" y="69"/>
                      <a:pt x="93" y="69"/>
                    </a:cubicBezTo>
                    <a:cubicBezTo>
                      <a:pt x="90" y="69"/>
                      <a:pt x="90" y="69"/>
                      <a:pt x="90" y="69"/>
                    </a:cubicBezTo>
                    <a:cubicBezTo>
                      <a:pt x="89" y="80"/>
                      <a:pt x="86" y="88"/>
                      <a:pt x="81"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5" name="Freeform 485"/>
              <p:cNvSpPr>
                <a:spLocks noEditPoints="1"/>
              </p:cNvSpPr>
              <p:nvPr/>
            </p:nvSpPr>
            <p:spPr bwMode="auto">
              <a:xfrm>
                <a:off x="4633913" y="3784600"/>
                <a:ext cx="49212" cy="55563"/>
              </a:xfrm>
              <a:custGeom>
                <a:avLst/>
                <a:gdLst>
                  <a:gd name="T0" fmla="*/ 67 w 90"/>
                  <a:gd name="T1" fmla="*/ 44 h 104"/>
                  <a:gd name="T2" fmla="*/ 58 w 90"/>
                  <a:gd name="T3" fmla="*/ 51 h 104"/>
                  <a:gd name="T4" fmla="*/ 45 w 90"/>
                  <a:gd name="T5" fmla="*/ 53 h 104"/>
                  <a:gd name="T6" fmla="*/ 35 w 90"/>
                  <a:gd name="T7" fmla="*/ 53 h 104"/>
                  <a:gd name="T8" fmla="*/ 35 w 90"/>
                  <a:gd name="T9" fmla="*/ 4 h 104"/>
                  <a:gd name="T10" fmla="*/ 48 w 90"/>
                  <a:gd name="T11" fmla="*/ 4 h 104"/>
                  <a:gd name="T12" fmla="*/ 59 w 90"/>
                  <a:gd name="T13" fmla="*/ 5 h 104"/>
                  <a:gd name="T14" fmla="*/ 67 w 90"/>
                  <a:gd name="T15" fmla="*/ 11 h 104"/>
                  <a:gd name="T16" fmla="*/ 71 w 90"/>
                  <a:gd name="T17" fmla="*/ 27 h 104"/>
                  <a:gd name="T18" fmla="*/ 67 w 90"/>
                  <a:gd name="T19" fmla="*/ 44 h 104"/>
                  <a:gd name="T20" fmla="*/ 53 w 90"/>
                  <a:gd name="T21" fmla="*/ 0 h 104"/>
                  <a:gd name="T22" fmla="*/ 0 w 90"/>
                  <a:gd name="T23" fmla="*/ 0 h 104"/>
                  <a:gd name="T24" fmla="*/ 0 w 90"/>
                  <a:gd name="T25" fmla="*/ 4 h 104"/>
                  <a:gd name="T26" fmla="*/ 16 w 90"/>
                  <a:gd name="T27" fmla="*/ 4 h 104"/>
                  <a:gd name="T28" fmla="*/ 16 w 90"/>
                  <a:gd name="T29" fmla="*/ 100 h 104"/>
                  <a:gd name="T30" fmla="*/ 0 w 90"/>
                  <a:gd name="T31" fmla="*/ 100 h 104"/>
                  <a:gd name="T32" fmla="*/ 0 w 90"/>
                  <a:gd name="T33" fmla="*/ 104 h 104"/>
                  <a:gd name="T34" fmla="*/ 52 w 90"/>
                  <a:gd name="T35" fmla="*/ 104 h 104"/>
                  <a:gd name="T36" fmla="*/ 52 w 90"/>
                  <a:gd name="T37" fmla="*/ 100 h 104"/>
                  <a:gd name="T38" fmla="*/ 35 w 90"/>
                  <a:gd name="T39" fmla="*/ 100 h 104"/>
                  <a:gd name="T40" fmla="*/ 35 w 90"/>
                  <a:gd name="T41" fmla="*/ 57 h 104"/>
                  <a:gd name="T42" fmla="*/ 50 w 90"/>
                  <a:gd name="T43" fmla="*/ 57 h 104"/>
                  <a:gd name="T44" fmla="*/ 81 w 90"/>
                  <a:gd name="T45" fmla="*/ 48 h 104"/>
                  <a:gd name="T46" fmla="*/ 90 w 90"/>
                  <a:gd name="T47" fmla="*/ 28 h 104"/>
                  <a:gd name="T48" fmla="*/ 81 w 90"/>
                  <a:gd name="T49" fmla="*/ 8 h 104"/>
                  <a:gd name="T50" fmla="*/ 53 w 90"/>
                  <a:gd name="T5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 h="104">
                    <a:moveTo>
                      <a:pt x="67" y="44"/>
                    </a:moveTo>
                    <a:cubicBezTo>
                      <a:pt x="64" y="48"/>
                      <a:pt x="61" y="50"/>
                      <a:pt x="58" y="51"/>
                    </a:cubicBezTo>
                    <a:cubicBezTo>
                      <a:pt x="54" y="52"/>
                      <a:pt x="50" y="53"/>
                      <a:pt x="45" y="53"/>
                    </a:cubicBezTo>
                    <a:cubicBezTo>
                      <a:pt x="35" y="53"/>
                      <a:pt x="35" y="53"/>
                      <a:pt x="35" y="53"/>
                    </a:cubicBezTo>
                    <a:cubicBezTo>
                      <a:pt x="35" y="4"/>
                      <a:pt x="35" y="4"/>
                      <a:pt x="35" y="4"/>
                    </a:cubicBezTo>
                    <a:cubicBezTo>
                      <a:pt x="48" y="4"/>
                      <a:pt x="48" y="4"/>
                      <a:pt x="48" y="4"/>
                    </a:cubicBezTo>
                    <a:cubicBezTo>
                      <a:pt x="53" y="4"/>
                      <a:pt x="56" y="5"/>
                      <a:pt x="59" y="5"/>
                    </a:cubicBezTo>
                    <a:cubicBezTo>
                      <a:pt x="62" y="6"/>
                      <a:pt x="65" y="8"/>
                      <a:pt x="67" y="11"/>
                    </a:cubicBezTo>
                    <a:cubicBezTo>
                      <a:pt x="69" y="15"/>
                      <a:pt x="71" y="20"/>
                      <a:pt x="71" y="27"/>
                    </a:cubicBezTo>
                    <a:cubicBezTo>
                      <a:pt x="71" y="35"/>
                      <a:pt x="69" y="41"/>
                      <a:pt x="67" y="44"/>
                    </a:cubicBezTo>
                    <a:moveTo>
                      <a:pt x="53" y="0"/>
                    </a:moveTo>
                    <a:cubicBezTo>
                      <a:pt x="0" y="0"/>
                      <a:pt x="0" y="0"/>
                      <a:pt x="0" y="0"/>
                    </a:cubicBezTo>
                    <a:cubicBezTo>
                      <a:pt x="0" y="4"/>
                      <a:pt x="0" y="4"/>
                      <a:pt x="0" y="4"/>
                    </a:cubicBezTo>
                    <a:cubicBezTo>
                      <a:pt x="16" y="4"/>
                      <a:pt x="16" y="4"/>
                      <a:pt x="16" y="4"/>
                    </a:cubicBezTo>
                    <a:cubicBezTo>
                      <a:pt x="16" y="100"/>
                      <a:pt x="16" y="100"/>
                      <a:pt x="16" y="100"/>
                    </a:cubicBezTo>
                    <a:cubicBezTo>
                      <a:pt x="0" y="100"/>
                      <a:pt x="0" y="100"/>
                      <a:pt x="0" y="100"/>
                    </a:cubicBezTo>
                    <a:cubicBezTo>
                      <a:pt x="0" y="104"/>
                      <a:pt x="0" y="104"/>
                      <a:pt x="0" y="104"/>
                    </a:cubicBezTo>
                    <a:cubicBezTo>
                      <a:pt x="52" y="104"/>
                      <a:pt x="52" y="104"/>
                      <a:pt x="52" y="104"/>
                    </a:cubicBezTo>
                    <a:cubicBezTo>
                      <a:pt x="52" y="100"/>
                      <a:pt x="52" y="100"/>
                      <a:pt x="52" y="100"/>
                    </a:cubicBezTo>
                    <a:cubicBezTo>
                      <a:pt x="35" y="100"/>
                      <a:pt x="35" y="100"/>
                      <a:pt x="35" y="100"/>
                    </a:cubicBezTo>
                    <a:cubicBezTo>
                      <a:pt x="35" y="57"/>
                      <a:pt x="35" y="57"/>
                      <a:pt x="35" y="57"/>
                    </a:cubicBezTo>
                    <a:cubicBezTo>
                      <a:pt x="50" y="57"/>
                      <a:pt x="50" y="57"/>
                      <a:pt x="50" y="57"/>
                    </a:cubicBezTo>
                    <a:cubicBezTo>
                      <a:pt x="64" y="57"/>
                      <a:pt x="74" y="54"/>
                      <a:pt x="81" y="48"/>
                    </a:cubicBezTo>
                    <a:cubicBezTo>
                      <a:pt x="87" y="43"/>
                      <a:pt x="90" y="36"/>
                      <a:pt x="90" y="28"/>
                    </a:cubicBezTo>
                    <a:cubicBezTo>
                      <a:pt x="90" y="20"/>
                      <a:pt x="87" y="14"/>
                      <a:pt x="81" y="8"/>
                    </a:cubicBezTo>
                    <a:cubicBezTo>
                      <a:pt x="75" y="3"/>
                      <a:pt x="66" y="0"/>
                      <a:pt x="53"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6" name="Freeform 486"/>
              <p:cNvSpPr>
                <a:spLocks/>
              </p:cNvSpPr>
              <p:nvPr/>
            </p:nvSpPr>
            <p:spPr bwMode="auto">
              <a:xfrm>
                <a:off x="4708525" y="3784600"/>
                <a:ext cx="57150" cy="57150"/>
              </a:xfrm>
              <a:custGeom>
                <a:avLst/>
                <a:gdLst>
                  <a:gd name="T0" fmla="*/ 69 w 106"/>
                  <a:gd name="T1" fmla="*/ 4 h 107"/>
                  <a:gd name="T2" fmla="*/ 86 w 106"/>
                  <a:gd name="T3" fmla="*/ 4 h 107"/>
                  <a:gd name="T4" fmla="*/ 86 w 106"/>
                  <a:gd name="T5" fmla="*/ 65 h 107"/>
                  <a:gd name="T6" fmla="*/ 83 w 106"/>
                  <a:gd name="T7" fmla="*/ 88 h 107"/>
                  <a:gd name="T8" fmla="*/ 73 w 106"/>
                  <a:gd name="T9" fmla="*/ 98 h 107"/>
                  <a:gd name="T10" fmla="*/ 57 w 106"/>
                  <a:gd name="T11" fmla="*/ 102 h 107"/>
                  <a:gd name="T12" fmla="*/ 41 w 106"/>
                  <a:gd name="T13" fmla="*/ 97 h 107"/>
                  <a:gd name="T14" fmla="*/ 34 w 106"/>
                  <a:gd name="T15" fmla="*/ 85 h 107"/>
                  <a:gd name="T16" fmla="*/ 33 w 106"/>
                  <a:gd name="T17" fmla="*/ 65 h 107"/>
                  <a:gd name="T18" fmla="*/ 33 w 106"/>
                  <a:gd name="T19" fmla="*/ 4 h 107"/>
                  <a:gd name="T20" fmla="*/ 50 w 106"/>
                  <a:gd name="T21" fmla="*/ 4 h 107"/>
                  <a:gd name="T22" fmla="*/ 50 w 106"/>
                  <a:gd name="T23" fmla="*/ 0 h 107"/>
                  <a:gd name="T24" fmla="*/ 0 w 106"/>
                  <a:gd name="T25" fmla="*/ 0 h 107"/>
                  <a:gd name="T26" fmla="*/ 0 w 106"/>
                  <a:gd name="T27" fmla="*/ 4 h 107"/>
                  <a:gd name="T28" fmla="*/ 15 w 106"/>
                  <a:gd name="T29" fmla="*/ 4 h 107"/>
                  <a:gd name="T30" fmla="*/ 15 w 106"/>
                  <a:gd name="T31" fmla="*/ 67 h 107"/>
                  <a:gd name="T32" fmla="*/ 17 w 106"/>
                  <a:gd name="T33" fmla="*/ 88 h 107"/>
                  <a:gd name="T34" fmla="*/ 26 w 106"/>
                  <a:gd name="T35" fmla="*/ 101 h 107"/>
                  <a:gd name="T36" fmla="*/ 51 w 106"/>
                  <a:gd name="T37" fmla="*/ 107 h 107"/>
                  <a:gd name="T38" fmla="*/ 67 w 106"/>
                  <a:gd name="T39" fmla="*/ 105 h 107"/>
                  <a:gd name="T40" fmla="*/ 80 w 106"/>
                  <a:gd name="T41" fmla="*/ 98 h 107"/>
                  <a:gd name="T42" fmla="*/ 87 w 106"/>
                  <a:gd name="T43" fmla="*/ 87 h 107"/>
                  <a:gd name="T44" fmla="*/ 89 w 106"/>
                  <a:gd name="T45" fmla="*/ 67 h 107"/>
                  <a:gd name="T46" fmla="*/ 89 w 106"/>
                  <a:gd name="T47" fmla="*/ 4 h 107"/>
                  <a:gd name="T48" fmla="*/ 106 w 106"/>
                  <a:gd name="T49" fmla="*/ 4 h 107"/>
                  <a:gd name="T50" fmla="*/ 106 w 106"/>
                  <a:gd name="T51" fmla="*/ 0 h 107"/>
                  <a:gd name="T52" fmla="*/ 69 w 106"/>
                  <a:gd name="T53" fmla="*/ 0 h 107"/>
                  <a:gd name="T54" fmla="*/ 69 w 106"/>
                  <a:gd name="T55" fmla="*/ 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107">
                    <a:moveTo>
                      <a:pt x="69" y="4"/>
                    </a:moveTo>
                    <a:cubicBezTo>
                      <a:pt x="86" y="4"/>
                      <a:pt x="86" y="4"/>
                      <a:pt x="86" y="4"/>
                    </a:cubicBezTo>
                    <a:cubicBezTo>
                      <a:pt x="86" y="65"/>
                      <a:pt x="86" y="65"/>
                      <a:pt x="86" y="65"/>
                    </a:cubicBezTo>
                    <a:cubicBezTo>
                      <a:pt x="86" y="77"/>
                      <a:pt x="85" y="84"/>
                      <a:pt x="83" y="88"/>
                    </a:cubicBezTo>
                    <a:cubicBezTo>
                      <a:pt x="81" y="92"/>
                      <a:pt x="78" y="96"/>
                      <a:pt x="73" y="98"/>
                    </a:cubicBezTo>
                    <a:cubicBezTo>
                      <a:pt x="68" y="101"/>
                      <a:pt x="63" y="102"/>
                      <a:pt x="57" y="102"/>
                    </a:cubicBezTo>
                    <a:cubicBezTo>
                      <a:pt x="49" y="102"/>
                      <a:pt x="44" y="100"/>
                      <a:pt x="41" y="97"/>
                    </a:cubicBezTo>
                    <a:cubicBezTo>
                      <a:pt x="37" y="94"/>
                      <a:pt x="35" y="90"/>
                      <a:pt x="34" y="85"/>
                    </a:cubicBezTo>
                    <a:cubicBezTo>
                      <a:pt x="34" y="80"/>
                      <a:pt x="33" y="74"/>
                      <a:pt x="33" y="65"/>
                    </a:cubicBezTo>
                    <a:cubicBezTo>
                      <a:pt x="33" y="4"/>
                      <a:pt x="33" y="4"/>
                      <a:pt x="33" y="4"/>
                    </a:cubicBezTo>
                    <a:cubicBezTo>
                      <a:pt x="50" y="4"/>
                      <a:pt x="50" y="4"/>
                      <a:pt x="50" y="4"/>
                    </a:cubicBezTo>
                    <a:cubicBezTo>
                      <a:pt x="50" y="0"/>
                      <a:pt x="50" y="0"/>
                      <a:pt x="50" y="0"/>
                    </a:cubicBezTo>
                    <a:cubicBezTo>
                      <a:pt x="0" y="0"/>
                      <a:pt x="0" y="0"/>
                      <a:pt x="0" y="0"/>
                    </a:cubicBezTo>
                    <a:cubicBezTo>
                      <a:pt x="0" y="4"/>
                      <a:pt x="0" y="4"/>
                      <a:pt x="0" y="4"/>
                    </a:cubicBezTo>
                    <a:cubicBezTo>
                      <a:pt x="15" y="4"/>
                      <a:pt x="15" y="4"/>
                      <a:pt x="15" y="4"/>
                    </a:cubicBezTo>
                    <a:cubicBezTo>
                      <a:pt x="15" y="67"/>
                      <a:pt x="15" y="67"/>
                      <a:pt x="15" y="67"/>
                    </a:cubicBezTo>
                    <a:cubicBezTo>
                      <a:pt x="15" y="76"/>
                      <a:pt x="16" y="83"/>
                      <a:pt x="17" y="88"/>
                    </a:cubicBezTo>
                    <a:cubicBezTo>
                      <a:pt x="18" y="93"/>
                      <a:pt x="21" y="98"/>
                      <a:pt x="26" y="101"/>
                    </a:cubicBezTo>
                    <a:cubicBezTo>
                      <a:pt x="32" y="105"/>
                      <a:pt x="40" y="107"/>
                      <a:pt x="51" y="107"/>
                    </a:cubicBezTo>
                    <a:cubicBezTo>
                      <a:pt x="57" y="107"/>
                      <a:pt x="62" y="106"/>
                      <a:pt x="67" y="105"/>
                    </a:cubicBezTo>
                    <a:cubicBezTo>
                      <a:pt x="72" y="103"/>
                      <a:pt x="76" y="101"/>
                      <a:pt x="80" y="98"/>
                    </a:cubicBezTo>
                    <a:cubicBezTo>
                      <a:pt x="84" y="95"/>
                      <a:pt x="86" y="92"/>
                      <a:pt x="87" y="87"/>
                    </a:cubicBezTo>
                    <a:cubicBezTo>
                      <a:pt x="89" y="83"/>
                      <a:pt x="89" y="76"/>
                      <a:pt x="89" y="67"/>
                    </a:cubicBezTo>
                    <a:cubicBezTo>
                      <a:pt x="89" y="4"/>
                      <a:pt x="89" y="4"/>
                      <a:pt x="89" y="4"/>
                    </a:cubicBezTo>
                    <a:cubicBezTo>
                      <a:pt x="106" y="4"/>
                      <a:pt x="106" y="4"/>
                      <a:pt x="106" y="4"/>
                    </a:cubicBezTo>
                    <a:cubicBezTo>
                      <a:pt x="106" y="0"/>
                      <a:pt x="106" y="0"/>
                      <a:pt x="106" y="0"/>
                    </a:cubicBezTo>
                    <a:cubicBezTo>
                      <a:pt x="69" y="0"/>
                      <a:pt x="69" y="0"/>
                      <a:pt x="69" y="0"/>
                    </a:cubicBezTo>
                    <a:lnTo>
                      <a:pt x="69"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7" name="Freeform 487"/>
              <p:cNvSpPr>
                <a:spLocks noEditPoints="1"/>
              </p:cNvSpPr>
              <p:nvPr/>
            </p:nvSpPr>
            <p:spPr bwMode="auto">
              <a:xfrm>
                <a:off x="4791075" y="3784600"/>
                <a:ext cx="50800" cy="55563"/>
              </a:xfrm>
              <a:custGeom>
                <a:avLst/>
                <a:gdLst>
                  <a:gd name="T0" fmla="*/ 70 w 94"/>
                  <a:gd name="T1" fmla="*/ 92 h 104"/>
                  <a:gd name="T2" fmla="*/ 61 w 94"/>
                  <a:gd name="T3" fmla="*/ 99 h 104"/>
                  <a:gd name="T4" fmla="*/ 48 w 94"/>
                  <a:gd name="T5" fmla="*/ 100 h 104"/>
                  <a:gd name="T6" fmla="*/ 34 w 94"/>
                  <a:gd name="T7" fmla="*/ 100 h 104"/>
                  <a:gd name="T8" fmla="*/ 34 w 94"/>
                  <a:gd name="T9" fmla="*/ 52 h 104"/>
                  <a:gd name="T10" fmla="*/ 48 w 94"/>
                  <a:gd name="T11" fmla="*/ 52 h 104"/>
                  <a:gd name="T12" fmla="*/ 68 w 94"/>
                  <a:gd name="T13" fmla="*/ 57 h 104"/>
                  <a:gd name="T14" fmla="*/ 73 w 94"/>
                  <a:gd name="T15" fmla="*/ 75 h 104"/>
                  <a:gd name="T16" fmla="*/ 70 w 94"/>
                  <a:gd name="T17" fmla="*/ 92 h 104"/>
                  <a:gd name="T18" fmla="*/ 34 w 94"/>
                  <a:gd name="T19" fmla="*/ 4 h 104"/>
                  <a:gd name="T20" fmla="*/ 50 w 94"/>
                  <a:gd name="T21" fmla="*/ 4 h 104"/>
                  <a:gd name="T22" fmla="*/ 61 w 94"/>
                  <a:gd name="T23" fmla="*/ 5 h 104"/>
                  <a:gd name="T24" fmla="*/ 68 w 94"/>
                  <a:gd name="T25" fmla="*/ 11 h 104"/>
                  <a:gd name="T26" fmla="*/ 71 w 94"/>
                  <a:gd name="T27" fmla="*/ 24 h 104"/>
                  <a:gd name="T28" fmla="*/ 67 w 94"/>
                  <a:gd name="T29" fmla="*/ 42 h 104"/>
                  <a:gd name="T30" fmla="*/ 48 w 94"/>
                  <a:gd name="T31" fmla="*/ 48 h 104"/>
                  <a:gd name="T32" fmla="*/ 34 w 94"/>
                  <a:gd name="T33" fmla="*/ 48 h 104"/>
                  <a:gd name="T34" fmla="*/ 34 w 94"/>
                  <a:gd name="T35" fmla="*/ 4 h 104"/>
                  <a:gd name="T36" fmla="*/ 62 w 94"/>
                  <a:gd name="T37" fmla="*/ 50 h 104"/>
                  <a:gd name="T38" fmla="*/ 62 w 94"/>
                  <a:gd name="T39" fmla="*/ 50 h 104"/>
                  <a:gd name="T40" fmla="*/ 90 w 94"/>
                  <a:gd name="T41" fmla="*/ 25 h 104"/>
                  <a:gd name="T42" fmla="*/ 88 w 94"/>
                  <a:gd name="T43" fmla="*/ 15 h 104"/>
                  <a:gd name="T44" fmla="*/ 80 w 94"/>
                  <a:gd name="T45" fmla="*/ 6 h 104"/>
                  <a:gd name="T46" fmla="*/ 68 w 94"/>
                  <a:gd name="T47" fmla="*/ 1 h 104"/>
                  <a:gd name="T48" fmla="*/ 53 w 94"/>
                  <a:gd name="T49" fmla="*/ 0 h 104"/>
                  <a:gd name="T50" fmla="*/ 0 w 94"/>
                  <a:gd name="T51" fmla="*/ 0 h 104"/>
                  <a:gd name="T52" fmla="*/ 0 w 94"/>
                  <a:gd name="T53" fmla="*/ 4 h 104"/>
                  <a:gd name="T54" fmla="*/ 16 w 94"/>
                  <a:gd name="T55" fmla="*/ 4 h 104"/>
                  <a:gd name="T56" fmla="*/ 16 w 94"/>
                  <a:gd name="T57" fmla="*/ 100 h 104"/>
                  <a:gd name="T58" fmla="*/ 0 w 94"/>
                  <a:gd name="T59" fmla="*/ 100 h 104"/>
                  <a:gd name="T60" fmla="*/ 0 w 94"/>
                  <a:gd name="T61" fmla="*/ 104 h 104"/>
                  <a:gd name="T62" fmla="*/ 52 w 94"/>
                  <a:gd name="T63" fmla="*/ 104 h 104"/>
                  <a:gd name="T64" fmla="*/ 69 w 94"/>
                  <a:gd name="T65" fmla="*/ 103 h 104"/>
                  <a:gd name="T66" fmla="*/ 82 w 94"/>
                  <a:gd name="T67" fmla="*/ 98 h 104"/>
                  <a:gd name="T68" fmla="*/ 91 w 94"/>
                  <a:gd name="T69" fmla="*/ 88 h 104"/>
                  <a:gd name="T70" fmla="*/ 94 w 94"/>
                  <a:gd name="T71" fmla="*/ 77 h 104"/>
                  <a:gd name="T72" fmla="*/ 62 w 94"/>
                  <a:gd name="T73" fmla="*/ 5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104">
                    <a:moveTo>
                      <a:pt x="70" y="92"/>
                    </a:moveTo>
                    <a:cubicBezTo>
                      <a:pt x="67" y="96"/>
                      <a:pt x="65" y="98"/>
                      <a:pt x="61" y="99"/>
                    </a:cubicBezTo>
                    <a:cubicBezTo>
                      <a:pt x="58" y="100"/>
                      <a:pt x="54" y="100"/>
                      <a:pt x="48" y="100"/>
                    </a:cubicBezTo>
                    <a:cubicBezTo>
                      <a:pt x="34" y="100"/>
                      <a:pt x="34" y="100"/>
                      <a:pt x="34" y="100"/>
                    </a:cubicBezTo>
                    <a:cubicBezTo>
                      <a:pt x="34" y="52"/>
                      <a:pt x="34" y="52"/>
                      <a:pt x="34" y="52"/>
                    </a:cubicBezTo>
                    <a:cubicBezTo>
                      <a:pt x="48" y="52"/>
                      <a:pt x="48" y="52"/>
                      <a:pt x="48" y="52"/>
                    </a:cubicBezTo>
                    <a:cubicBezTo>
                      <a:pt x="58" y="52"/>
                      <a:pt x="65" y="54"/>
                      <a:pt x="68" y="57"/>
                    </a:cubicBezTo>
                    <a:cubicBezTo>
                      <a:pt x="71" y="61"/>
                      <a:pt x="73" y="67"/>
                      <a:pt x="73" y="75"/>
                    </a:cubicBezTo>
                    <a:cubicBezTo>
                      <a:pt x="73" y="83"/>
                      <a:pt x="72" y="89"/>
                      <a:pt x="70" y="92"/>
                    </a:cubicBezTo>
                    <a:moveTo>
                      <a:pt x="34" y="4"/>
                    </a:moveTo>
                    <a:cubicBezTo>
                      <a:pt x="50" y="4"/>
                      <a:pt x="50" y="4"/>
                      <a:pt x="50" y="4"/>
                    </a:cubicBezTo>
                    <a:cubicBezTo>
                      <a:pt x="55" y="4"/>
                      <a:pt x="59" y="5"/>
                      <a:pt x="61" y="5"/>
                    </a:cubicBezTo>
                    <a:cubicBezTo>
                      <a:pt x="64" y="6"/>
                      <a:pt x="66" y="8"/>
                      <a:pt x="68" y="11"/>
                    </a:cubicBezTo>
                    <a:cubicBezTo>
                      <a:pt x="70" y="13"/>
                      <a:pt x="71" y="18"/>
                      <a:pt x="71" y="24"/>
                    </a:cubicBezTo>
                    <a:cubicBezTo>
                      <a:pt x="71" y="32"/>
                      <a:pt x="69" y="38"/>
                      <a:pt x="67" y="42"/>
                    </a:cubicBezTo>
                    <a:cubicBezTo>
                      <a:pt x="64" y="46"/>
                      <a:pt x="58" y="48"/>
                      <a:pt x="48" y="48"/>
                    </a:cubicBezTo>
                    <a:cubicBezTo>
                      <a:pt x="34" y="48"/>
                      <a:pt x="34" y="48"/>
                      <a:pt x="34" y="48"/>
                    </a:cubicBezTo>
                    <a:lnTo>
                      <a:pt x="34" y="4"/>
                    </a:lnTo>
                    <a:close/>
                    <a:moveTo>
                      <a:pt x="62" y="50"/>
                    </a:moveTo>
                    <a:cubicBezTo>
                      <a:pt x="62" y="50"/>
                      <a:pt x="62" y="50"/>
                      <a:pt x="62" y="50"/>
                    </a:cubicBezTo>
                    <a:cubicBezTo>
                      <a:pt x="81" y="46"/>
                      <a:pt x="90" y="38"/>
                      <a:pt x="90" y="25"/>
                    </a:cubicBezTo>
                    <a:cubicBezTo>
                      <a:pt x="90" y="22"/>
                      <a:pt x="89" y="19"/>
                      <a:pt x="88" y="15"/>
                    </a:cubicBezTo>
                    <a:cubicBezTo>
                      <a:pt x="86" y="11"/>
                      <a:pt x="83" y="8"/>
                      <a:pt x="80" y="6"/>
                    </a:cubicBezTo>
                    <a:cubicBezTo>
                      <a:pt x="76" y="3"/>
                      <a:pt x="72" y="2"/>
                      <a:pt x="68" y="1"/>
                    </a:cubicBezTo>
                    <a:cubicBezTo>
                      <a:pt x="64" y="1"/>
                      <a:pt x="59" y="0"/>
                      <a:pt x="53" y="0"/>
                    </a:cubicBezTo>
                    <a:cubicBezTo>
                      <a:pt x="0" y="0"/>
                      <a:pt x="0" y="0"/>
                      <a:pt x="0" y="0"/>
                    </a:cubicBezTo>
                    <a:cubicBezTo>
                      <a:pt x="0" y="4"/>
                      <a:pt x="0" y="4"/>
                      <a:pt x="0" y="4"/>
                    </a:cubicBezTo>
                    <a:cubicBezTo>
                      <a:pt x="16" y="4"/>
                      <a:pt x="16" y="4"/>
                      <a:pt x="16" y="4"/>
                    </a:cubicBezTo>
                    <a:cubicBezTo>
                      <a:pt x="16" y="100"/>
                      <a:pt x="16" y="100"/>
                      <a:pt x="16" y="100"/>
                    </a:cubicBezTo>
                    <a:cubicBezTo>
                      <a:pt x="0" y="100"/>
                      <a:pt x="0" y="100"/>
                      <a:pt x="0" y="100"/>
                    </a:cubicBezTo>
                    <a:cubicBezTo>
                      <a:pt x="0" y="104"/>
                      <a:pt x="0" y="104"/>
                      <a:pt x="0" y="104"/>
                    </a:cubicBezTo>
                    <a:cubicBezTo>
                      <a:pt x="52" y="104"/>
                      <a:pt x="52" y="104"/>
                      <a:pt x="52" y="104"/>
                    </a:cubicBezTo>
                    <a:cubicBezTo>
                      <a:pt x="59" y="104"/>
                      <a:pt x="65" y="104"/>
                      <a:pt x="69" y="103"/>
                    </a:cubicBezTo>
                    <a:cubicBezTo>
                      <a:pt x="73" y="102"/>
                      <a:pt x="78" y="101"/>
                      <a:pt x="82" y="98"/>
                    </a:cubicBezTo>
                    <a:cubicBezTo>
                      <a:pt x="86" y="95"/>
                      <a:pt x="89" y="92"/>
                      <a:pt x="91" y="88"/>
                    </a:cubicBezTo>
                    <a:cubicBezTo>
                      <a:pt x="93" y="84"/>
                      <a:pt x="94" y="80"/>
                      <a:pt x="94" y="77"/>
                    </a:cubicBezTo>
                    <a:cubicBezTo>
                      <a:pt x="94" y="62"/>
                      <a:pt x="83" y="53"/>
                      <a:pt x="62" y="5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8" name="Freeform 488"/>
              <p:cNvSpPr>
                <a:spLocks/>
              </p:cNvSpPr>
              <p:nvPr/>
            </p:nvSpPr>
            <p:spPr bwMode="auto">
              <a:xfrm>
                <a:off x="4868863" y="3784600"/>
                <a:ext cx="49212" cy="55563"/>
              </a:xfrm>
              <a:custGeom>
                <a:avLst/>
                <a:gdLst>
                  <a:gd name="T0" fmla="*/ 82 w 90"/>
                  <a:gd name="T1" fmla="*/ 85 h 104"/>
                  <a:gd name="T2" fmla="*/ 76 w 90"/>
                  <a:gd name="T3" fmla="*/ 94 h 104"/>
                  <a:gd name="T4" fmla="*/ 69 w 90"/>
                  <a:gd name="T5" fmla="*/ 99 h 104"/>
                  <a:gd name="T6" fmla="*/ 58 w 90"/>
                  <a:gd name="T7" fmla="*/ 100 h 104"/>
                  <a:gd name="T8" fmla="*/ 35 w 90"/>
                  <a:gd name="T9" fmla="*/ 100 h 104"/>
                  <a:gd name="T10" fmla="*/ 35 w 90"/>
                  <a:gd name="T11" fmla="*/ 4 h 104"/>
                  <a:gd name="T12" fmla="*/ 52 w 90"/>
                  <a:gd name="T13" fmla="*/ 4 h 104"/>
                  <a:gd name="T14" fmla="*/ 52 w 90"/>
                  <a:gd name="T15" fmla="*/ 0 h 104"/>
                  <a:gd name="T16" fmla="*/ 0 w 90"/>
                  <a:gd name="T17" fmla="*/ 0 h 104"/>
                  <a:gd name="T18" fmla="*/ 0 w 90"/>
                  <a:gd name="T19" fmla="*/ 4 h 104"/>
                  <a:gd name="T20" fmla="*/ 16 w 90"/>
                  <a:gd name="T21" fmla="*/ 4 h 104"/>
                  <a:gd name="T22" fmla="*/ 16 w 90"/>
                  <a:gd name="T23" fmla="*/ 100 h 104"/>
                  <a:gd name="T24" fmla="*/ 0 w 90"/>
                  <a:gd name="T25" fmla="*/ 100 h 104"/>
                  <a:gd name="T26" fmla="*/ 0 w 90"/>
                  <a:gd name="T27" fmla="*/ 104 h 104"/>
                  <a:gd name="T28" fmla="*/ 87 w 90"/>
                  <a:gd name="T29" fmla="*/ 104 h 104"/>
                  <a:gd name="T30" fmla="*/ 90 w 90"/>
                  <a:gd name="T31" fmla="*/ 70 h 104"/>
                  <a:gd name="T32" fmla="*/ 86 w 90"/>
                  <a:gd name="T33" fmla="*/ 70 h 104"/>
                  <a:gd name="T34" fmla="*/ 82 w 90"/>
                  <a:gd name="T3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04">
                    <a:moveTo>
                      <a:pt x="82" y="85"/>
                    </a:moveTo>
                    <a:cubicBezTo>
                      <a:pt x="81" y="89"/>
                      <a:pt x="79" y="92"/>
                      <a:pt x="76" y="94"/>
                    </a:cubicBezTo>
                    <a:cubicBezTo>
                      <a:pt x="74" y="97"/>
                      <a:pt x="71" y="99"/>
                      <a:pt x="69" y="99"/>
                    </a:cubicBezTo>
                    <a:cubicBezTo>
                      <a:pt x="66" y="100"/>
                      <a:pt x="63" y="100"/>
                      <a:pt x="58" y="100"/>
                    </a:cubicBezTo>
                    <a:cubicBezTo>
                      <a:pt x="35" y="100"/>
                      <a:pt x="35" y="100"/>
                      <a:pt x="35" y="100"/>
                    </a:cubicBezTo>
                    <a:cubicBezTo>
                      <a:pt x="35" y="4"/>
                      <a:pt x="35" y="4"/>
                      <a:pt x="35" y="4"/>
                    </a:cubicBezTo>
                    <a:cubicBezTo>
                      <a:pt x="52" y="4"/>
                      <a:pt x="52" y="4"/>
                      <a:pt x="52" y="4"/>
                    </a:cubicBezTo>
                    <a:cubicBezTo>
                      <a:pt x="52" y="0"/>
                      <a:pt x="52" y="0"/>
                      <a:pt x="52" y="0"/>
                    </a:cubicBezTo>
                    <a:cubicBezTo>
                      <a:pt x="0" y="0"/>
                      <a:pt x="0" y="0"/>
                      <a:pt x="0" y="0"/>
                    </a:cubicBezTo>
                    <a:cubicBezTo>
                      <a:pt x="0" y="4"/>
                      <a:pt x="0" y="4"/>
                      <a:pt x="0" y="4"/>
                    </a:cubicBezTo>
                    <a:cubicBezTo>
                      <a:pt x="16" y="4"/>
                      <a:pt x="16" y="4"/>
                      <a:pt x="16" y="4"/>
                    </a:cubicBezTo>
                    <a:cubicBezTo>
                      <a:pt x="16" y="100"/>
                      <a:pt x="16" y="100"/>
                      <a:pt x="16" y="100"/>
                    </a:cubicBezTo>
                    <a:cubicBezTo>
                      <a:pt x="0" y="100"/>
                      <a:pt x="0" y="100"/>
                      <a:pt x="0" y="100"/>
                    </a:cubicBezTo>
                    <a:cubicBezTo>
                      <a:pt x="0" y="104"/>
                      <a:pt x="0" y="104"/>
                      <a:pt x="0" y="104"/>
                    </a:cubicBezTo>
                    <a:cubicBezTo>
                      <a:pt x="87" y="104"/>
                      <a:pt x="87" y="104"/>
                      <a:pt x="87" y="104"/>
                    </a:cubicBezTo>
                    <a:cubicBezTo>
                      <a:pt x="90" y="70"/>
                      <a:pt x="90" y="70"/>
                      <a:pt x="90" y="70"/>
                    </a:cubicBezTo>
                    <a:cubicBezTo>
                      <a:pt x="86" y="70"/>
                      <a:pt x="86" y="70"/>
                      <a:pt x="86" y="70"/>
                    </a:cubicBezTo>
                    <a:cubicBezTo>
                      <a:pt x="85" y="77"/>
                      <a:pt x="83" y="82"/>
                      <a:pt x="82" y="8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49" name="Freeform 489"/>
              <p:cNvSpPr>
                <a:spLocks/>
              </p:cNvSpPr>
              <p:nvPr/>
            </p:nvSpPr>
            <p:spPr bwMode="auto">
              <a:xfrm>
                <a:off x="4941888" y="3784600"/>
                <a:ext cx="28575" cy="55563"/>
              </a:xfrm>
              <a:custGeom>
                <a:avLst/>
                <a:gdLst>
                  <a:gd name="T0" fmla="*/ 0 w 18"/>
                  <a:gd name="T1" fmla="*/ 1 h 35"/>
                  <a:gd name="T2" fmla="*/ 6 w 18"/>
                  <a:gd name="T3" fmla="*/ 1 h 35"/>
                  <a:gd name="T4" fmla="*/ 6 w 18"/>
                  <a:gd name="T5" fmla="*/ 34 h 35"/>
                  <a:gd name="T6" fmla="*/ 0 w 18"/>
                  <a:gd name="T7" fmla="*/ 34 h 35"/>
                  <a:gd name="T8" fmla="*/ 0 w 18"/>
                  <a:gd name="T9" fmla="*/ 35 h 35"/>
                  <a:gd name="T10" fmla="*/ 18 w 18"/>
                  <a:gd name="T11" fmla="*/ 35 h 35"/>
                  <a:gd name="T12" fmla="*/ 18 w 18"/>
                  <a:gd name="T13" fmla="*/ 34 h 35"/>
                  <a:gd name="T14" fmla="*/ 12 w 18"/>
                  <a:gd name="T15" fmla="*/ 34 h 35"/>
                  <a:gd name="T16" fmla="*/ 12 w 18"/>
                  <a:gd name="T17" fmla="*/ 1 h 35"/>
                  <a:gd name="T18" fmla="*/ 18 w 18"/>
                  <a:gd name="T19" fmla="*/ 1 h 35"/>
                  <a:gd name="T20" fmla="*/ 18 w 18"/>
                  <a:gd name="T21" fmla="*/ 0 h 35"/>
                  <a:gd name="T22" fmla="*/ 0 w 18"/>
                  <a:gd name="T23" fmla="*/ 0 h 35"/>
                  <a:gd name="T24" fmla="*/ 0 w 18"/>
                  <a:gd name="T2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5">
                    <a:moveTo>
                      <a:pt x="0" y="1"/>
                    </a:moveTo>
                    <a:lnTo>
                      <a:pt x="6" y="1"/>
                    </a:lnTo>
                    <a:lnTo>
                      <a:pt x="6" y="34"/>
                    </a:lnTo>
                    <a:lnTo>
                      <a:pt x="0" y="34"/>
                    </a:lnTo>
                    <a:lnTo>
                      <a:pt x="0" y="35"/>
                    </a:lnTo>
                    <a:lnTo>
                      <a:pt x="18" y="35"/>
                    </a:lnTo>
                    <a:lnTo>
                      <a:pt x="18" y="34"/>
                    </a:lnTo>
                    <a:lnTo>
                      <a:pt x="12" y="34"/>
                    </a:lnTo>
                    <a:lnTo>
                      <a:pt x="12" y="1"/>
                    </a:lnTo>
                    <a:lnTo>
                      <a:pt x="18" y="1"/>
                    </a:lnTo>
                    <a:lnTo>
                      <a:pt x="18" y="0"/>
                    </a:lnTo>
                    <a:lnTo>
                      <a:pt x="0" y="0"/>
                    </a:lnTo>
                    <a:lnTo>
                      <a:pt x="0"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50" name="Freeform 490"/>
              <p:cNvSpPr>
                <a:spLocks/>
              </p:cNvSpPr>
              <p:nvPr/>
            </p:nvSpPr>
            <p:spPr bwMode="auto">
              <a:xfrm>
                <a:off x="4995863" y="3783013"/>
                <a:ext cx="42862" cy="58738"/>
              </a:xfrm>
              <a:custGeom>
                <a:avLst/>
                <a:gdLst>
                  <a:gd name="T0" fmla="*/ 75 w 79"/>
                  <a:gd name="T1" fmla="*/ 75 h 109"/>
                  <a:gd name="T2" fmla="*/ 62 w 79"/>
                  <a:gd name="T3" fmla="*/ 98 h 109"/>
                  <a:gd name="T4" fmla="*/ 45 w 79"/>
                  <a:gd name="T5" fmla="*/ 105 h 109"/>
                  <a:gd name="T6" fmla="*/ 32 w 79"/>
                  <a:gd name="T7" fmla="*/ 101 h 109"/>
                  <a:gd name="T8" fmla="*/ 23 w 79"/>
                  <a:gd name="T9" fmla="*/ 88 h 109"/>
                  <a:gd name="T10" fmla="*/ 21 w 79"/>
                  <a:gd name="T11" fmla="*/ 53 h 109"/>
                  <a:gd name="T12" fmla="*/ 27 w 79"/>
                  <a:gd name="T13" fmla="*/ 13 h 109"/>
                  <a:gd name="T14" fmla="*/ 44 w 79"/>
                  <a:gd name="T15" fmla="*/ 4 h 109"/>
                  <a:gd name="T16" fmla="*/ 72 w 79"/>
                  <a:gd name="T17" fmla="*/ 32 h 109"/>
                  <a:gd name="T18" fmla="*/ 76 w 79"/>
                  <a:gd name="T19" fmla="*/ 32 h 109"/>
                  <a:gd name="T20" fmla="*/ 76 w 79"/>
                  <a:gd name="T21" fmla="*/ 1 h 109"/>
                  <a:gd name="T22" fmla="*/ 72 w 79"/>
                  <a:gd name="T23" fmla="*/ 1 h 109"/>
                  <a:gd name="T24" fmla="*/ 68 w 79"/>
                  <a:gd name="T25" fmla="*/ 10 h 109"/>
                  <a:gd name="T26" fmla="*/ 44 w 79"/>
                  <a:gd name="T27" fmla="*/ 0 h 109"/>
                  <a:gd name="T28" fmla="*/ 13 w 79"/>
                  <a:gd name="T29" fmla="*/ 16 h 109"/>
                  <a:gd name="T30" fmla="*/ 0 w 79"/>
                  <a:gd name="T31" fmla="*/ 55 h 109"/>
                  <a:gd name="T32" fmla="*/ 13 w 79"/>
                  <a:gd name="T33" fmla="*/ 93 h 109"/>
                  <a:gd name="T34" fmla="*/ 43 w 79"/>
                  <a:gd name="T35" fmla="*/ 109 h 109"/>
                  <a:gd name="T36" fmla="*/ 69 w 79"/>
                  <a:gd name="T37" fmla="*/ 98 h 109"/>
                  <a:gd name="T38" fmla="*/ 74 w 79"/>
                  <a:gd name="T39" fmla="*/ 107 h 109"/>
                  <a:gd name="T40" fmla="*/ 77 w 79"/>
                  <a:gd name="T41" fmla="*/ 107 h 109"/>
                  <a:gd name="T42" fmla="*/ 79 w 79"/>
                  <a:gd name="T43" fmla="*/ 75 h 109"/>
                  <a:gd name="T44" fmla="*/ 75 w 79"/>
                  <a:gd name="T4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109">
                    <a:moveTo>
                      <a:pt x="75" y="75"/>
                    </a:moveTo>
                    <a:cubicBezTo>
                      <a:pt x="72" y="85"/>
                      <a:pt x="68" y="93"/>
                      <a:pt x="62" y="98"/>
                    </a:cubicBezTo>
                    <a:cubicBezTo>
                      <a:pt x="57" y="102"/>
                      <a:pt x="51" y="105"/>
                      <a:pt x="45" y="105"/>
                    </a:cubicBezTo>
                    <a:cubicBezTo>
                      <a:pt x="40" y="105"/>
                      <a:pt x="36" y="103"/>
                      <a:pt x="32" y="101"/>
                    </a:cubicBezTo>
                    <a:cubicBezTo>
                      <a:pt x="28" y="98"/>
                      <a:pt x="25" y="94"/>
                      <a:pt x="23" y="88"/>
                    </a:cubicBezTo>
                    <a:cubicBezTo>
                      <a:pt x="22" y="82"/>
                      <a:pt x="21" y="70"/>
                      <a:pt x="21" y="53"/>
                    </a:cubicBezTo>
                    <a:cubicBezTo>
                      <a:pt x="21" y="33"/>
                      <a:pt x="23" y="20"/>
                      <a:pt x="27" y="13"/>
                    </a:cubicBezTo>
                    <a:cubicBezTo>
                      <a:pt x="30" y="7"/>
                      <a:pt x="36" y="4"/>
                      <a:pt x="44" y="4"/>
                    </a:cubicBezTo>
                    <a:cubicBezTo>
                      <a:pt x="59" y="4"/>
                      <a:pt x="69" y="13"/>
                      <a:pt x="72" y="32"/>
                    </a:cubicBezTo>
                    <a:cubicBezTo>
                      <a:pt x="76" y="32"/>
                      <a:pt x="76" y="32"/>
                      <a:pt x="76" y="32"/>
                    </a:cubicBezTo>
                    <a:cubicBezTo>
                      <a:pt x="76" y="1"/>
                      <a:pt x="76" y="1"/>
                      <a:pt x="76" y="1"/>
                    </a:cubicBezTo>
                    <a:cubicBezTo>
                      <a:pt x="72" y="1"/>
                      <a:pt x="72" y="1"/>
                      <a:pt x="72" y="1"/>
                    </a:cubicBezTo>
                    <a:cubicBezTo>
                      <a:pt x="71" y="4"/>
                      <a:pt x="70" y="6"/>
                      <a:pt x="68" y="10"/>
                    </a:cubicBezTo>
                    <a:cubicBezTo>
                      <a:pt x="61" y="3"/>
                      <a:pt x="53" y="0"/>
                      <a:pt x="44" y="0"/>
                    </a:cubicBezTo>
                    <a:cubicBezTo>
                      <a:pt x="32" y="0"/>
                      <a:pt x="22" y="5"/>
                      <a:pt x="13" y="16"/>
                    </a:cubicBezTo>
                    <a:cubicBezTo>
                      <a:pt x="4" y="27"/>
                      <a:pt x="0" y="40"/>
                      <a:pt x="0" y="55"/>
                    </a:cubicBezTo>
                    <a:cubicBezTo>
                      <a:pt x="0" y="70"/>
                      <a:pt x="4" y="83"/>
                      <a:pt x="13" y="93"/>
                    </a:cubicBezTo>
                    <a:cubicBezTo>
                      <a:pt x="22" y="103"/>
                      <a:pt x="32" y="109"/>
                      <a:pt x="43" y="109"/>
                    </a:cubicBezTo>
                    <a:cubicBezTo>
                      <a:pt x="52" y="109"/>
                      <a:pt x="60" y="105"/>
                      <a:pt x="69" y="98"/>
                    </a:cubicBezTo>
                    <a:cubicBezTo>
                      <a:pt x="71" y="101"/>
                      <a:pt x="73" y="103"/>
                      <a:pt x="74" y="107"/>
                    </a:cubicBezTo>
                    <a:cubicBezTo>
                      <a:pt x="77" y="107"/>
                      <a:pt x="77" y="107"/>
                      <a:pt x="77" y="107"/>
                    </a:cubicBezTo>
                    <a:cubicBezTo>
                      <a:pt x="79" y="75"/>
                      <a:pt x="79" y="75"/>
                      <a:pt x="79" y="75"/>
                    </a:cubicBezTo>
                    <a:lnTo>
                      <a:pt x="75"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51" name="Freeform 491"/>
              <p:cNvSpPr>
                <a:spLocks noEditPoints="1"/>
              </p:cNvSpPr>
              <p:nvPr/>
            </p:nvSpPr>
            <p:spPr bwMode="auto">
              <a:xfrm>
                <a:off x="4795838" y="3697288"/>
                <a:ext cx="33337" cy="31750"/>
              </a:xfrm>
              <a:custGeom>
                <a:avLst/>
                <a:gdLst>
                  <a:gd name="T0" fmla="*/ 30 w 61"/>
                  <a:gd name="T1" fmla="*/ 3 h 60"/>
                  <a:gd name="T2" fmla="*/ 57 w 61"/>
                  <a:gd name="T3" fmla="*/ 30 h 60"/>
                  <a:gd name="T4" fmla="*/ 30 w 61"/>
                  <a:gd name="T5" fmla="*/ 56 h 60"/>
                  <a:gd name="T6" fmla="*/ 4 w 61"/>
                  <a:gd name="T7" fmla="*/ 30 h 60"/>
                  <a:gd name="T8" fmla="*/ 30 w 61"/>
                  <a:gd name="T9" fmla="*/ 3 h 60"/>
                  <a:gd name="T10" fmla="*/ 0 w 61"/>
                  <a:gd name="T11" fmla="*/ 30 h 60"/>
                  <a:gd name="T12" fmla="*/ 30 w 61"/>
                  <a:gd name="T13" fmla="*/ 60 h 60"/>
                  <a:gd name="T14" fmla="*/ 61 w 61"/>
                  <a:gd name="T15" fmla="*/ 30 h 60"/>
                  <a:gd name="T16" fmla="*/ 30 w 61"/>
                  <a:gd name="T17" fmla="*/ 0 h 60"/>
                  <a:gd name="T18" fmla="*/ 0 w 61"/>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3"/>
                    </a:moveTo>
                    <a:cubicBezTo>
                      <a:pt x="45" y="3"/>
                      <a:pt x="57" y="14"/>
                      <a:pt x="57" y="30"/>
                    </a:cubicBezTo>
                    <a:cubicBezTo>
                      <a:pt x="57" y="45"/>
                      <a:pt x="45" y="56"/>
                      <a:pt x="30" y="56"/>
                    </a:cubicBezTo>
                    <a:cubicBezTo>
                      <a:pt x="16" y="56"/>
                      <a:pt x="4" y="45"/>
                      <a:pt x="4" y="30"/>
                    </a:cubicBezTo>
                    <a:cubicBezTo>
                      <a:pt x="4" y="14"/>
                      <a:pt x="16" y="3"/>
                      <a:pt x="30" y="3"/>
                    </a:cubicBezTo>
                    <a:moveTo>
                      <a:pt x="0" y="30"/>
                    </a:moveTo>
                    <a:cubicBezTo>
                      <a:pt x="0" y="48"/>
                      <a:pt x="13" y="60"/>
                      <a:pt x="30" y="60"/>
                    </a:cubicBezTo>
                    <a:cubicBezTo>
                      <a:pt x="48" y="60"/>
                      <a:pt x="61" y="48"/>
                      <a:pt x="61" y="30"/>
                    </a:cubicBezTo>
                    <a:cubicBezTo>
                      <a:pt x="61" y="12"/>
                      <a:pt x="48" y="0"/>
                      <a:pt x="30" y="0"/>
                    </a:cubicBezTo>
                    <a:cubicBezTo>
                      <a:pt x="13" y="0"/>
                      <a:pt x="0" y="12"/>
                      <a:pt x="0" y="3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52" name="Freeform 492"/>
              <p:cNvSpPr>
                <a:spLocks noEditPoints="1"/>
              </p:cNvSpPr>
              <p:nvPr/>
            </p:nvSpPr>
            <p:spPr bwMode="auto">
              <a:xfrm>
                <a:off x="4805363" y="3703638"/>
                <a:ext cx="14287" cy="17463"/>
              </a:xfrm>
              <a:custGeom>
                <a:avLst/>
                <a:gdLst>
                  <a:gd name="T0" fmla="*/ 5 w 25"/>
                  <a:gd name="T1" fmla="*/ 4 h 33"/>
                  <a:gd name="T2" fmla="*/ 14 w 25"/>
                  <a:gd name="T3" fmla="*/ 4 h 33"/>
                  <a:gd name="T4" fmla="*/ 20 w 25"/>
                  <a:gd name="T5" fmla="*/ 9 h 33"/>
                  <a:gd name="T6" fmla="*/ 13 w 25"/>
                  <a:gd name="T7" fmla="*/ 15 h 33"/>
                  <a:gd name="T8" fmla="*/ 5 w 25"/>
                  <a:gd name="T9" fmla="*/ 15 h 33"/>
                  <a:gd name="T10" fmla="*/ 5 w 25"/>
                  <a:gd name="T11" fmla="*/ 4 h 33"/>
                  <a:gd name="T12" fmla="*/ 5 w 25"/>
                  <a:gd name="T13" fmla="*/ 19 h 33"/>
                  <a:gd name="T14" fmla="*/ 12 w 25"/>
                  <a:gd name="T15" fmla="*/ 19 h 33"/>
                  <a:gd name="T16" fmla="*/ 19 w 25"/>
                  <a:gd name="T17" fmla="*/ 33 h 33"/>
                  <a:gd name="T18" fmla="*/ 25 w 25"/>
                  <a:gd name="T19" fmla="*/ 33 h 33"/>
                  <a:gd name="T20" fmla="*/ 17 w 25"/>
                  <a:gd name="T21" fmla="*/ 19 h 33"/>
                  <a:gd name="T22" fmla="*/ 25 w 25"/>
                  <a:gd name="T23" fmla="*/ 9 h 33"/>
                  <a:gd name="T24" fmla="*/ 14 w 25"/>
                  <a:gd name="T25" fmla="*/ 0 h 33"/>
                  <a:gd name="T26" fmla="*/ 0 w 25"/>
                  <a:gd name="T27" fmla="*/ 0 h 33"/>
                  <a:gd name="T28" fmla="*/ 0 w 25"/>
                  <a:gd name="T29" fmla="*/ 33 h 33"/>
                  <a:gd name="T30" fmla="*/ 5 w 25"/>
                  <a:gd name="T31" fmla="*/ 33 h 33"/>
                  <a:gd name="T32" fmla="*/ 5 w 25"/>
                  <a:gd name="T33"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3">
                    <a:moveTo>
                      <a:pt x="5" y="4"/>
                    </a:moveTo>
                    <a:cubicBezTo>
                      <a:pt x="14" y="4"/>
                      <a:pt x="14" y="4"/>
                      <a:pt x="14" y="4"/>
                    </a:cubicBezTo>
                    <a:cubicBezTo>
                      <a:pt x="18" y="4"/>
                      <a:pt x="20" y="5"/>
                      <a:pt x="20" y="9"/>
                    </a:cubicBezTo>
                    <a:cubicBezTo>
                      <a:pt x="20" y="13"/>
                      <a:pt x="18" y="15"/>
                      <a:pt x="13" y="15"/>
                    </a:cubicBezTo>
                    <a:cubicBezTo>
                      <a:pt x="5" y="15"/>
                      <a:pt x="5" y="15"/>
                      <a:pt x="5" y="15"/>
                    </a:cubicBezTo>
                    <a:lnTo>
                      <a:pt x="5" y="4"/>
                    </a:lnTo>
                    <a:close/>
                    <a:moveTo>
                      <a:pt x="5" y="19"/>
                    </a:moveTo>
                    <a:cubicBezTo>
                      <a:pt x="12" y="19"/>
                      <a:pt x="12" y="19"/>
                      <a:pt x="12" y="19"/>
                    </a:cubicBezTo>
                    <a:cubicBezTo>
                      <a:pt x="19" y="33"/>
                      <a:pt x="19" y="33"/>
                      <a:pt x="19" y="33"/>
                    </a:cubicBezTo>
                    <a:cubicBezTo>
                      <a:pt x="25" y="33"/>
                      <a:pt x="25" y="33"/>
                      <a:pt x="25" y="33"/>
                    </a:cubicBezTo>
                    <a:cubicBezTo>
                      <a:pt x="17" y="19"/>
                      <a:pt x="17" y="19"/>
                      <a:pt x="17" y="19"/>
                    </a:cubicBezTo>
                    <a:cubicBezTo>
                      <a:pt x="22" y="18"/>
                      <a:pt x="25" y="14"/>
                      <a:pt x="25" y="9"/>
                    </a:cubicBezTo>
                    <a:cubicBezTo>
                      <a:pt x="25" y="3"/>
                      <a:pt x="20" y="0"/>
                      <a:pt x="14" y="0"/>
                    </a:cubicBezTo>
                    <a:cubicBezTo>
                      <a:pt x="0" y="0"/>
                      <a:pt x="0" y="0"/>
                      <a:pt x="0" y="0"/>
                    </a:cubicBezTo>
                    <a:cubicBezTo>
                      <a:pt x="0" y="33"/>
                      <a:pt x="0" y="33"/>
                      <a:pt x="0" y="33"/>
                    </a:cubicBezTo>
                    <a:cubicBezTo>
                      <a:pt x="5" y="33"/>
                      <a:pt x="5" y="33"/>
                      <a:pt x="5" y="33"/>
                    </a:cubicBezTo>
                    <a:lnTo>
                      <a:pt x="5" y="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nvGrpSpPr>
            <p:cNvPr id="25" name="Group 26"/>
            <p:cNvGrpSpPr>
              <a:grpSpLocks noChangeAspect="1"/>
            </p:cNvGrpSpPr>
            <p:nvPr/>
          </p:nvGrpSpPr>
          <p:grpSpPr bwMode="auto">
            <a:xfrm>
              <a:off x="6280557" y="1436347"/>
              <a:ext cx="630414" cy="240412"/>
              <a:chOff x="3906" y="1784"/>
              <a:chExt cx="472" cy="180"/>
            </a:xfrm>
            <a:solidFill>
              <a:schemeClr val="tx2"/>
            </a:solidFill>
          </p:grpSpPr>
          <p:sp>
            <p:nvSpPr>
              <p:cNvPr id="27" name="Freeform 27"/>
              <p:cNvSpPr>
                <a:spLocks noEditPoints="1"/>
              </p:cNvSpPr>
              <p:nvPr/>
            </p:nvSpPr>
            <p:spPr bwMode="auto">
              <a:xfrm>
                <a:off x="3906" y="1880"/>
                <a:ext cx="386" cy="60"/>
              </a:xfrm>
              <a:custGeom>
                <a:avLst/>
                <a:gdLst>
                  <a:gd name="T0" fmla="*/ 241 w 247"/>
                  <a:gd name="T1" fmla="*/ 33 h 38"/>
                  <a:gd name="T2" fmla="*/ 230 w 247"/>
                  <a:gd name="T3" fmla="*/ 28 h 38"/>
                  <a:gd name="T4" fmla="*/ 233 w 247"/>
                  <a:gd name="T5" fmla="*/ 16 h 38"/>
                  <a:gd name="T6" fmla="*/ 235 w 247"/>
                  <a:gd name="T7" fmla="*/ 1 h 38"/>
                  <a:gd name="T8" fmla="*/ 226 w 247"/>
                  <a:gd name="T9" fmla="*/ 20 h 38"/>
                  <a:gd name="T10" fmla="*/ 211 w 247"/>
                  <a:gd name="T11" fmla="*/ 21 h 38"/>
                  <a:gd name="T12" fmla="*/ 211 w 247"/>
                  <a:gd name="T13" fmla="*/ 32 h 38"/>
                  <a:gd name="T14" fmla="*/ 208 w 247"/>
                  <a:gd name="T15" fmla="*/ 20 h 38"/>
                  <a:gd name="T16" fmla="*/ 197 w 247"/>
                  <a:gd name="T17" fmla="*/ 23 h 38"/>
                  <a:gd name="T18" fmla="*/ 190 w 247"/>
                  <a:gd name="T19" fmla="*/ 14 h 38"/>
                  <a:gd name="T20" fmla="*/ 182 w 247"/>
                  <a:gd name="T21" fmla="*/ 30 h 38"/>
                  <a:gd name="T22" fmla="*/ 184 w 247"/>
                  <a:gd name="T23" fmla="*/ 15 h 38"/>
                  <a:gd name="T24" fmla="*/ 171 w 247"/>
                  <a:gd name="T25" fmla="*/ 21 h 38"/>
                  <a:gd name="T26" fmla="*/ 164 w 247"/>
                  <a:gd name="T27" fmla="*/ 28 h 38"/>
                  <a:gd name="T28" fmla="*/ 156 w 247"/>
                  <a:gd name="T29" fmla="*/ 25 h 38"/>
                  <a:gd name="T30" fmla="*/ 149 w 247"/>
                  <a:gd name="T31" fmla="*/ 24 h 38"/>
                  <a:gd name="T32" fmla="*/ 145 w 247"/>
                  <a:gd name="T33" fmla="*/ 27 h 38"/>
                  <a:gd name="T34" fmla="*/ 132 w 247"/>
                  <a:gd name="T35" fmla="*/ 29 h 38"/>
                  <a:gd name="T36" fmla="*/ 131 w 247"/>
                  <a:gd name="T37" fmla="*/ 18 h 38"/>
                  <a:gd name="T38" fmla="*/ 138 w 247"/>
                  <a:gd name="T39" fmla="*/ 13 h 38"/>
                  <a:gd name="T40" fmla="*/ 132 w 247"/>
                  <a:gd name="T41" fmla="*/ 16 h 38"/>
                  <a:gd name="T42" fmla="*/ 123 w 247"/>
                  <a:gd name="T43" fmla="*/ 5 h 38"/>
                  <a:gd name="T44" fmla="*/ 117 w 247"/>
                  <a:gd name="T45" fmla="*/ 19 h 38"/>
                  <a:gd name="T46" fmla="*/ 127 w 247"/>
                  <a:gd name="T47" fmla="*/ 26 h 38"/>
                  <a:gd name="T48" fmla="*/ 118 w 247"/>
                  <a:gd name="T49" fmla="*/ 33 h 38"/>
                  <a:gd name="T50" fmla="*/ 111 w 247"/>
                  <a:gd name="T51" fmla="*/ 29 h 38"/>
                  <a:gd name="T52" fmla="*/ 107 w 247"/>
                  <a:gd name="T53" fmla="*/ 15 h 38"/>
                  <a:gd name="T54" fmla="*/ 103 w 247"/>
                  <a:gd name="T55" fmla="*/ 23 h 38"/>
                  <a:gd name="T56" fmla="*/ 89 w 247"/>
                  <a:gd name="T57" fmla="*/ 32 h 38"/>
                  <a:gd name="T58" fmla="*/ 85 w 247"/>
                  <a:gd name="T59" fmla="*/ 31 h 38"/>
                  <a:gd name="T60" fmla="*/ 78 w 247"/>
                  <a:gd name="T61" fmla="*/ 26 h 38"/>
                  <a:gd name="T62" fmla="*/ 82 w 247"/>
                  <a:gd name="T63" fmla="*/ 18 h 38"/>
                  <a:gd name="T64" fmla="*/ 71 w 247"/>
                  <a:gd name="T65" fmla="*/ 29 h 38"/>
                  <a:gd name="T66" fmla="*/ 61 w 247"/>
                  <a:gd name="T67" fmla="*/ 22 h 38"/>
                  <a:gd name="T68" fmla="*/ 51 w 247"/>
                  <a:gd name="T69" fmla="*/ 26 h 38"/>
                  <a:gd name="T70" fmla="*/ 42 w 247"/>
                  <a:gd name="T71" fmla="*/ 19 h 38"/>
                  <a:gd name="T72" fmla="*/ 31 w 247"/>
                  <a:gd name="T73" fmla="*/ 20 h 38"/>
                  <a:gd name="T74" fmla="*/ 23 w 247"/>
                  <a:gd name="T75" fmla="*/ 0 h 38"/>
                  <a:gd name="T76" fmla="*/ 17 w 247"/>
                  <a:gd name="T77" fmla="*/ 27 h 38"/>
                  <a:gd name="T78" fmla="*/ 2 w 247"/>
                  <a:gd name="T79" fmla="*/ 29 h 38"/>
                  <a:gd name="T80" fmla="*/ 9 w 247"/>
                  <a:gd name="T81" fmla="*/ 33 h 38"/>
                  <a:gd name="T82" fmla="*/ 26 w 247"/>
                  <a:gd name="T83" fmla="*/ 38 h 38"/>
                  <a:gd name="T84" fmla="*/ 41 w 247"/>
                  <a:gd name="T85" fmla="*/ 23 h 38"/>
                  <a:gd name="T86" fmla="*/ 44 w 247"/>
                  <a:gd name="T87" fmla="*/ 22 h 38"/>
                  <a:gd name="T88" fmla="*/ 52 w 247"/>
                  <a:gd name="T89" fmla="*/ 30 h 38"/>
                  <a:gd name="T90" fmla="*/ 63 w 247"/>
                  <a:gd name="T91" fmla="*/ 32 h 38"/>
                  <a:gd name="T92" fmla="*/ 75 w 247"/>
                  <a:gd name="T93" fmla="*/ 34 h 38"/>
                  <a:gd name="T94" fmla="*/ 86 w 247"/>
                  <a:gd name="T95" fmla="*/ 34 h 38"/>
                  <a:gd name="T96" fmla="*/ 100 w 247"/>
                  <a:gd name="T97" fmla="*/ 31 h 38"/>
                  <a:gd name="T98" fmla="*/ 109 w 247"/>
                  <a:gd name="T99" fmla="*/ 27 h 38"/>
                  <a:gd name="T100" fmla="*/ 118 w 247"/>
                  <a:gd name="T101" fmla="*/ 36 h 38"/>
                  <a:gd name="T102" fmla="*/ 131 w 247"/>
                  <a:gd name="T103" fmla="*/ 31 h 38"/>
                  <a:gd name="T104" fmla="*/ 146 w 247"/>
                  <a:gd name="T105" fmla="*/ 29 h 38"/>
                  <a:gd name="T106" fmla="*/ 157 w 247"/>
                  <a:gd name="T107" fmla="*/ 32 h 38"/>
                  <a:gd name="T108" fmla="*/ 168 w 247"/>
                  <a:gd name="T109" fmla="*/ 26 h 38"/>
                  <a:gd name="T110" fmla="*/ 179 w 247"/>
                  <a:gd name="T111" fmla="*/ 20 h 38"/>
                  <a:gd name="T112" fmla="*/ 186 w 247"/>
                  <a:gd name="T113" fmla="*/ 33 h 38"/>
                  <a:gd name="T114" fmla="*/ 196 w 247"/>
                  <a:gd name="T115" fmla="*/ 25 h 38"/>
                  <a:gd name="T116" fmla="*/ 208 w 247"/>
                  <a:gd name="T117" fmla="*/ 36 h 38"/>
                  <a:gd name="T118" fmla="*/ 218 w 247"/>
                  <a:gd name="T119" fmla="*/ 27 h 38"/>
                  <a:gd name="T120" fmla="*/ 228 w 247"/>
                  <a:gd name="T121" fmla="*/ 26 h 38"/>
                  <a:gd name="T122" fmla="*/ 240 w 247"/>
                  <a:gd name="T123" fmla="*/ 35 h 38"/>
                  <a:gd name="T124" fmla="*/ 27 w 247"/>
                  <a:gd name="T125"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 h="38">
                    <a:moveTo>
                      <a:pt x="246" y="30"/>
                    </a:moveTo>
                    <a:cubicBezTo>
                      <a:pt x="246" y="30"/>
                      <a:pt x="245" y="30"/>
                      <a:pt x="245" y="31"/>
                    </a:cubicBezTo>
                    <a:cubicBezTo>
                      <a:pt x="244" y="31"/>
                      <a:pt x="243" y="32"/>
                      <a:pt x="243" y="32"/>
                    </a:cubicBezTo>
                    <a:cubicBezTo>
                      <a:pt x="243" y="32"/>
                      <a:pt x="243" y="32"/>
                      <a:pt x="243" y="32"/>
                    </a:cubicBezTo>
                    <a:cubicBezTo>
                      <a:pt x="243" y="32"/>
                      <a:pt x="243" y="32"/>
                      <a:pt x="243" y="32"/>
                    </a:cubicBezTo>
                    <a:cubicBezTo>
                      <a:pt x="242" y="33"/>
                      <a:pt x="242" y="32"/>
                      <a:pt x="242" y="32"/>
                    </a:cubicBezTo>
                    <a:cubicBezTo>
                      <a:pt x="242" y="32"/>
                      <a:pt x="241" y="33"/>
                      <a:pt x="241" y="33"/>
                    </a:cubicBezTo>
                    <a:cubicBezTo>
                      <a:pt x="241" y="33"/>
                      <a:pt x="241" y="33"/>
                      <a:pt x="241" y="33"/>
                    </a:cubicBezTo>
                    <a:cubicBezTo>
                      <a:pt x="240" y="33"/>
                      <a:pt x="240" y="34"/>
                      <a:pt x="239" y="33"/>
                    </a:cubicBezTo>
                    <a:cubicBezTo>
                      <a:pt x="239" y="34"/>
                      <a:pt x="239" y="34"/>
                      <a:pt x="239" y="34"/>
                    </a:cubicBezTo>
                    <a:cubicBezTo>
                      <a:pt x="239" y="34"/>
                      <a:pt x="238" y="33"/>
                      <a:pt x="238" y="33"/>
                    </a:cubicBezTo>
                    <a:cubicBezTo>
                      <a:pt x="237" y="33"/>
                      <a:pt x="237" y="34"/>
                      <a:pt x="236" y="34"/>
                    </a:cubicBezTo>
                    <a:cubicBezTo>
                      <a:pt x="236" y="34"/>
                      <a:pt x="235" y="34"/>
                      <a:pt x="235" y="34"/>
                    </a:cubicBezTo>
                    <a:cubicBezTo>
                      <a:pt x="234" y="33"/>
                      <a:pt x="234" y="33"/>
                      <a:pt x="233" y="33"/>
                    </a:cubicBezTo>
                    <a:cubicBezTo>
                      <a:pt x="233" y="32"/>
                      <a:pt x="231" y="31"/>
                      <a:pt x="231" y="31"/>
                    </a:cubicBezTo>
                    <a:cubicBezTo>
                      <a:pt x="231" y="30"/>
                      <a:pt x="230" y="29"/>
                      <a:pt x="230" y="28"/>
                    </a:cubicBezTo>
                    <a:cubicBezTo>
                      <a:pt x="230" y="28"/>
                      <a:pt x="230" y="26"/>
                      <a:pt x="230" y="26"/>
                    </a:cubicBezTo>
                    <a:cubicBezTo>
                      <a:pt x="230" y="25"/>
                      <a:pt x="230" y="23"/>
                      <a:pt x="230" y="23"/>
                    </a:cubicBezTo>
                    <a:cubicBezTo>
                      <a:pt x="230" y="22"/>
                      <a:pt x="230" y="20"/>
                      <a:pt x="230" y="20"/>
                    </a:cubicBezTo>
                    <a:cubicBezTo>
                      <a:pt x="230" y="20"/>
                      <a:pt x="230" y="19"/>
                      <a:pt x="231" y="19"/>
                    </a:cubicBezTo>
                    <a:cubicBezTo>
                      <a:pt x="231" y="19"/>
                      <a:pt x="231" y="19"/>
                      <a:pt x="231" y="19"/>
                    </a:cubicBezTo>
                    <a:cubicBezTo>
                      <a:pt x="231" y="19"/>
                      <a:pt x="231" y="19"/>
                      <a:pt x="231" y="19"/>
                    </a:cubicBezTo>
                    <a:cubicBezTo>
                      <a:pt x="231" y="19"/>
                      <a:pt x="232" y="18"/>
                      <a:pt x="232" y="18"/>
                    </a:cubicBezTo>
                    <a:cubicBezTo>
                      <a:pt x="232" y="18"/>
                      <a:pt x="233" y="17"/>
                      <a:pt x="233" y="16"/>
                    </a:cubicBezTo>
                    <a:cubicBezTo>
                      <a:pt x="234" y="16"/>
                      <a:pt x="234" y="15"/>
                      <a:pt x="235" y="15"/>
                    </a:cubicBezTo>
                    <a:cubicBezTo>
                      <a:pt x="235" y="15"/>
                      <a:pt x="235" y="13"/>
                      <a:pt x="235" y="13"/>
                    </a:cubicBezTo>
                    <a:cubicBezTo>
                      <a:pt x="235" y="12"/>
                      <a:pt x="236" y="12"/>
                      <a:pt x="236" y="10"/>
                    </a:cubicBezTo>
                    <a:cubicBezTo>
                      <a:pt x="237" y="8"/>
                      <a:pt x="237" y="8"/>
                      <a:pt x="237" y="8"/>
                    </a:cubicBezTo>
                    <a:cubicBezTo>
                      <a:pt x="237" y="6"/>
                      <a:pt x="238" y="3"/>
                      <a:pt x="238" y="2"/>
                    </a:cubicBezTo>
                    <a:cubicBezTo>
                      <a:pt x="238" y="2"/>
                      <a:pt x="238" y="1"/>
                      <a:pt x="238" y="1"/>
                    </a:cubicBezTo>
                    <a:cubicBezTo>
                      <a:pt x="238" y="1"/>
                      <a:pt x="237" y="1"/>
                      <a:pt x="237" y="1"/>
                    </a:cubicBezTo>
                    <a:cubicBezTo>
                      <a:pt x="236" y="1"/>
                      <a:pt x="235" y="1"/>
                      <a:pt x="235" y="1"/>
                    </a:cubicBezTo>
                    <a:cubicBezTo>
                      <a:pt x="235" y="1"/>
                      <a:pt x="234" y="3"/>
                      <a:pt x="233" y="5"/>
                    </a:cubicBezTo>
                    <a:cubicBezTo>
                      <a:pt x="233" y="5"/>
                      <a:pt x="230" y="9"/>
                      <a:pt x="229" y="11"/>
                    </a:cubicBezTo>
                    <a:cubicBezTo>
                      <a:pt x="229" y="11"/>
                      <a:pt x="229" y="12"/>
                      <a:pt x="229" y="12"/>
                    </a:cubicBezTo>
                    <a:cubicBezTo>
                      <a:pt x="229" y="13"/>
                      <a:pt x="228" y="14"/>
                      <a:pt x="228" y="14"/>
                    </a:cubicBezTo>
                    <a:cubicBezTo>
                      <a:pt x="228" y="15"/>
                      <a:pt x="228" y="16"/>
                      <a:pt x="228" y="16"/>
                    </a:cubicBezTo>
                    <a:cubicBezTo>
                      <a:pt x="228" y="16"/>
                      <a:pt x="227" y="17"/>
                      <a:pt x="227" y="18"/>
                    </a:cubicBezTo>
                    <a:cubicBezTo>
                      <a:pt x="227" y="18"/>
                      <a:pt x="227" y="18"/>
                      <a:pt x="227" y="19"/>
                    </a:cubicBezTo>
                    <a:cubicBezTo>
                      <a:pt x="227" y="19"/>
                      <a:pt x="226" y="20"/>
                      <a:pt x="226" y="20"/>
                    </a:cubicBezTo>
                    <a:cubicBezTo>
                      <a:pt x="225" y="21"/>
                      <a:pt x="224" y="21"/>
                      <a:pt x="223" y="22"/>
                    </a:cubicBezTo>
                    <a:cubicBezTo>
                      <a:pt x="223" y="22"/>
                      <a:pt x="221" y="23"/>
                      <a:pt x="220" y="23"/>
                    </a:cubicBezTo>
                    <a:cubicBezTo>
                      <a:pt x="220" y="24"/>
                      <a:pt x="219" y="24"/>
                      <a:pt x="218" y="24"/>
                    </a:cubicBezTo>
                    <a:cubicBezTo>
                      <a:pt x="218" y="24"/>
                      <a:pt x="217" y="25"/>
                      <a:pt x="217" y="25"/>
                    </a:cubicBezTo>
                    <a:cubicBezTo>
                      <a:pt x="217" y="25"/>
                      <a:pt x="216" y="24"/>
                      <a:pt x="216" y="24"/>
                    </a:cubicBezTo>
                    <a:cubicBezTo>
                      <a:pt x="216" y="23"/>
                      <a:pt x="216" y="22"/>
                      <a:pt x="216" y="21"/>
                    </a:cubicBezTo>
                    <a:cubicBezTo>
                      <a:pt x="215" y="21"/>
                      <a:pt x="214" y="21"/>
                      <a:pt x="214" y="21"/>
                    </a:cubicBezTo>
                    <a:cubicBezTo>
                      <a:pt x="213" y="21"/>
                      <a:pt x="211" y="21"/>
                      <a:pt x="211" y="21"/>
                    </a:cubicBezTo>
                    <a:cubicBezTo>
                      <a:pt x="210" y="21"/>
                      <a:pt x="209" y="23"/>
                      <a:pt x="209" y="24"/>
                    </a:cubicBezTo>
                    <a:cubicBezTo>
                      <a:pt x="209" y="24"/>
                      <a:pt x="208" y="25"/>
                      <a:pt x="209" y="26"/>
                    </a:cubicBezTo>
                    <a:cubicBezTo>
                      <a:pt x="209" y="26"/>
                      <a:pt x="209" y="27"/>
                      <a:pt x="209" y="27"/>
                    </a:cubicBezTo>
                    <a:cubicBezTo>
                      <a:pt x="210" y="27"/>
                      <a:pt x="211" y="28"/>
                      <a:pt x="212" y="28"/>
                    </a:cubicBezTo>
                    <a:cubicBezTo>
                      <a:pt x="212" y="28"/>
                      <a:pt x="214" y="28"/>
                      <a:pt x="215" y="28"/>
                    </a:cubicBezTo>
                    <a:cubicBezTo>
                      <a:pt x="215" y="28"/>
                      <a:pt x="214" y="29"/>
                      <a:pt x="214" y="29"/>
                    </a:cubicBezTo>
                    <a:cubicBezTo>
                      <a:pt x="214" y="29"/>
                      <a:pt x="214" y="30"/>
                      <a:pt x="213" y="31"/>
                    </a:cubicBezTo>
                    <a:cubicBezTo>
                      <a:pt x="213" y="31"/>
                      <a:pt x="212" y="32"/>
                      <a:pt x="211" y="32"/>
                    </a:cubicBezTo>
                    <a:cubicBezTo>
                      <a:pt x="211" y="33"/>
                      <a:pt x="210" y="33"/>
                      <a:pt x="209" y="34"/>
                    </a:cubicBezTo>
                    <a:cubicBezTo>
                      <a:pt x="209" y="34"/>
                      <a:pt x="208" y="33"/>
                      <a:pt x="207" y="33"/>
                    </a:cubicBezTo>
                    <a:cubicBezTo>
                      <a:pt x="207" y="33"/>
                      <a:pt x="205" y="32"/>
                      <a:pt x="205" y="32"/>
                    </a:cubicBezTo>
                    <a:cubicBezTo>
                      <a:pt x="205" y="31"/>
                      <a:pt x="204" y="30"/>
                      <a:pt x="204" y="30"/>
                    </a:cubicBezTo>
                    <a:cubicBezTo>
                      <a:pt x="204" y="29"/>
                      <a:pt x="203" y="28"/>
                      <a:pt x="203" y="27"/>
                    </a:cubicBezTo>
                    <a:cubicBezTo>
                      <a:pt x="203" y="27"/>
                      <a:pt x="203" y="24"/>
                      <a:pt x="203" y="23"/>
                    </a:cubicBezTo>
                    <a:cubicBezTo>
                      <a:pt x="203" y="23"/>
                      <a:pt x="204" y="22"/>
                      <a:pt x="205" y="22"/>
                    </a:cubicBezTo>
                    <a:cubicBezTo>
                      <a:pt x="205" y="21"/>
                      <a:pt x="207" y="20"/>
                      <a:pt x="208" y="20"/>
                    </a:cubicBezTo>
                    <a:cubicBezTo>
                      <a:pt x="209" y="21"/>
                      <a:pt x="209" y="20"/>
                      <a:pt x="210" y="19"/>
                    </a:cubicBezTo>
                    <a:cubicBezTo>
                      <a:pt x="210" y="19"/>
                      <a:pt x="209" y="18"/>
                      <a:pt x="209" y="17"/>
                    </a:cubicBezTo>
                    <a:cubicBezTo>
                      <a:pt x="208" y="17"/>
                      <a:pt x="207" y="17"/>
                      <a:pt x="206" y="17"/>
                    </a:cubicBezTo>
                    <a:cubicBezTo>
                      <a:pt x="206" y="17"/>
                      <a:pt x="203" y="18"/>
                      <a:pt x="203" y="19"/>
                    </a:cubicBezTo>
                    <a:cubicBezTo>
                      <a:pt x="202" y="19"/>
                      <a:pt x="201" y="20"/>
                      <a:pt x="201" y="21"/>
                    </a:cubicBezTo>
                    <a:cubicBezTo>
                      <a:pt x="200" y="21"/>
                      <a:pt x="199" y="22"/>
                      <a:pt x="199" y="22"/>
                    </a:cubicBezTo>
                    <a:cubicBezTo>
                      <a:pt x="199" y="22"/>
                      <a:pt x="198" y="23"/>
                      <a:pt x="198" y="23"/>
                    </a:cubicBezTo>
                    <a:cubicBezTo>
                      <a:pt x="198" y="23"/>
                      <a:pt x="197" y="23"/>
                      <a:pt x="197" y="23"/>
                    </a:cubicBezTo>
                    <a:cubicBezTo>
                      <a:pt x="197" y="23"/>
                      <a:pt x="196" y="23"/>
                      <a:pt x="196" y="23"/>
                    </a:cubicBezTo>
                    <a:cubicBezTo>
                      <a:pt x="196" y="23"/>
                      <a:pt x="195" y="23"/>
                      <a:pt x="195" y="23"/>
                    </a:cubicBezTo>
                    <a:cubicBezTo>
                      <a:pt x="195" y="23"/>
                      <a:pt x="194" y="23"/>
                      <a:pt x="193" y="22"/>
                    </a:cubicBezTo>
                    <a:cubicBezTo>
                      <a:pt x="193" y="22"/>
                      <a:pt x="193" y="21"/>
                      <a:pt x="192" y="21"/>
                    </a:cubicBezTo>
                    <a:cubicBezTo>
                      <a:pt x="192" y="20"/>
                      <a:pt x="193" y="18"/>
                      <a:pt x="193" y="17"/>
                    </a:cubicBezTo>
                    <a:cubicBezTo>
                      <a:pt x="193" y="16"/>
                      <a:pt x="193" y="16"/>
                      <a:pt x="193" y="16"/>
                    </a:cubicBezTo>
                    <a:cubicBezTo>
                      <a:pt x="192" y="15"/>
                      <a:pt x="192" y="15"/>
                      <a:pt x="192" y="15"/>
                    </a:cubicBezTo>
                    <a:cubicBezTo>
                      <a:pt x="191" y="15"/>
                      <a:pt x="190" y="14"/>
                      <a:pt x="190" y="14"/>
                    </a:cubicBezTo>
                    <a:cubicBezTo>
                      <a:pt x="190" y="14"/>
                      <a:pt x="189" y="15"/>
                      <a:pt x="189" y="15"/>
                    </a:cubicBezTo>
                    <a:cubicBezTo>
                      <a:pt x="188" y="15"/>
                      <a:pt x="188" y="17"/>
                      <a:pt x="188" y="17"/>
                    </a:cubicBezTo>
                    <a:cubicBezTo>
                      <a:pt x="187" y="18"/>
                      <a:pt x="188" y="20"/>
                      <a:pt x="188" y="20"/>
                    </a:cubicBezTo>
                    <a:cubicBezTo>
                      <a:pt x="189" y="21"/>
                      <a:pt x="189" y="22"/>
                      <a:pt x="190" y="23"/>
                    </a:cubicBezTo>
                    <a:cubicBezTo>
                      <a:pt x="190" y="23"/>
                      <a:pt x="189" y="26"/>
                      <a:pt x="189" y="27"/>
                    </a:cubicBezTo>
                    <a:cubicBezTo>
                      <a:pt x="189" y="27"/>
                      <a:pt x="187" y="29"/>
                      <a:pt x="187" y="29"/>
                    </a:cubicBezTo>
                    <a:cubicBezTo>
                      <a:pt x="187" y="29"/>
                      <a:pt x="186" y="30"/>
                      <a:pt x="185" y="31"/>
                    </a:cubicBezTo>
                    <a:cubicBezTo>
                      <a:pt x="184" y="31"/>
                      <a:pt x="182" y="31"/>
                      <a:pt x="182" y="30"/>
                    </a:cubicBezTo>
                    <a:cubicBezTo>
                      <a:pt x="182" y="30"/>
                      <a:pt x="181" y="29"/>
                      <a:pt x="181" y="29"/>
                    </a:cubicBezTo>
                    <a:cubicBezTo>
                      <a:pt x="181" y="29"/>
                      <a:pt x="180" y="27"/>
                      <a:pt x="180" y="27"/>
                    </a:cubicBezTo>
                    <a:cubicBezTo>
                      <a:pt x="180" y="26"/>
                      <a:pt x="180" y="23"/>
                      <a:pt x="181" y="22"/>
                    </a:cubicBezTo>
                    <a:cubicBezTo>
                      <a:pt x="181" y="22"/>
                      <a:pt x="182" y="20"/>
                      <a:pt x="182" y="19"/>
                    </a:cubicBezTo>
                    <a:cubicBezTo>
                      <a:pt x="182" y="19"/>
                      <a:pt x="183" y="18"/>
                      <a:pt x="183" y="18"/>
                    </a:cubicBezTo>
                    <a:cubicBezTo>
                      <a:pt x="184" y="18"/>
                      <a:pt x="185" y="17"/>
                      <a:pt x="185" y="17"/>
                    </a:cubicBezTo>
                    <a:cubicBezTo>
                      <a:pt x="186" y="17"/>
                      <a:pt x="186" y="15"/>
                      <a:pt x="186" y="15"/>
                    </a:cubicBezTo>
                    <a:cubicBezTo>
                      <a:pt x="186" y="15"/>
                      <a:pt x="185" y="15"/>
                      <a:pt x="184" y="15"/>
                    </a:cubicBezTo>
                    <a:cubicBezTo>
                      <a:pt x="183" y="16"/>
                      <a:pt x="181" y="17"/>
                      <a:pt x="181" y="17"/>
                    </a:cubicBezTo>
                    <a:cubicBezTo>
                      <a:pt x="180" y="17"/>
                      <a:pt x="178" y="19"/>
                      <a:pt x="178" y="19"/>
                    </a:cubicBezTo>
                    <a:cubicBezTo>
                      <a:pt x="177" y="19"/>
                      <a:pt x="176" y="20"/>
                      <a:pt x="176" y="20"/>
                    </a:cubicBezTo>
                    <a:cubicBezTo>
                      <a:pt x="176" y="20"/>
                      <a:pt x="175" y="21"/>
                      <a:pt x="174" y="20"/>
                    </a:cubicBezTo>
                    <a:cubicBezTo>
                      <a:pt x="174" y="20"/>
                      <a:pt x="173" y="21"/>
                      <a:pt x="173" y="20"/>
                    </a:cubicBezTo>
                    <a:cubicBezTo>
                      <a:pt x="173" y="21"/>
                      <a:pt x="173" y="21"/>
                      <a:pt x="173" y="21"/>
                    </a:cubicBezTo>
                    <a:cubicBezTo>
                      <a:pt x="172" y="21"/>
                      <a:pt x="172" y="21"/>
                      <a:pt x="172" y="21"/>
                    </a:cubicBezTo>
                    <a:cubicBezTo>
                      <a:pt x="172" y="20"/>
                      <a:pt x="171" y="20"/>
                      <a:pt x="171" y="21"/>
                    </a:cubicBezTo>
                    <a:cubicBezTo>
                      <a:pt x="171" y="21"/>
                      <a:pt x="169" y="21"/>
                      <a:pt x="169" y="20"/>
                    </a:cubicBezTo>
                    <a:cubicBezTo>
                      <a:pt x="169" y="20"/>
                      <a:pt x="168" y="19"/>
                      <a:pt x="168" y="19"/>
                    </a:cubicBezTo>
                    <a:cubicBezTo>
                      <a:pt x="168" y="18"/>
                      <a:pt x="168" y="17"/>
                      <a:pt x="167" y="17"/>
                    </a:cubicBezTo>
                    <a:cubicBezTo>
                      <a:pt x="167" y="17"/>
                      <a:pt x="166" y="17"/>
                      <a:pt x="166" y="17"/>
                    </a:cubicBezTo>
                    <a:cubicBezTo>
                      <a:pt x="166" y="19"/>
                      <a:pt x="165" y="19"/>
                      <a:pt x="166" y="19"/>
                    </a:cubicBezTo>
                    <a:cubicBezTo>
                      <a:pt x="166" y="19"/>
                      <a:pt x="166" y="22"/>
                      <a:pt x="166" y="23"/>
                    </a:cubicBezTo>
                    <a:cubicBezTo>
                      <a:pt x="167" y="23"/>
                      <a:pt x="167" y="25"/>
                      <a:pt x="166" y="26"/>
                    </a:cubicBezTo>
                    <a:cubicBezTo>
                      <a:pt x="166" y="27"/>
                      <a:pt x="165" y="28"/>
                      <a:pt x="164" y="28"/>
                    </a:cubicBezTo>
                    <a:cubicBezTo>
                      <a:pt x="164" y="29"/>
                      <a:pt x="162" y="29"/>
                      <a:pt x="162" y="29"/>
                    </a:cubicBezTo>
                    <a:cubicBezTo>
                      <a:pt x="161" y="29"/>
                      <a:pt x="160" y="27"/>
                      <a:pt x="159" y="27"/>
                    </a:cubicBezTo>
                    <a:cubicBezTo>
                      <a:pt x="159" y="27"/>
                      <a:pt x="159" y="25"/>
                      <a:pt x="159" y="25"/>
                    </a:cubicBezTo>
                    <a:cubicBezTo>
                      <a:pt x="159" y="24"/>
                      <a:pt x="159" y="23"/>
                      <a:pt x="159" y="23"/>
                    </a:cubicBezTo>
                    <a:cubicBezTo>
                      <a:pt x="159" y="22"/>
                      <a:pt x="158" y="21"/>
                      <a:pt x="158" y="21"/>
                    </a:cubicBezTo>
                    <a:cubicBezTo>
                      <a:pt x="158" y="21"/>
                      <a:pt x="156" y="21"/>
                      <a:pt x="156" y="21"/>
                    </a:cubicBezTo>
                    <a:cubicBezTo>
                      <a:pt x="156" y="22"/>
                      <a:pt x="156" y="23"/>
                      <a:pt x="156" y="23"/>
                    </a:cubicBezTo>
                    <a:cubicBezTo>
                      <a:pt x="156" y="24"/>
                      <a:pt x="156" y="25"/>
                      <a:pt x="156" y="25"/>
                    </a:cubicBezTo>
                    <a:cubicBezTo>
                      <a:pt x="156" y="25"/>
                      <a:pt x="156" y="27"/>
                      <a:pt x="156" y="27"/>
                    </a:cubicBezTo>
                    <a:cubicBezTo>
                      <a:pt x="156" y="28"/>
                      <a:pt x="156" y="29"/>
                      <a:pt x="155" y="30"/>
                    </a:cubicBezTo>
                    <a:cubicBezTo>
                      <a:pt x="155" y="30"/>
                      <a:pt x="154" y="31"/>
                      <a:pt x="154" y="31"/>
                    </a:cubicBezTo>
                    <a:cubicBezTo>
                      <a:pt x="153" y="31"/>
                      <a:pt x="151" y="31"/>
                      <a:pt x="151" y="31"/>
                    </a:cubicBezTo>
                    <a:cubicBezTo>
                      <a:pt x="151" y="31"/>
                      <a:pt x="151" y="30"/>
                      <a:pt x="150" y="30"/>
                    </a:cubicBezTo>
                    <a:cubicBezTo>
                      <a:pt x="150" y="30"/>
                      <a:pt x="149" y="29"/>
                      <a:pt x="149" y="29"/>
                    </a:cubicBezTo>
                    <a:cubicBezTo>
                      <a:pt x="148" y="28"/>
                      <a:pt x="148" y="26"/>
                      <a:pt x="148" y="26"/>
                    </a:cubicBezTo>
                    <a:cubicBezTo>
                      <a:pt x="148" y="26"/>
                      <a:pt x="149" y="25"/>
                      <a:pt x="149" y="24"/>
                    </a:cubicBezTo>
                    <a:cubicBezTo>
                      <a:pt x="149" y="24"/>
                      <a:pt x="149" y="23"/>
                      <a:pt x="149" y="22"/>
                    </a:cubicBezTo>
                    <a:cubicBezTo>
                      <a:pt x="149" y="22"/>
                      <a:pt x="149" y="21"/>
                      <a:pt x="149" y="21"/>
                    </a:cubicBezTo>
                    <a:cubicBezTo>
                      <a:pt x="149" y="21"/>
                      <a:pt x="148" y="20"/>
                      <a:pt x="148" y="20"/>
                    </a:cubicBezTo>
                    <a:cubicBezTo>
                      <a:pt x="148" y="20"/>
                      <a:pt x="147" y="20"/>
                      <a:pt x="146" y="20"/>
                    </a:cubicBezTo>
                    <a:cubicBezTo>
                      <a:pt x="146" y="21"/>
                      <a:pt x="146" y="21"/>
                      <a:pt x="146" y="21"/>
                    </a:cubicBezTo>
                    <a:cubicBezTo>
                      <a:pt x="146" y="22"/>
                      <a:pt x="146" y="22"/>
                      <a:pt x="146" y="22"/>
                    </a:cubicBezTo>
                    <a:cubicBezTo>
                      <a:pt x="146" y="24"/>
                      <a:pt x="146" y="25"/>
                      <a:pt x="146" y="26"/>
                    </a:cubicBezTo>
                    <a:cubicBezTo>
                      <a:pt x="146" y="26"/>
                      <a:pt x="145" y="27"/>
                      <a:pt x="145" y="27"/>
                    </a:cubicBezTo>
                    <a:cubicBezTo>
                      <a:pt x="145" y="27"/>
                      <a:pt x="144" y="28"/>
                      <a:pt x="144" y="28"/>
                    </a:cubicBezTo>
                    <a:cubicBezTo>
                      <a:pt x="143" y="29"/>
                      <a:pt x="142" y="29"/>
                      <a:pt x="142" y="29"/>
                    </a:cubicBezTo>
                    <a:cubicBezTo>
                      <a:pt x="142" y="30"/>
                      <a:pt x="141" y="30"/>
                      <a:pt x="140" y="31"/>
                    </a:cubicBezTo>
                    <a:cubicBezTo>
                      <a:pt x="140" y="31"/>
                      <a:pt x="139" y="32"/>
                      <a:pt x="138" y="32"/>
                    </a:cubicBezTo>
                    <a:cubicBezTo>
                      <a:pt x="138" y="32"/>
                      <a:pt x="136" y="32"/>
                      <a:pt x="136" y="31"/>
                    </a:cubicBezTo>
                    <a:cubicBezTo>
                      <a:pt x="135" y="31"/>
                      <a:pt x="134" y="32"/>
                      <a:pt x="134" y="31"/>
                    </a:cubicBezTo>
                    <a:cubicBezTo>
                      <a:pt x="134" y="31"/>
                      <a:pt x="134" y="30"/>
                      <a:pt x="133" y="30"/>
                    </a:cubicBezTo>
                    <a:cubicBezTo>
                      <a:pt x="133" y="30"/>
                      <a:pt x="133" y="29"/>
                      <a:pt x="132" y="29"/>
                    </a:cubicBezTo>
                    <a:cubicBezTo>
                      <a:pt x="132" y="29"/>
                      <a:pt x="132" y="28"/>
                      <a:pt x="131" y="27"/>
                    </a:cubicBezTo>
                    <a:cubicBezTo>
                      <a:pt x="131" y="27"/>
                      <a:pt x="130" y="26"/>
                      <a:pt x="130" y="25"/>
                    </a:cubicBezTo>
                    <a:cubicBezTo>
                      <a:pt x="130" y="25"/>
                      <a:pt x="129" y="24"/>
                      <a:pt x="129" y="24"/>
                    </a:cubicBezTo>
                    <a:cubicBezTo>
                      <a:pt x="129" y="24"/>
                      <a:pt x="130" y="24"/>
                      <a:pt x="130" y="24"/>
                    </a:cubicBezTo>
                    <a:cubicBezTo>
                      <a:pt x="130" y="23"/>
                      <a:pt x="130" y="23"/>
                      <a:pt x="130" y="22"/>
                    </a:cubicBezTo>
                    <a:cubicBezTo>
                      <a:pt x="130" y="22"/>
                      <a:pt x="130" y="21"/>
                      <a:pt x="130" y="21"/>
                    </a:cubicBezTo>
                    <a:cubicBezTo>
                      <a:pt x="130" y="21"/>
                      <a:pt x="130" y="20"/>
                      <a:pt x="130" y="19"/>
                    </a:cubicBezTo>
                    <a:cubicBezTo>
                      <a:pt x="130" y="19"/>
                      <a:pt x="131" y="18"/>
                      <a:pt x="131" y="18"/>
                    </a:cubicBezTo>
                    <a:cubicBezTo>
                      <a:pt x="132" y="18"/>
                      <a:pt x="134" y="17"/>
                      <a:pt x="134" y="17"/>
                    </a:cubicBezTo>
                    <a:cubicBezTo>
                      <a:pt x="135" y="17"/>
                      <a:pt x="137" y="17"/>
                      <a:pt x="137" y="17"/>
                    </a:cubicBezTo>
                    <a:cubicBezTo>
                      <a:pt x="138" y="17"/>
                      <a:pt x="139" y="15"/>
                      <a:pt x="140" y="15"/>
                    </a:cubicBezTo>
                    <a:cubicBezTo>
                      <a:pt x="140" y="14"/>
                      <a:pt x="141" y="13"/>
                      <a:pt x="141" y="12"/>
                    </a:cubicBezTo>
                    <a:cubicBezTo>
                      <a:pt x="141" y="12"/>
                      <a:pt x="141" y="12"/>
                      <a:pt x="141" y="12"/>
                    </a:cubicBezTo>
                    <a:cubicBezTo>
                      <a:pt x="141" y="12"/>
                      <a:pt x="140" y="12"/>
                      <a:pt x="140" y="12"/>
                    </a:cubicBezTo>
                    <a:cubicBezTo>
                      <a:pt x="139" y="12"/>
                      <a:pt x="139" y="13"/>
                      <a:pt x="138" y="13"/>
                    </a:cubicBezTo>
                    <a:cubicBezTo>
                      <a:pt x="138" y="13"/>
                      <a:pt x="138" y="13"/>
                      <a:pt x="138" y="13"/>
                    </a:cubicBezTo>
                    <a:cubicBezTo>
                      <a:pt x="137" y="13"/>
                      <a:pt x="137" y="13"/>
                      <a:pt x="137" y="13"/>
                    </a:cubicBezTo>
                    <a:cubicBezTo>
                      <a:pt x="137" y="14"/>
                      <a:pt x="137" y="14"/>
                      <a:pt x="137" y="14"/>
                    </a:cubicBezTo>
                    <a:cubicBezTo>
                      <a:pt x="137" y="14"/>
                      <a:pt x="137" y="14"/>
                      <a:pt x="137" y="14"/>
                    </a:cubicBezTo>
                    <a:cubicBezTo>
                      <a:pt x="137" y="14"/>
                      <a:pt x="136" y="14"/>
                      <a:pt x="136" y="15"/>
                    </a:cubicBezTo>
                    <a:cubicBezTo>
                      <a:pt x="136" y="15"/>
                      <a:pt x="135" y="15"/>
                      <a:pt x="135" y="15"/>
                    </a:cubicBezTo>
                    <a:cubicBezTo>
                      <a:pt x="135" y="15"/>
                      <a:pt x="135" y="15"/>
                      <a:pt x="135" y="15"/>
                    </a:cubicBezTo>
                    <a:cubicBezTo>
                      <a:pt x="135" y="15"/>
                      <a:pt x="134" y="15"/>
                      <a:pt x="134" y="15"/>
                    </a:cubicBezTo>
                    <a:cubicBezTo>
                      <a:pt x="133" y="15"/>
                      <a:pt x="132" y="16"/>
                      <a:pt x="132" y="16"/>
                    </a:cubicBezTo>
                    <a:cubicBezTo>
                      <a:pt x="131" y="16"/>
                      <a:pt x="130" y="15"/>
                      <a:pt x="130" y="14"/>
                    </a:cubicBezTo>
                    <a:cubicBezTo>
                      <a:pt x="130" y="13"/>
                      <a:pt x="130" y="14"/>
                      <a:pt x="130" y="13"/>
                    </a:cubicBezTo>
                    <a:cubicBezTo>
                      <a:pt x="130" y="11"/>
                      <a:pt x="129" y="5"/>
                      <a:pt x="129" y="5"/>
                    </a:cubicBezTo>
                    <a:cubicBezTo>
                      <a:pt x="129" y="5"/>
                      <a:pt x="128" y="3"/>
                      <a:pt x="128" y="3"/>
                    </a:cubicBezTo>
                    <a:cubicBezTo>
                      <a:pt x="128" y="3"/>
                      <a:pt x="127" y="2"/>
                      <a:pt x="127" y="1"/>
                    </a:cubicBezTo>
                    <a:cubicBezTo>
                      <a:pt x="127" y="1"/>
                      <a:pt x="125" y="1"/>
                      <a:pt x="125" y="1"/>
                    </a:cubicBezTo>
                    <a:cubicBezTo>
                      <a:pt x="125" y="1"/>
                      <a:pt x="124" y="2"/>
                      <a:pt x="124" y="3"/>
                    </a:cubicBezTo>
                    <a:cubicBezTo>
                      <a:pt x="123" y="3"/>
                      <a:pt x="123" y="4"/>
                      <a:pt x="123" y="5"/>
                    </a:cubicBezTo>
                    <a:cubicBezTo>
                      <a:pt x="123" y="5"/>
                      <a:pt x="123" y="7"/>
                      <a:pt x="123" y="9"/>
                    </a:cubicBezTo>
                    <a:cubicBezTo>
                      <a:pt x="123" y="12"/>
                      <a:pt x="124" y="12"/>
                      <a:pt x="124" y="13"/>
                    </a:cubicBezTo>
                    <a:cubicBezTo>
                      <a:pt x="124" y="13"/>
                      <a:pt x="124" y="15"/>
                      <a:pt x="124" y="15"/>
                    </a:cubicBezTo>
                    <a:cubicBezTo>
                      <a:pt x="124" y="15"/>
                      <a:pt x="123" y="15"/>
                      <a:pt x="122" y="15"/>
                    </a:cubicBezTo>
                    <a:cubicBezTo>
                      <a:pt x="122" y="15"/>
                      <a:pt x="120" y="15"/>
                      <a:pt x="120" y="15"/>
                    </a:cubicBezTo>
                    <a:cubicBezTo>
                      <a:pt x="120" y="15"/>
                      <a:pt x="119" y="16"/>
                      <a:pt x="118" y="16"/>
                    </a:cubicBezTo>
                    <a:cubicBezTo>
                      <a:pt x="118" y="16"/>
                      <a:pt x="117" y="17"/>
                      <a:pt x="117" y="18"/>
                    </a:cubicBezTo>
                    <a:cubicBezTo>
                      <a:pt x="117" y="18"/>
                      <a:pt x="117" y="19"/>
                      <a:pt x="117" y="19"/>
                    </a:cubicBezTo>
                    <a:cubicBezTo>
                      <a:pt x="118" y="19"/>
                      <a:pt x="118" y="18"/>
                      <a:pt x="119" y="18"/>
                    </a:cubicBezTo>
                    <a:cubicBezTo>
                      <a:pt x="120" y="17"/>
                      <a:pt x="122" y="17"/>
                      <a:pt x="122" y="17"/>
                    </a:cubicBezTo>
                    <a:cubicBezTo>
                      <a:pt x="123" y="17"/>
                      <a:pt x="124" y="18"/>
                      <a:pt x="124" y="18"/>
                    </a:cubicBezTo>
                    <a:cubicBezTo>
                      <a:pt x="124" y="18"/>
                      <a:pt x="124" y="18"/>
                      <a:pt x="124" y="19"/>
                    </a:cubicBezTo>
                    <a:cubicBezTo>
                      <a:pt x="124" y="19"/>
                      <a:pt x="125" y="19"/>
                      <a:pt x="125" y="19"/>
                    </a:cubicBezTo>
                    <a:cubicBezTo>
                      <a:pt x="125" y="20"/>
                      <a:pt x="126" y="22"/>
                      <a:pt x="126" y="22"/>
                    </a:cubicBezTo>
                    <a:cubicBezTo>
                      <a:pt x="126" y="22"/>
                      <a:pt x="127" y="24"/>
                      <a:pt x="127" y="24"/>
                    </a:cubicBezTo>
                    <a:cubicBezTo>
                      <a:pt x="127" y="24"/>
                      <a:pt x="127" y="25"/>
                      <a:pt x="127" y="26"/>
                    </a:cubicBezTo>
                    <a:cubicBezTo>
                      <a:pt x="127" y="26"/>
                      <a:pt x="127" y="27"/>
                      <a:pt x="126" y="27"/>
                    </a:cubicBezTo>
                    <a:cubicBezTo>
                      <a:pt x="126" y="28"/>
                      <a:pt x="125" y="28"/>
                      <a:pt x="125" y="29"/>
                    </a:cubicBezTo>
                    <a:cubicBezTo>
                      <a:pt x="125" y="29"/>
                      <a:pt x="124" y="30"/>
                      <a:pt x="124" y="30"/>
                    </a:cubicBezTo>
                    <a:cubicBezTo>
                      <a:pt x="124" y="30"/>
                      <a:pt x="123" y="31"/>
                      <a:pt x="123" y="32"/>
                    </a:cubicBezTo>
                    <a:cubicBezTo>
                      <a:pt x="122" y="32"/>
                      <a:pt x="122" y="32"/>
                      <a:pt x="122" y="32"/>
                    </a:cubicBezTo>
                    <a:cubicBezTo>
                      <a:pt x="122" y="32"/>
                      <a:pt x="122" y="32"/>
                      <a:pt x="122" y="32"/>
                    </a:cubicBezTo>
                    <a:cubicBezTo>
                      <a:pt x="121" y="32"/>
                      <a:pt x="120" y="33"/>
                      <a:pt x="120" y="33"/>
                    </a:cubicBezTo>
                    <a:cubicBezTo>
                      <a:pt x="119" y="33"/>
                      <a:pt x="118" y="33"/>
                      <a:pt x="118" y="33"/>
                    </a:cubicBezTo>
                    <a:cubicBezTo>
                      <a:pt x="117" y="34"/>
                      <a:pt x="117" y="34"/>
                      <a:pt x="116" y="34"/>
                    </a:cubicBezTo>
                    <a:cubicBezTo>
                      <a:pt x="116" y="34"/>
                      <a:pt x="116" y="34"/>
                      <a:pt x="116" y="34"/>
                    </a:cubicBezTo>
                    <a:cubicBezTo>
                      <a:pt x="115" y="34"/>
                      <a:pt x="115" y="33"/>
                      <a:pt x="115" y="33"/>
                    </a:cubicBezTo>
                    <a:cubicBezTo>
                      <a:pt x="115" y="33"/>
                      <a:pt x="114" y="33"/>
                      <a:pt x="114" y="33"/>
                    </a:cubicBezTo>
                    <a:cubicBezTo>
                      <a:pt x="113" y="33"/>
                      <a:pt x="112" y="32"/>
                      <a:pt x="112" y="32"/>
                    </a:cubicBezTo>
                    <a:cubicBezTo>
                      <a:pt x="112" y="32"/>
                      <a:pt x="111" y="31"/>
                      <a:pt x="111" y="31"/>
                    </a:cubicBezTo>
                    <a:cubicBezTo>
                      <a:pt x="111" y="31"/>
                      <a:pt x="111" y="31"/>
                      <a:pt x="111" y="31"/>
                    </a:cubicBezTo>
                    <a:cubicBezTo>
                      <a:pt x="111" y="30"/>
                      <a:pt x="111" y="30"/>
                      <a:pt x="111" y="29"/>
                    </a:cubicBezTo>
                    <a:cubicBezTo>
                      <a:pt x="111" y="29"/>
                      <a:pt x="111" y="27"/>
                      <a:pt x="111" y="26"/>
                    </a:cubicBezTo>
                    <a:cubicBezTo>
                      <a:pt x="112" y="26"/>
                      <a:pt x="112" y="24"/>
                      <a:pt x="112" y="24"/>
                    </a:cubicBezTo>
                    <a:cubicBezTo>
                      <a:pt x="112" y="23"/>
                      <a:pt x="111" y="21"/>
                      <a:pt x="110" y="21"/>
                    </a:cubicBezTo>
                    <a:cubicBezTo>
                      <a:pt x="109" y="21"/>
                      <a:pt x="107" y="20"/>
                      <a:pt x="107" y="20"/>
                    </a:cubicBezTo>
                    <a:cubicBezTo>
                      <a:pt x="107" y="19"/>
                      <a:pt x="107" y="18"/>
                      <a:pt x="107" y="18"/>
                    </a:cubicBezTo>
                    <a:cubicBezTo>
                      <a:pt x="107" y="18"/>
                      <a:pt x="107" y="17"/>
                      <a:pt x="107" y="17"/>
                    </a:cubicBezTo>
                    <a:cubicBezTo>
                      <a:pt x="107" y="17"/>
                      <a:pt x="107" y="16"/>
                      <a:pt x="107" y="16"/>
                    </a:cubicBezTo>
                    <a:cubicBezTo>
                      <a:pt x="108" y="16"/>
                      <a:pt x="107" y="15"/>
                      <a:pt x="107" y="15"/>
                    </a:cubicBezTo>
                    <a:cubicBezTo>
                      <a:pt x="107" y="15"/>
                      <a:pt x="106" y="14"/>
                      <a:pt x="106" y="14"/>
                    </a:cubicBezTo>
                    <a:cubicBezTo>
                      <a:pt x="105" y="14"/>
                      <a:pt x="104" y="14"/>
                      <a:pt x="104" y="14"/>
                    </a:cubicBezTo>
                    <a:cubicBezTo>
                      <a:pt x="104" y="14"/>
                      <a:pt x="103" y="16"/>
                      <a:pt x="103" y="16"/>
                    </a:cubicBezTo>
                    <a:cubicBezTo>
                      <a:pt x="103" y="17"/>
                      <a:pt x="102" y="18"/>
                      <a:pt x="102" y="18"/>
                    </a:cubicBezTo>
                    <a:cubicBezTo>
                      <a:pt x="102" y="19"/>
                      <a:pt x="102" y="19"/>
                      <a:pt x="102" y="20"/>
                    </a:cubicBezTo>
                    <a:cubicBezTo>
                      <a:pt x="102" y="20"/>
                      <a:pt x="103" y="21"/>
                      <a:pt x="103" y="21"/>
                    </a:cubicBezTo>
                    <a:cubicBezTo>
                      <a:pt x="103" y="21"/>
                      <a:pt x="103" y="22"/>
                      <a:pt x="103" y="22"/>
                    </a:cubicBezTo>
                    <a:cubicBezTo>
                      <a:pt x="103" y="22"/>
                      <a:pt x="103" y="23"/>
                      <a:pt x="103" y="23"/>
                    </a:cubicBezTo>
                    <a:cubicBezTo>
                      <a:pt x="103" y="24"/>
                      <a:pt x="102" y="25"/>
                      <a:pt x="102" y="26"/>
                    </a:cubicBezTo>
                    <a:cubicBezTo>
                      <a:pt x="102" y="26"/>
                      <a:pt x="101" y="27"/>
                      <a:pt x="101" y="27"/>
                    </a:cubicBezTo>
                    <a:cubicBezTo>
                      <a:pt x="101" y="28"/>
                      <a:pt x="100" y="29"/>
                      <a:pt x="100" y="29"/>
                    </a:cubicBezTo>
                    <a:cubicBezTo>
                      <a:pt x="99" y="29"/>
                      <a:pt x="98" y="30"/>
                      <a:pt x="98" y="30"/>
                    </a:cubicBezTo>
                    <a:cubicBezTo>
                      <a:pt x="98" y="31"/>
                      <a:pt x="96" y="32"/>
                      <a:pt x="96" y="32"/>
                    </a:cubicBezTo>
                    <a:cubicBezTo>
                      <a:pt x="95" y="32"/>
                      <a:pt x="94" y="33"/>
                      <a:pt x="93" y="33"/>
                    </a:cubicBezTo>
                    <a:cubicBezTo>
                      <a:pt x="93" y="33"/>
                      <a:pt x="92" y="33"/>
                      <a:pt x="91" y="33"/>
                    </a:cubicBezTo>
                    <a:cubicBezTo>
                      <a:pt x="91" y="33"/>
                      <a:pt x="90" y="32"/>
                      <a:pt x="89" y="32"/>
                    </a:cubicBezTo>
                    <a:cubicBezTo>
                      <a:pt x="89" y="32"/>
                      <a:pt x="89" y="30"/>
                      <a:pt x="89" y="29"/>
                    </a:cubicBezTo>
                    <a:cubicBezTo>
                      <a:pt x="90" y="27"/>
                      <a:pt x="90" y="25"/>
                      <a:pt x="90" y="24"/>
                    </a:cubicBezTo>
                    <a:cubicBezTo>
                      <a:pt x="90" y="23"/>
                      <a:pt x="89" y="22"/>
                      <a:pt x="88" y="22"/>
                    </a:cubicBezTo>
                    <a:cubicBezTo>
                      <a:pt x="87" y="22"/>
                      <a:pt x="87" y="24"/>
                      <a:pt x="87" y="24"/>
                    </a:cubicBezTo>
                    <a:cubicBezTo>
                      <a:pt x="86" y="25"/>
                      <a:pt x="87" y="26"/>
                      <a:pt x="87" y="26"/>
                    </a:cubicBezTo>
                    <a:cubicBezTo>
                      <a:pt x="87" y="26"/>
                      <a:pt x="87" y="28"/>
                      <a:pt x="87" y="28"/>
                    </a:cubicBezTo>
                    <a:cubicBezTo>
                      <a:pt x="87" y="28"/>
                      <a:pt x="86" y="29"/>
                      <a:pt x="86" y="30"/>
                    </a:cubicBezTo>
                    <a:cubicBezTo>
                      <a:pt x="86" y="30"/>
                      <a:pt x="85" y="31"/>
                      <a:pt x="85" y="31"/>
                    </a:cubicBezTo>
                    <a:cubicBezTo>
                      <a:pt x="85" y="31"/>
                      <a:pt x="85" y="32"/>
                      <a:pt x="85" y="32"/>
                    </a:cubicBezTo>
                    <a:cubicBezTo>
                      <a:pt x="85" y="32"/>
                      <a:pt x="84" y="32"/>
                      <a:pt x="83" y="33"/>
                    </a:cubicBezTo>
                    <a:cubicBezTo>
                      <a:pt x="83" y="34"/>
                      <a:pt x="80" y="34"/>
                      <a:pt x="79" y="34"/>
                    </a:cubicBezTo>
                    <a:cubicBezTo>
                      <a:pt x="79" y="34"/>
                      <a:pt x="77" y="33"/>
                      <a:pt x="77" y="33"/>
                    </a:cubicBezTo>
                    <a:cubicBezTo>
                      <a:pt x="77" y="33"/>
                      <a:pt x="76" y="32"/>
                      <a:pt x="76" y="32"/>
                    </a:cubicBezTo>
                    <a:cubicBezTo>
                      <a:pt x="76" y="32"/>
                      <a:pt x="76" y="31"/>
                      <a:pt x="76" y="30"/>
                    </a:cubicBezTo>
                    <a:cubicBezTo>
                      <a:pt x="76" y="30"/>
                      <a:pt x="76" y="28"/>
                      <a:pt x="76" y="28"/>
                    </a:cubicBezTo>
                    <a:cubicBezTo>
                      <a:pt x="76" y="27"/>
                      <a:pt x="77" y="26"/>
                      <a:pt x="78" y="26"/>
                    </a:cubicBezTo>
                    <a:cubicBezTo>
                      <a:pt x="78" y="26"/>
                      <a:pt x="78" y="25"/>
                      <a:pt x="79" y="24"/>
                    </a:cubicBezTo>
                    <a:cubicBezTo>
                      <a:pt x="79" y="24"/>
                      <a:pt x="80" y="23"/>
                      <a:pt x="80" y="22"/>
                    </a:cubicBezTo>
                    <a:cubicBezTo>
                      <a:pt x="81" y="22"/>
                      <a:pt x="82" y="21"/>
                      <a:pt x="82" y="21"/>
                    </a:cubicBezTo>
                    <a:cubicBezTo>
                      <a:pt x="83" y="21"/>
                      <a:pt x="85" y="21"/>
                      <a:pt x="85" y="21"/>
                    </a:cubicBezTo>
                    <a:cubicBezTo>
                      <a:pt x="85" y="21"/>
                      <a:pt x="87" y="21"/>
                      <a:pt x="87" y="21"/>
                    </a:cubicBezTo>
                    <a:cubicBezTo>
                      <a:pt x="87" y="20"/>
                      <a:pt x="87" y="20"/>
                      <a:pt x="87" y="19"/>
                    </a:cubicBezTo>
                    <a:cubicBezTo>
                      <a:pt x="86" y="19"/>
                      <a:pt x="85" y="18"/>
                      <a:pt x="84" y="18"/>
                    </a:cubicBezTo>
                    <a:cubicBezTo>
                      <a:pt x="83" y="18"/>
                      <a:pt x="82" y="18"/>
                      <a:pt x="82" y="18"/>
                    </a:cubicBezTo>
                    <a:cubicBezTo>
                      <a:pt x="82" y="18"/>
                      <a:pt x="81" y="19"/>
                      <a:pt x="81" y="19"/>
                    </a:cubicBezTo>
                    <a:cubicBezTo>
                      <a:pt x="81" y="20"/>
                      <a:pt x="79" y="20"/>
                      <a:pt x="79" y="21"/>
                    </a:cubicBezTo>
                    <a:cubicBezTo>
                      <a:pt x="79" y="21"/>
                      <a:pt x="78" y="21"/>
                      <a:pt x="78" y="22"/>
                    </a:cubicBezTo>
                    <a:cubicBezTo>
                      <a:pt x="77" y="22"/>
                      <a:pt x="77" y="23"/>
                      <a:pt x="77" y="23"/>
                    </a:cubicBezTo>
                    <a:cubicBezTo>
                      <a:pt x="77" y="23"/>
                      <a:pt x="76" y="24"/>
                      <a:pt x="76" y="25"/>
                    </a:cubicBezTo>
                    <a:cubicBezTo>
                      <a:pt x="75" y="26"/>
                      <a:pt x="74" y="27"/>
                      <a:pt x="73" y="27"/>
                    </a:cubicBezTo>
                    <a:cubicBezTo>
                      <a:pt x="73" y="27"/>
                      <a:pt x="72" y="28"/>
                      <a:pt x="72" y="28"/>
                    </a:cubicBezTo>
                    <a:cubicBezTo>
                      <a:pt x="72" y="28"/>
                      <a:pt x="71" y="29"/>
                      <a:pt x="71" y="29"/>
                    </a:cubicBezTo>
                    <a:cubicBezTo>
                      <a:pt x="71" y="29"/>
                      <a:pt x="69" y="29"/>
                      <a:pt x="69" y="30"/>
                    </a:cubicBezTo>
                    <a:cubicBezTo>
                      <a:pt x="69" y="30"/>
                      <a:pt x="68" y="31"/>
                      <a:pt x="67" y="31"/>
                    </a:cubicBezTo>
                    <a:cubicBezTo>
                      <a:pt x="67" y="32"/>
                      <a:pt x="66" y="32"/>
                      <a:pt x="66" y="32"/>
                    </a:cubicBezTo>
                    <a:cubicBezTo>
                      <a:pt x="66" y="32"/>
                      <a:pt x="64" y="32"/>
                      <a:pt x="64" y="32"/>
                    </a:cubicBezTo>
                    <a:cubicBezTo>
                      <a:pt x="64" y="32"/>
                      <a:pt x="64" y="30"/>
                      <a:pt x="64" y="30"/>
                    </a:cubicBezTo>
                    <a:cubicBezTo>
                      <a:pt x="64" y="30"/>
                      <a:pt x="64" y="29"/>
                      <a:pt x="63" y="29"/>
                    </a:cubicBezTo>
                    <a:cubicBezTo>
                      <a:pt x="63" y="28"/>
                      <a:pt x="62" y="26"/>
                      <a:pt x="62" y="25"/>
                    </a:cubicBezTo>
                    <a:cubicBezTo>
                      <a:pt x="62" y="24"/>
                      <a:pt x="61" y="23"/>
                      <a:pt x="61" y="22"/>
                    </a:cubicBezTo>
                    <a:cubicBezTo>
                      <a:pt x="60" y="22"/>
                      <a:pt x="60" y="21"/>
                      <a:pt x="60" y="20"/>
                    </a:cubicBezTo>
                    <a:cubicBezTo>
                      <a:pt x="60" y="20"/>
                      <a:pt x="59" y="19"/>
                      <a:pt x="59" y="19"/>
                    </a:cubicBezTo>
                    <a:cubicBezTo>
                      <a:pt x="58" y="19"/>
                      <a:pt x="57" y="19"/>
                      <a:pt x="57" y="19"/>
                    </a:cubicBezTo>
                    <a:cubicBezTo>
                      <a:pt x="56" y="19"/>
                      <a:pt x="55" y="21"/>
                      <a:pt x="55" y="21"/>
                    </a:cubicBezTo>
                    <a:cubicBezTo>
                      <a:pt x="55" y="21"/>
                      <a:pt x="54" y="21"/>
                      <a:pt x="54" y="21"/>
                    </a:cubicBezTo>
                    <a:cubicBezTo>
                      <a:pt x="54" y="21"/>
                      <a:pt x="53" y="23"/>
                      <a:pt x="52" y="24"/>
                    </a:cubicBezTo>
                    <a:cubicBezTo>
                      <a:pt x="52" y="24"/>
                      <a:pt x="51" y="25"/>
                      <a:pt x="51" y="25"/>
                    </a:cubicBezTo>
                    <a:cubicBezTo>
                      <a:pt x="51" y="25"/>
                      <a:pt x="51" y="26"/>
                      <a:pt x="51" y="26"/>
                    </a:cubicBezTo>
                    <a:cubicBezTo>
                      <a:pt x="51" y="26"/>
                      <a:pt x="50" y="26"/>
                      <a:pt x="50" y="26"/>
                    </a:cubicBezTo>
                    <a:cubicBezTo>
                      <a:pt x="50" y="25"/>
                      <a:pt x="50" y="24"/>
                      <a:pt x="50" y="23"/>
                    </a:cubicBezTo>
                    <a:cubicBezTo>
                      <a:pt x="50" y="23"/>
                      <a:pt x="49" y="21"/>
                      <a:pt x="49" y="21"/>
                    </a:cubicBezTo>
                    <a:cubicBezTo>
                      <a:pt x="48" y="21"/>
                      <a:pt x="48" y="19"/>
                      <a:pt x="47" y="19"/>
                    </a:cubicBezTo>
                    <a:cubicBezTo>
                      <a:pt x="47" y="19"/>
                      <a:pt x="46" y="18"/>
                      <a:pt x="46" y="18"/>
                    </a:cubicBezTo>
                    <a:cubicBezTo>
                      <a:pt x="45" y="18"/>
                      <a:pt x="44" y="18"/>
                      <a:pt x="43" y="18"/>
                    </a:cubicBezTo>
                    <a:cubicBezTo>
                      <a:pt x="43" y="18"/>
                      <a:pt x="43" y="19"/>
                      <a:pt x="43" y="19"/>
                    </a:cubicBezTo>
                    <a:cubicBezTo>
                      <a:pt x="42" y="19"/>
                      <a:pt x="42" y="20"/>
                      <a:pt x="42" y="19"/>
                    </a:cubicBezTo>
                    <a:cubicBezTo>
                      <a:pt x="41" y="19"/>
                      <a:pt x="40" y="19"/>
                      <a:pt x="40" y="18"/>
                    </a:cubicBezTo>
                    <a:cubicBezTo>
                      <a:pt x="40" y="18"/>
                      <a:pt x="38" y="20"/>
                      <a:pt x="38" y="20"/>
                    </a:cubicBezTo>
                    <a:cubicBezTo>
                      <a:pt x="37" y="20"/>
                      <a:pt x="35" y="22"/>
                      <a:pt x="34" y="23"/>
                    </a:cubicBezTo>
                    <a:cubicBezTo>
                      <a:pt x="34" y="23"/>
                      <a:pt x="34" y="23"/>
                      <a:pt x="34" y="23"/>
                    </a:cubicBezTo>
                    <a:cubicBezTo>
                      <a:pt x="34" y="23"/>
                      <a:pt x="33" y="23"/>
                      <a:pt x="33" y="23"/>
                    </a:cubicBezTo>
                    <a:cubicBezTo>
                      <a:pt x="33" y="23"/>
                      <a:pt x="33" y="23"/>
                      <a:pt x="33" y="23"/>
                    </a:cubicBezTo>
                    <a:cubicBezTo>
                      <a:pt x="32" y="23"/>
                      <a:pt x="32" y="22"/>
                      <a:pt x="32" y="21"/>
                    </a:cubicBezTo>
                    <a:cubicBezTo>
                      <a:pt x="31" y="21"/>
                      <a:pt x="31" y="20"/>
                      <a:pt x="31" y="20"/>
                    </a:cubicBezTo>
                    <a:cubicBezTo>
                      <a:pt x="31" y="19"/>
                      <a:pt x="30" y="18"/>
                      <a:pt x="29" y="18"/>
                    </a:cubicBezTo>
                    <a:cubicBezTo>
                      <a:pt x="28" y="17"/>
                      <a:pt x="27" y="15"/>
                      <a:pt x="26" y="14"/>
                    </a:cubicBezTo>
                    <a:cubicBezTo>
                      <a:pt x="26" y="14"/>
                      <a:pt x="26" y="14"/>
                      <a:pt x="26" y="13"/>
                    </a:cubicBezTo>
                    <a:cubicBezTo>
                      <a:pt x="27" y="11"/>
                      <a:pt x="27" y="10"/>
                      <a:pt x="27" y="9"/>
                    </a:cubicBezTo>
                    <a:cubicBezTo>
                      <a:pt x="27" y="8"/>
                      <a:pt x="27" y="7"/>
                      <a:pt x="27" y="7"/>
                    </a:cubicBezTo>
                    <a:cubicBezTo>
                      <a:pt x="27" y="7"/>
                      <a:pt x="27" y="4"/>
                      <a:pt x="27" y="4"/>
                    </a:cubicBezTo>
                    <a:cubicBezTo>
                      <a:pt x="27" y="3"/>
                      <a:pt x="26" y="2"/>
                      <a:pt x="26" y="1"/>
                    </a:cubicBezTo>
                    <a:cubicBezTo>
                      <a:pt x="25" y="0"/>
                      <a:pt x="24" y="0"/>
                      <a:pt x="23" y="0"/>
                    </a:cubicBezTo>
                    <a:cubicBezTo>
                      <a:pt x="22" y="1"/>
                      <a:pt x="23" y="1"/>
                      <a:pt x="22" y="1"/>
                    </a:cubicBezTo>
                    <a:cubicBezTo>
                      <a:pt x="21" y="1"/>
                      <a:pt x="21" y="2"/>
                      <a:pt x="21" y="3"/>
                    </a:cubicBezTo>
                    <a:cubicBezTo>
                      <a:pt x="21" y="5"/>
                      <a:pt x="20" y="7"/>
                      <a:pt x="21" y="9"/>
                    </a:cubicBezTo>
                    <a:cubicBezTo>
                      <a:pt x="21" y="10"/>
                      <a:pt x="23" y="12"/>
                      <a:pt x="23" y="13"/>
                    </a:cubicBezTo>
                    <a:cubicBezTo>
                      <a:pt x="23" y="13"/>
                      <a:pt x="24" y="14"/>
                      <a:pt x="24" y="14"/>
                    </a:cubicBezTo>
                    <a:cubicBezTo>
                      <a:pt x="23" y="17"/>
                      <a:pt x="22" y="19"/>
                      <a:pt x="22" y="20"/>
                    </a:cubicBezTo>
                    <a:cubicBezTo>
                      <a:pt x="21" y="21"/>
                      <a:pt x="21" y="22"/>
                      <a:pt x="20" y="23"/>
                    </a:cubicBezTo>
                    <a:cubicBezTo>
                      <a:pt x="20" y="24"/>
                      <a:pt x="18" y="27"/>
                      <a:pt x="17" y="27"/>
                    </a:cubicBezTo>
                    <a:cubicBezTo>
                      <a:pt x="16" y="29"/>
                      <a:pt x="16" y="29"/>
                      <a:pt x="14" y="30"/>
                    </a:cubicBezTo>
                    <a:cubicBezTo>
                      <a:pt x="14" y="30"/>
                      <a:pt x="13" y="30"/>
                      <a:pt x="12" y="30"/>
                    </a:cubicBezTo>
                    <a:cubicBezTo>
                      <a:pt x="12" y="31"/>
                      <a:pt x="12" y="31"/>
                      <a:pt x="12" y="31"/>
                    </a:cubicBezTo>
                    <a:cubicBezTo>
                      <a:pt x="12" y="31"/>
                      <a:pt x="11" y="31"/>
                      <a:pt x="11" y="31"/>
                    </a:cubicBezTo>
                    <a:cubicBezTo>
                      <a:pt x="11" y="31"/>
                      <a:pt x="9" y="31"/>
                      <a:pt x="8" y="31"/>
                    </a:cubicBezTo>
                    <a:cubicBezTo>
                      <a:pt x="6" y="31"/>
                      <a:pt x="5" y="30"/>
                      <a:pt x="4" y="29"/>
                    </a:cubicBezTo>
                    <a:cubicBezTo>
                      <a:pt x="3" y="29"/>
                      <a:pt x="3" y="29"/>
                      <a:pt x="3" y="29"/>
                    </a:cubicBezTo>
                    <a:cubicBezTo>
                      <a:pt x="3" y="29"/>
                      <a:pt x="3" y="29"/>
                      <a:pt x="2" y="29"/>
                    </a:cubicBezTo>
                    <a:cubicBezTo>
                      <a:pt x="2" y="29"/>
                      <a:pt x="2" y="28"/>
                      <a:pt x="2" y="28"/>
                    </a:cubicBezTo>
                    <a:cubicBezTo>
                      <a:pt x="1" y="27"/>
                      <a:pt x="0" y="27"/>
                      <a:pt x="0" y="27"/>
                    </a:cubicBezTo>
                    <a:cubicBezTo>
                      <a:pt x="0" y="27"/>
                      <a:pt x="0" y="28"/>
                      <a:pt x="0" y="29"/>
                    </a:cubicBezTo>
                    <a:cubicBezTo>
                      <a:pt x="1" y="29"/>
                      <a:pt x="1" y="30"/>
                      <a:pt x="1" y="30"/>
                    </a:cubicBezTo>
                    <a:cubicBezTo>
                      <a:pt x="2" y="31"/>
                      <a:pt x="3" y="31"/>
                      <a:pt x="3" y="31"/>
                    </a:cubicBezTo>
                    <a:cubicBezTo>
                      <a:pt x="4" y="31"/>
                      <a:pt x="5" y="33"/>
                      <a:pt x="6" y="32"/>
                    </a:cubicBezTo>
                    <a:cubicBezTo>
                      <a:pt x="9" y="33"/>
                      <a:pt x="9" y="33"/>
                      <a:pt x="9" y="33"/>
                    </a:cubicBezTo>
                    <a:cubicBezTo>
                      <a:pt x="9" y="33"/>
                      <a:pt x="9" y="33"/>
                      <a:pt x="9" y="33"/>
                    </a:cubicBezTo>
                    <a:cubicBezTo>
                      <a:pt x="10" y="33"/>
                      <a:pt x="11" y="33"/>
                      <a:pt x="12" y="32"/>
                    </a:cubicBezTo>
                    <a:cubicBezTo>
                      <a:pt x="12" y="32"/>
                      <a:pt x="13" y="32"/>
                      <a:pt x="13" y="32"/>
                    </a:cubicBezTo>
                    <a:cubicBezTo>
                      <a:pt x="14" y="31"/>
                      <a:pt x="16" y="32"/>
                      <a:pt x="17" y="31"/>
                    </a:cubicBezTo>
                    <a:cubicBezTo>
                      <a:pt x="17" y="30"/>
                      <a:pt x="18" y="30"/>
                      <a:pt x="18" y="30"/>
                    </a:cubicBezTo>
                    <a:cubicBezTo>
                      <a:pt x="17" y="31"/>
                      <a:pt x="18" y="31"/>
                      <a:pt x="19" y="33"/>
                    </a:cubicBezTo>
                    <a:cubicBezTo>
                      <a:pt x="19" y="34"/>
                      <a:pt x="19" y="35"/>
                      <a:pt x="20" y="35"/>
                    </a:cubicBezTo>
                    <a:cubicBezTo>
                      <a:pt x="20" y="36"/>
                      <a:pt x="21" y="36"/>
                      <a:pt x="21" y="36"/>
                    </a:cubicBezTo>
                    <a:cubicBezTo>
                      <a:pt x="23" y="38"/>
                      <a:pt x="25" y="37"/>
                      <a:pt x="26" y="38"/>
                    </a:cubicBezTo>
                    <a:cubicBezTo>
                      <a:pt x="27" y="37"/>
                      <a:pt x="28" y="38"/>
                      <a:pt x="28" y="37"/>
                    </a:cubicBezTo>
                    <a:cubicBezTo>
                      <a:pt x="29" y="37"/>
                      <a:pt x="29" y="37"/>
                      <a:pt x="30" y="36"/>
                    </a:cubicBezTo>
                    <a:cubicBezTo>
                      <a:pt x="31" y="36"/>
                      <a:pt x="31" y="35"/>
                      <a:pt x="32" y="35"/>
                    </a:cubicBezTo>
                    <a:cubicBezTo>
                      <a:pt x="32" y="34"/>
                      <a:pt x="33" y="32"/>
                      <a:pt x="33" y="31"/>
                    </a:cubicBezTo>
                    <a:cubicBezTo>
                      <a:pt x="34" y="30"/>
                      <a:pt x="34" y="29"/>
                      <a:pt x="34" y="28"/>
                    </a:cubicBezTo>
                    <a:cubicBezTo>
                      <a:pt x="34" y="27"/>
                      <a:pt x="34" y="26"/>
                      <a:pt x="34" y="25"/>
                    </a:cubicBezTo>
                    <a:cubicBezTo>
                      <a:pt x="35" y="24"/>
                      <a:pt x="39" y="22"/>
                      <a:pt x="40" y="21"/>
                    </a:cubicBezTo>
                    <a:cubicBezTo>
                      <a:pt x="40" y="21"/>
                      <a:pt x="41" y="23"/>
                      <a:pt x="41" y="23"/>
                    </a:cubicBezTo>
                    <a:cubicBezTo>
                      <a:pt x="42" y="24"/>
                      <a:pt x="42" y="26"/>
                      <a:pt x="42" y="27"/>
                    </a:cubicBezTo>
                    <a:cubicBezTo>
                      <a:pt x="42" y="27"/>
                      <a:pt x="42" y="29"/>
                      <a:pt x="42" y="29"/>
                    </a:cubicBezTo>
                    <a:cubicBezTo>
                      <a:pt x="42" y="30"/>
                      <a:pt x="42" y="32"/>
                      <a:pt x="43" y="32"/>
                    </a:cubicBezTo>
                    <a:cubicBezTo>
                      <a:pt x="43" y="32"/>
                      <a:pt x="43" y="33"/>
                      <a:pt x="43" y="33"/>
                    </a:cubicBezTo>
                    <a:cubicBezTo>
                      <a:pt x="44" y="33"/>
                      <a:pt x="44" y="32"/>
                      <a:pt x="44" y="31"/>
                    </a:cubicBezTo>
                    <a:cubicBezTo>
                      <a:pt x="44" y="30"/>
                      <a:pt x="44" y="28"/>
                      <a:pt x="44" y="27"/>
                    </a:cubicBezTo>
                    <a:cubicBezTo>
                      <a:pt x="44" y="26"/>
                      <a:pt x="44" y="23"/>
                      <a:pt x="44" y="22"/>
                    </a:cubicBezTo>
                    <a:cubicBezTo>
                      <a:pt x="44" y="22"/>
                      <a:pt x="44" y="22"/>
                      <a:pt x="44" y="22"/>
                    </a:cubicBezTo>
                    <a:cubicBezTo>
                      <a:pt x="44" y="22"/>
                      <a:pt x="44" y="21"/>
                      <a:pt x="44" y="21"/>
                    </a:cubicBezTo>
                    <a:cubicBezTo>
                      <a:pt x="45" y="21"/>
                      <a:pt x="46" y="21"/>
                      <a:pt x="46" y="21"/>
                    </a:cubicBezTo>
                    <a:cubicBezTo>
                      <a:pt x="47" y="21"/>
                      <a:pt x="48" y="23"/>
                      <a:pt x="48" y="23"/>
                    </a:cubicBezTo>
                    <a:cubicBezTo>
                      <a:pt x="48" y="24"/>
                      <a:pt x="48" y="25"/>
                      <a:pt x="48" y="26"/>
                    </a:cubicBezTo>
                    <a:cubicBezTo>
                      <a:pt x="48" y="26"/>
                      <a:pt x="49" y="28"/>
                      <a:pt x="49" y="28"/>
                    </a:cubicBezTo>
                    <a:cubicBezTo>
                      <a:pt x="50" y="29"/>
                      <a:pt x="50" y="31"/>
                      <a:pt x="50" y="31"/>
                    </a:cubicBezTo>
                    <a:cubicBezTo>
                      <a:pt x="50" y="32"/>
                      <a:pt x="51" y="32"/>
                      <a:pt x="51" y="31"/>
                    </a:cubicBezTo>
                    <a:cubicBezTo>
                      <a:pt x="52" y="31"/>
                      <a:pt x="52" y="30"/>
                      <a:pt x="52" y="30"/>
                    </a:cubicBezTo>
                    <a:cubicBezTo>
                      <a:pt x="53" y="30"/>
                      <a:pt x="53" y="28"/>
                      <a:pt x="53" y="27"/>
                    </a:cubicBezTo>
                    <a:cubicBezTo>
                      <a:pt x="54" y="26"/>
                      <a:pt x="55" y="24"/>
                      <a:pt x="55" y="23"/>
                    </a:cubicBezTo>
                    <a:cubicBezTo>
                      <a:pt x="55" y="23"/>
                      <a:pt x="56" y="23"/>
                      <a:pt x="56" y="22"/>
                    </a:cubicBezTo>
                    <a:cubicBezTo>
                      <a:pt x="57" y="22"/>
                      <a:pt x="58" y="22"/>
                      <a:pt x="58" y="22"/>
                    </a:cubicBezTo>
                    <a:cubicBezTo>
                      <a:pt x="59" y="23"/>
                      <a:pt x="59" y="24"/>
                      <a:pt x="59" y="25"/>
                    </a:cubicBezTo>
                    <a:cubicBezTo>
                      <a:pt x="59" y="25"/>
                      <a:pt x="60" y="27"/>
                      <a:pt x="60" y="27"/>
                    </a:cubicBezTo>
                    <a:cubicBezTo>
                      <a:pt x="60" y="27"/>
                      <a:pt x="61" y="29"/>
                      <a:pt x="61" y="30"/>
                    </a:cubicBezTo>
                    <a:cubicBezTo>
                      <a:pt x="62" y="30"/>
                      <a:pt x="63" y="32"/>
                      <a:pt x="63" y="32"/>
                    </a:cubicBezTo>
                    <a:cubicBezTo>
                      <a:pt x="63" y="33"/>
                      <a:pt x="64" y="33"/>
                      <a:pt x="64" y="33"/>
                    </a:cubicBezTo>
                    <a:cubicBezTo>
                      <a:pt x="64" y="34"/>
                      <a:pt x="66" y="34"/>
                      <a:pt x="66" y="34"/>
                    </a:cubicBezTo>
                    <a:cubicBezTo>
                      <a:pt x="66" y="34"/>
                      <a:pt x="67" y="33"/>
                      <a:pt x="68" y="33"/>
                    </a:cubicBezTo>
                    <a:cubicBezTo>
                      <a:pt x="68" y="33"/>
                      <a:pt x="70" y="32"/>
                      <a:pt x="70" y="32"/>
                    </a:cubicBezTo>
                    <a:cubicBezTo>
                      <a:pt x="70" y="32"/>
                      <a:pt x="71" y="31"/>
                      <a:pt x="71" y="31"/>
                    </a:cubicBezTo>
                    <a:cubicBezTo>
                      <a:pt x="72" y="31"/>
                      <a:pt x="73" y="30"/>
                      <a:pt x="73" y="29"/>
                    </a:cubicBezTo>
                    <a:cubicBezTo>
                      <a:pt x="73" y="29"/>
                      <a:pt x="74" y="30"/>
                      <a:pt x="74" y="31"/>
                    </a:cubicBezTo>
                    <a:cubicBezTo>
                      <a:pt x="74" y="31"/>
                      <a:pt x="74" y="33"/>
                      <a:pt x="75" y="34"/>
                    </a:cubicBezTo>
                    <a:cubicBezTo>
                      <a:pt x="75" y="35"/>
                      <a:pt x="76" y="36"/>
                      <a:pt x="76" y="36"/>
                    </a:cubicBezTo>
                    <a:cubicBezTo>
                      <a:pt x="77" y="37"/>
                      <a:pt x="78" y="36"/>
                      <a:pt x="79" y="37"/>
                    </a:cubicBezTo>
                    <a:cubicBezTo>
                      <a:pt x="79" y="37"/>
                      <a:pt x="82" y="36"/>
                      <a:pt x="82" y="36"/>
                    </a:cubicBezTo>
                    <a:cubicBezTo>
                      <a:pt x="83" y="35"/>
                      <a:pt x="84" y="35"/>
                      <a:pt x="84" y="35"/>
                    </a:cubicBezTo>
                    <a:cubicBezTo>
                      <a:pt x="84" y="35"/>
                      <a:pt x="84" y="35"/>
                      <a:pt x="84" y="35"/>
                    </a:cubicBezTo>
                    <a:cubicBezTo>
                      <a:pt x="84" y="35"/>
                      <a:pt x="84" y="35"/>
                      <a:pt x="84" y="35"/>
                    </a:cubicBezTo>
                    <a:cubicBezTo>
                      <a:pt x="84" y="35"/>
                      <a:pt x="85" y="34"/>
                      <a:pt x="85" y="34"/>
                    </a:cubicBezTo>
                    <a:cubicBezTo>
                      <a:pt x="86" y="34"/>
                      <a:pt x="86" y="34"/>
                      <a:pt x="86" y="34"/>
                    </a:cubicBezTo>
                    <a:cubicBezTo>
                      <a:pt x="86" y="33"/>
                      <a:pt x="86" y="33"/>
                      <a:pt x="87" y="33"/>
                    </a:cubicBezTo>
                    <a:cubicBezTo>
                      <a:pt x="87" y="33"/>
                      <a:pt x="88" y="34"/>
                      <a:pt x="89" y="34"/>
                    </a:cubicBezTo>
                    <a:cubicBezTo>
                      <a:pt x="90" y="35"/>
                      <a:pt x="92" y="35"/>
                      <a:pt x="93" y="35"/>
                    </a:cubicBezTo>
                    <a:cubicBezTo>
                      <a:pt x="93" y="35"/>
                      <a:pt x="94" y="35"/>
                      <a:pt x="94" y="35"/>
                    </a:cubicBezTo>
                    <a:cubicBezTo>
                      <a:pt x="94" y="35"/>
                      <a:pt x="95" y="34"/>
                      <a:pt x="95" y="34"/>
                    </a:cubicBezTo>
                    <a:cubicBezTo>
                      <a:pt x="96" y="34"/>
                      <a:pt x="97" y="33"/>
                      <a:pt x="97" y="33"/>
                    </a:cubicBezTo>
                    <a:cubicBezTo>
                      <a:pt x="98" y="33"/>
                      <a:pt x="98" y="33"/>
                      <a:pt x="99" y="33"/>
                    </a:cubicBezTo>
                    <a:cubicBezTo>
                      <a:pt x="99" y="33"/>
                      <a:pt x="100" y="32"/>
                      <a:pt x="100" y="31"/>
                    </a:cubicBezTo>
                    <a:cubicBezTo>
                      <a:pt x="101" y="31"/>
                      <a:pt x="103" y="29"/>
                      <a:pt x="103" y="28"/>
                    </a:cubicBezTo>
                    <a:cubicBezTo>
                      <a:pt x="103" y="28"/>
                      <a:pt x="104" y="27"/>
                      <a:pt x="104" y="26"/>
                    </a:cubicBezTo>
                    <a:cubicBezTo>
                      <a:pt x="105" y="26"/>
                      <a:pt x="105" y="25"/>
                      <a:pt x="105" y="25"/>
                    </a:cubicBezTo>
                    <a:cubicBezTo>
                      <a:pt x="106" y="24"/>
                      <a:pt x="106" y="23"/>
                      <a:pt x="106" y="23"/>
                    </a:cubicBezTo>
                    <a:cubicBezTo>
                      <a:pt x="106" y="23"/>
                      <a:pt x="107" y="23"/>
                      <a:pt x="108" y="23"/>
                    </a:cubicBezTo>
                    <a:cubicBezTo>
                      <a:pt x="108" y="23"/>
                      <a:pt x="110" y="23"/>
                      <a:pt x="110" y="23"/>
                    </a:cubicBezTo>
                    <a:cubicBezTo>
                      <a:pt x="110" y="23"/>
                      <a:pt x="110" y="24"/>
                      <a:pt x="110" y="24"/>
                    </a:cubicBezTo>
                    <a:cubicBezTo>
                      <a:pt x="110" y="24"/>
                      <a:pt x="109" y="26"/>
                      <a:pt x="109" y="27"/>
                    </a:cubicBezTo>
                    <a:cubicBezTo>
                      <a:pt x="109" y="27"/>
                      <a:pt x="109" y="28"/>
                      <a:pt x="108" y="29"/>
                    </a:cubicBezTo>
                    <a:cubicBezTo>
                      <a:pt x="108" y="29"/>
                      <a:pt x="108" y="30"/>
                      <a:pt x="109" y="30"/>
                    </a:cubicBezTo>
                    <a:cubicBezTo>
                      <a:pt x="109" y="31"/>
                      <a:pt x="109" y="32"/>
                      <a:pt x="109" y="33"/>
                    </a:cubicBezTo>
                    <a:cubicBezTo>
                      <a:pt x="110" y="33"/>
                      <a:pt x="111" y="35"/>
                      <a:pt x="112" y="35"/>
                    </a:cubicBezTo>
                    <a:cubicBezTo>
                      <a:pt x="112" y="36"/>
                      <a:pt x="113" y="36"/>
                      <a:pt x="114" y="36"/>
                    </a:cubicBezTo>
                    <a:cubicBezTo>
                      <a:pt x="114" y="36"/>
                      <a:pt x="114" y="36"/>
                      <a:pt x="115" y="36"/>
                    </a:cubicBezTo>
                    <a:cubicBezTo>
                      <a:pt x="116" y="37"/>
                      <a:pt x="116" y="36"/>
                      <a:pt x="117" y="36"/>
                    </a:cubicBezTo>
                    <a:cubicBezTo>
                      <a:pt x="117" y="36"/>
                      <a:pt x="118" y="36"/>
                      <a:pt x="118" y="36"/>
                    </a:cubicBezTo>
                    <a:cubicBezTo>
                      <a:pt x="119" y="36"/>
                      <a:pt x="120" y="35"/>
                      <a:pt x="120" y="35"/>
                    </a:cubicBezTo>
                    <a:cubicBezTo>
                      <a:pt x="120" y="35"/>
                      <a:pt x="122" y="35"/>
                      <a:pt x="122" y="34"/>
                    </a:cubicBezTo>
                    <a:cubicBezTo>
                      <a:pt x="123" y="34"/>
                      <a:pt x="124" y="33"/>
                      <a:pt x="125" y="32"/>
                    </a:cubicBezTo>
                    <a:cubicBezTo>
                      <a:pt x="126" y="31"/>
                      <a:pt x="126" y="31"/>
                      <a:pt x="126" y="31"/>
                    </a:cubicBezTo>
                    <a:cubicBezTo>
                      <a:pt x="126" y="30"/>
                      <a:pt x="126" y="30"/>
                      <a:pt x="126" y="30"/>
                    </a:cubicBezTo>
                    <a:cubicBezTo>
                      <a:pt x="127" y="29"/>
                      <a:pt x="127" y="29"/>
                      <a:pt x="128" y="28"/>
                    </a:cubicBezTo>
                    <a:cubicBezTo>
                      <a:pt x="128" y="28"/>
                      <a:pt x="129" y="28"/>
                      <a:pt x="129" y="28"/>
                    </a:cubicBezTo>
                    <a:cubicBezTo>
                      <a:pt x="129" y="28"/>
                      <a:pt x="130" y="30"/>
                      <a:pt x="131" y="31"/>
                    </a:cubicBezTo>
                    <a:cubicBezTo>
                      <a:pt x="132" y="32"/>
                      <a:pt x="133" y="33"/>
                      <a:pt x="133" y="33"/>
                    </a:cubicBezTo>
                    <a:cubicBezTo>
                      <a:pt x="133" y="33"/>
                      <a:pt x="134" y="34"/>
                      <a:pt x="134" y="34"/>
                    </a:cubicBezTo>
                    <a:cubicBezTo>
                      <a:pt x="134" y="34"/>
                      <a:pt x="135" y="34"/>
                      <a:pt x="136" y="34"/>
                    </a:cubicBezTo>
                    <a:cubicBezTo>
                      <a:pt x="136" y="34"/>
                      <a:pt x="138" y="34"/>
                      <a:pt x="138" y="34"/>
                    </a:cubicBezTo>
                    <a:cubicBezTo>
                      <a:pt x="139" y="34"/>
                      <a:pt x="140" y="33"/>
                      <a:pt x="140" y="33"/>
                    </a:cubicBezTo>
                    <a:cubicBezTo>
                      <a:pt x="140" y="33"/>
                      <a:pt x="142" y="33"/>
                      <a:pt x="142" y="33"/>
                    </a:cubicBezTo>
                    <a:cubicBezTo>
                      <a:pt x="143" y="32"/>
                      <a:pt x="144" y="31"/>
                      <a:pt x="144" y="31"/>
                    </a:cubicBezTo>
                    <a:cubicBezTo>
                      <a:pt x="144" y="30"/>
                      <a:pt x="145" y="30"/>
                      <a:pt x="146" y="29"/>
                    </a:cubicBezTo>
                    <a:cubicBezTo>
                      <a:pt x="146" y="29"/>
                      <a:pt x="147" y="29"/>
                      <a:pt x="147" y="29"/>
                    </a:cubicBezTo>
                    <a:cubicBezTo>
                      <a:pt x="148" y="30"/>
                      <a:pt x="148" y="30"/>
                      <a:pt x="148" y="30"/>
                    </a:cubicBezTo>
                    <a:cubicBezTo>
                      <a:pt x="148" y="31"/>
                      <a:pt x="149" y="32"/>
                      <a:pt x="150" y="33"/>
                    </a:cubicBezTo>
                    <a:cubicBezTo>
                      <a:pt x="150" y="34"/>
                      <a:pt x="153" y="34"/>
                      <a:pt x="153" y="34"/>
                    </a:cubicBezTo>
                    <a:cubicBezTo>
                      <a:pt x="153" y="34"/>
                      <a:pt x="154" y="33"/>
                      <a:pt x="154" y="33"/>
                    </a:cubicBezTo>
                    <a:cubicBezTo>
                      <a:pt x="154" y="33"/>
                      <a:pt x="155" y="34"/>
                      <a:pt x="155" y="34"/>
                    </a:cubicBezTo>
                    <a:cubicBezTo>
                      <a:pt x="155" y="34"/>
                      <a:pt x="156" y="34"/>
                      <a:pt x="156" y="33"/>
                    </a:cubicBezTo>
                    <a:cubicBezTo>
                      <a:pt x="156" y="33"/>
                      <a:pt x="157" y="32"/>
                      <a:pt x="157" y="32"/>
                    </a:cubicBezTo>
                    <a:cubicBezTo>
                      <a:pt x="157" y="31"/>
                      <a:pt x="158" y="30"/>
                      <a:pt x="158" y="30"/>
                    </a:cubicBezTo>
                    <a:cubicBezTo>
                      <a:pt x="158" y="30"/>
                      <a:pt x="158" y="29"/>
                      <a:pt x="158" y="29"/>
                    </a:cubicBezTo>
                    <a:cubicBezTo>
                      <a:pt x="159" y="29"/>
                      <a:pt x="159" y="29"/>
                      <a:pt x="159" y="29"/>
                    </a:cubicBezTo>
                    <a:cubicBezTo>
                      <a:pt x="160" y="30"/>
                      <a:pt x="161" y="31"/>
                      <a:pt x="161" y="31"/>
                    </a:cubicBezTo>
                    <a:cubicBezTo>
                      <a:pt x="162" y="31"/>
                      <a:pt x="164" y="32"/>
                      <a:pt x="165" y="32"/>
                    </a:cubicBezTo>
                    <a:cubicBezTo>
                      <a:pt x="165" y="32"/>
                      <a:pt x="166" y="31"/>
                      <a:pt x="166" y="30"/>
                    </a:cubicBezTo>
                    <a:cubicBezTo>
                      <a:pt x="166" y="30"/>
                      <a:pt x="167" y="29"/>
                      <a:pt x="167" y="29"/>
                    </a:cubicBezTo>
                    <a:cubicBezTo>
                      <a:pt x="168" y="28"/>
                      <a:pt x="168" y="26"/>
                      <a:pt x="168" y="26"/>
                    </a:cubicBezTo>
                    <a:cubicBezTo>
                      <a:pt x="168" y="25"/>
                      <a:pt x="169" y="24"/>
                      <a:pt x="169" y="23"/>
                    </a:cubicBezTo>
                    <a:cubicBezTo>
                      <a:pt x="169" y="23"/>
                      <a:pt x="169" y="22"/>
                      <a:pt x="170" y="22"/>
                    </a:cubicBezTo>
                    <a:cubicBezTo>
                      <a:pt x="170" y="22"/>
                      <a:pt x="172" y="23"/>
                      <a:pt x="172" y="23"/>
                    </a:cubicBezTo>
                    <a:cubicBezTo>
                      <a:pt x="173" y="23"/>
                      <a:pt x="173" y="23"/>
                      <a:pt x="173" y="23"/>
                    </a:cubicBezTo>
                    <a:cubicBezTo>
                      <a:pt x="173" y="23"/>
                      <a:pt x="174" y="23"/>
                      <a:pt x="175" y="23"/>
                    </a:cubicBezTo>
                    <a:cubicBezTo>
                      <a:pt x="175" y="23"/>
                      <a:pt x="175" y="22"/>
                      <a:pt x="176" y="22"/>
                    </a:cubicBezTo>
                    <a:cubicBezTo>
                      <a:pt x="176" y="21"/>
                      <a:pt x="178" y="21"/>
                      <a:pt x="178" y="21"/>
                    </a:cubicBezTo>
                    <a:cubicBezTo>
                      <a:pt x="178" y="21"/>
                      <a:pt x="179" y="20"/>
                      <a:pt x="179" y="20"/>
                    </a:cubicBezTo>
                    <a:cubicBezTo>
                      <a:pt x="179" y="20"/>
                      <a:pt x="179" y="21"/>
                      <a:pt x="179" y="21"/>
                    </a:cubicBezTo>
                    <a:cubicBezTo>
                      <a:pt x="179" y="22"/>
                      <a:pt x="178" y="23"/>
                      <a:pt x="178" y="24"/>
                    </a:cubicBezTo>
                    <a:cubicBezTo>
                      <a:pt x="178" y="24"/>
                      <a:pt x="178" y="26"/>
                      <a:pt x="178" y="27"/>
                    </a:cubicBezTo>
                    <a:cubicBezTo>
                      <a:pt x="178" y="27"/>
                      <a:pt x="178" y="29"/>
                      <a:pt x="178" y="29"/>
                    </a:cubicBezTo>
                    <a:cubicBezTo>
                      <a:pt x="179" y="30"/>
                      <a:pt x="179" y="31"/>
                      <a:pt x="179" y="31"/>
                    </a:cubicBezTo>
                    <a:cubicBezTo>
                      <a:pt x="179" y="32"/>
                      <a:pt x="180" y="33"/>
                      <a:pt x="182" y="33"/>
                    </a:cubicBezTo>
                    <a:cubicBezTo>
                      <a:pt x="182" y="33"/>
                      <a:pt x="184" y="33"/>
                      <a:pt x="184" y="33"/>
                    </a:cubicBezTo>
                    <a:cubicBezTo>
                      <a:pt x="185" y="33"/>
                      <a:pt x="186" y="33"/>
                      <a:pt x="186" y="33"/>
                    </a:cubicBezTo>
                    <a:cubicBezTo>
                      <a:pt x="187" y="33"/>
                      <a:pt x="188" y="32"/>
                      <a:pt x="188" y="31"/>
                    </a:cubicBezTo>
                    <a:cubicBezTo>
                      <a:pt x="188" y="31"/>
                      <a:pt x="189" y="30"/>
                      <a:pt x="189" y="30"/>
                    </a:cubicBezTo>
                    <a:cubicBezTo>
                      <a:pt x="189" y="30"/>
                      <a:pt x="190" y="29"/>
                      <a:pt x="190" y="29"/>
                    </a:cubicBezTo>
                    <a:cubicBezTo>
                      <a:pt x="190" y="28"/>
                      <a:pt x="191" y="27"/>
                      <a:pt x="191" y="26"/>
                    </a:cubicBezTo>
                    <a:cubicBezTo>
                      <a:pt x="191" y="25"/>
                      <a:pt x="192" y="24"/>
                      <a:pt x="192" y="24"/>
                    </a:cubicBezTo>
                    <a:cubicBezTo>
                      <a:pt x="193" y="24"/>
                      <a:pt x="194" y="24"/>
                      <a:pt x="195" y="24"/>
                    </a:cubicBezTo>
                    <a:cubicBezTo>
                      <a:pt x="195" y="25"/>
                      <a:pt x="195" y="25"/>
                      <a:pt x="195" y="25"/>
                    </a:cubicBezTo>
                    <a:cubicBezTo>
                      <a:pt x="195" y="25"/>
                      <a:pt x="196" y="25"/>
                      <a:pt x="196" y="25"/>
                    </a:cubicBezTo>
                    <a:cubicBezTo>
                      <a:pt x="196" y="25"/>
                      <a:pt x="197" y="25"/>
                      <a:pt x="197" y="25"/>
                    </a:cubicBezTo>
                    <a:cubicBezTo>
                      <a:pt x="197" y="25"/>
                      <a:pt x="197" y="25"/>
                      <a:pt x="198" y="25"/>
                    </a:cubicBezTo>
                    <a:cubicBezTo>
                      <a:pt x="198" y="25"/>
                      <a:pt x="199" y="25"/>
                      <a:pt x="199" y="24"/>
                    </a:cubicBezTo>
                    <a:cubicBezTo>
                      <a:pt x="200" y="24"/>
                      <a:pt x="201" y="24"/>
                      <a:pt x="201" y="25"/>
                    </a:cubicBezTo>
                    <a:cubicBezTo>
                      <a:pt x="201" y="25"/>
                      <a:pt x="201" y="27"/>
                      <a:pt x="201" y="27"/>
                    </a:cubicBezTo>
                    <a:cubicBezTo>
                      <a:pt x="201" y="28"/>
                      <a:pt x="202" y="29"/>
                      <a:pt x="202" y="30"/>
                    </a:cubicBezTo>
                    <a:cubicBezTo>
                      <a:pt x="202" y="31"/>
                      <a:pt x="204" y="34"/>
                      <a:pt x="206" y="35"/>
                    </a:cubicBezTo>
                    <a:cubicBezTo>
                      <a:pt x="206" y="35"/>
                      <a:pt x="206" y="35"/>
                      <a:pt x="208" y="36"/>
                    </a:cubicBezTo>
                    <a:cubicBezTo>
                      <a:pt x="209" y="37"/>
                      <a:pt x="209" y="37"/>
                      <a:pt x="209" y="37"/>
                    </a:cubicBezTo>
                    <a:cubicBezTo>
                      <a:pt x="210" y="36"/>
                      <a:pt x="210" y="36"/>
                      <a:pt x="210" y="36"/>
                    </a:cubicBezTo>
                    <a:cubicBezTo>
                      <a:pt x="211" y="36"/>
                      <a:pt x="211" y="36"/>
                      <a:pt x="212" y="35"/>
                    </a:cubicBezTo>
                    <a:cubicBezTo>
                      <a:pt x="212" y="35"/>
                      <a:pt x="213" y="35"/>
                      <a:pt x="214" y="34"/>
                    </a:cubicBezTo>
                    <a:cubicBezTo>
                      <a:pt x="214" y="34"/>
                      <a:pt x="215" y="33"/>
                      <a:pt x="215" y="32"/>
                    </a:cubicBezTo>
                    <a:cubicBezTo>
                      <a:pt x="215" y="32"/>
                      <a:pt x="216" y="30"/>
                      <a:pt x="216" y="29"/>
                    </a:cubicBezTo>
                    <a:cubicBezTo>
                      <a:pt x="216" y="29"/>
                      <a:pt x="216" y="28"/>
                      <a:pt x="216" y="28"/>
                    </a:cubicBezTo>
                    <a:cubicBezTo>
                      <a:pt x="216" y="28"/>
                      <a:pt x="217" y="27"/>
                      <a:pt x="218" y="27"/>
                    </a:cubicBezTo>
                    <a:cubicBezTo>
                      <a:pt x="218" y="27"/>
                      <a:pt x="219" y="26"/>
                      <a:pt x="220" y="26"/>
                    </a:cubicBezTo>
                    <a:cubicBezTo>
                      <a:pt x="220" y="26"/>
                      <a:pt x="220" y="26"/>
                      <a:pt x="220" y="26"/>
                    </a:cubicBezTo>
                    <a:cubicBezTo>
                      <a:pt x="221" y="25"/>
                      <a:pt x="222" y="25"/>
                      <a:pt x="224" y="24"/>
                    </a:cubicBezTo>
                    <a:cubicBezTo>
                      <a:pt x="225" y="23"/>
                      <a:pt x="225" y="23"/>
                      <a:pt x="225" y="23"/>
                    </a:cubicBezTo>
                    <a:cubicBezTo>
                      <a:pt x="225" y="23"/>
                      <a:pt x="225" y="22"/>
                      <a:pt x="226" y="22"/>
                    </a:cubicBezTo>
                    <a:cubicBezTo>
                      <a:pt x="226" y="22"/>
                      <a:pt x="227" y="21"/>
                      <a:pt x="228" y="21"/>
                    </a:cubicBezTo>
                    <a:cubicBezTo>
                      <a:pt x="228" y="21"/>
                      <a:pt x="228" y="22"/>
                      <a:pt x="228" y="23"/>
                    </a:cubicBezTo>
                    <a:cubicBezTo>
                      <a:pt x="228" y="23"/>
                      <a:pt x="228" y="25"/>
                      <a:pt x="228" y="26"/>
                    </a:cubicBezTo>
                    <a:cubicBezTo>
                      <a:pt x="228" y="27"/>
                      <a:pt x="228" y="29"/>
                      <a:pt x="228" y="29"/>
                    </a:cubicBezTo>
                    <a:cubicBezTo>
                      <a:pt x="229" y="29"/>
                      <a:pt x="228" y="30"/>
                      <a:pt x="229" y="31"/>
                    </a:cubicBezTo>
                    <a:cubicBezTo>
                      <a:pt x="229" y="32"/>
                      <a:pt x="230" y="34"/>
                      <a:pt x="233" y="35"/>
                    </a:cubicBezTo>
                    <a:cubicBezTo>
                      <a:pt x="233" y="35"/>
                      <a:pt x="234" y="35"/>
                      <a:pt x="235" y="36"/>
                    </a:cubicBezTo>
                    <a:cubicBezTo>
                      <a:pt x="236" y="36"/>
                      <a:pt x="236" y="36"/>
                      <a:pt x="236" y="36"/>
                    </a:cubicBezTo>
                    <a:cubicBezTo>
                      <a:pt x="237" y="35"/>
                      <a:pt x="238" y="36"/>
                      <a:pt x="238" y="36"/>
                    </a:cubicBezTo>
                    <a:cubicBezTo>
                      <a:pt x="239" y="36"/>
                      <a:pt x="239" y="35"/>
                      <a:pt x="239" y="35"/>
                    </a:cubicBezTo>
                    <a:cubicBezTo>
                      <a:pt x="239" y="35"/>
                      <a:pt x="240" y="35"/>
                      <a:pt x="240" y="35"/>
                    </a:cubicBezTo>
                    <a:cubicBezTo>
                      <a:pt x="241" y="35"/>
                      <a:pt x="241" y="34"/>
                      <a:pt x="242" y="34"/>
                    </a:cubicBezTo>
                    <a:cubicBezTo>
                      <a:pt x="243" y="34"/>
                      <a:pt x="243" y="34"/>
                      <a:pt x="243" y="34"/>
                    </a:cubicBezTo>
                    <a:cubicBezTo>
                      <a:pt x="243" y="34"/>
                      <a:pt x="244" y="33"/>
                      <a:pt x="244" y="33"/>
                    </a:cubicBezTo>
                    <a:cubicBezTo>
                      <a:pt x="245" y="33"/>
                      <a:pt x="245" y="32"/>
                      <a:pt x="245" y="32"/>
                    </a:cubicBezTo>
                    <a:cubicBezTo>
                      <a:pt x="246" y="31"/>
                      <a:pt x="246" y="31"/>
                      <a:pt x="246" y="31"/>
                    </a:cubicBezTo>
                    <a:cubicBezTo>
                      <a:pt x="246" y="31"/>
                      <a:pt x="247" y="31"/>
                      <a:pt x="246" y="30"/>
                    </a:cubicBezTo>
                    <a:moveTo>
                      <a:pt x="30" y="23"/>
                    </a:moveTo>
                    <a:cubicBezTo>
                      <a:pt x="30" y="24"/>
                      <a:pt x="27" y="24"/>
                      <a:pt x="27" y="24"/>
                    </a:cubicBezTo>
                    <a:cubicBezTo>
                      <a:pt x="25" y="24"/>
                      <a:pt x="22" y="25"/>
                      <a:pt x="21" y="26"/>
                    </a:cubicBezTo>
                    <a:cubicBezTo>
                      <a:pt x="22" y="23"/>
                      <a:pt x="23" y="23"/>
                      <a:pt x="23" y="22"/>
                    </a:cubicBezTo>
                    <a:cubicBezTo>
                      <a:pt x="24" y="21"/>
                      <a:pt x="24" y="17"/>
                      <a:pt x="25" y="16"/>
                    </a:cubicBezTo>
                    <a:cubicBezTo>
                      <a:pt x="25" y="16"/>
                      <a:pt x="27" y="18"/>
                      <a:pt x="27" y="18"/>
                    </a:cubicBezTo>
                    <a:cubicBezTo>
                      <a:pt x="28" y="20"/>
                      <a:pt x="27" y="19"/>
                      <a:pt x="28" y="20"/>
                    </a:cubicBezTo>
                    <a:cubicBezTo>
                      <a:pt x="28" y="21"/>
                      <a:pt x="29" y="21"/>
                      <a:pt x="30" y="22"/>
                    </a:cubicBezTo>
                    <a:cubicBezTo>
                      <a:pt x="30" y="22"/>
                      <a:pt x="30" y="23"/>
                      <a:pt x="30" y="2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8" name="Freeform 28"/>
              <p:cNvSpPr>
                <a:spLocks noEditPoints="1"/>
              </p:cNvSpPr>
              <p:nvPr/>
            </p:nvSpPr>
            <p:spPr bwMode="auto">
              <a:xfrm>
                <a:off x="4348" y="1947"/>
                <a:ext cx="8" cy="9"/>
              </a:xfrm>
              <a:custGeom>
                <a:avLst/>
                <a:gdLst>
                  <a:gd name="T0" fmla="*/ 5 w 5"/>
                  <a:gd name="T1" fmla="*/ 3 h 6"/>
                  <a:gd name="T2" fmla="*/ 5 w 5"/>
                  <a:gd name="T3" fmla="*/ 2 h 6"/>
                  <a:gd name="T4" fmla="*/ 4 w 5"/>
                  <a:gd name="T5" fmla="*/ 1 h 6"/>
                  <a:gd name="T6" fmla="*/ 3 w 5"/>
                  <a:gd name="T7" fmla="*/ 1 h 6"/>
                  <a:gd name="T8" fmla="*/ 3 w 5"/>
                  <a:gd name="T9" fmla="*/ 1 h 6"/>
                  <a:gd name="T10" fmla="*/ 3 w 5"/>
                  <a:gd name="T11" fmla="*/ 1 h 6"/>
                  <a:gd name="T12" fmla="*/ 2 w 5"/>
                  <a:gd name="T13" fmla="*/ 1 h 6"/>
                  <a:gd name="T14" fmla="*/ 1 w 5"/>
                  <a:gd name="T15" fmla="*/ 1 h 6"/>
                  <a:gd name="T16" fmla="*/ 1 w 5"/>
                  <a:gd name="T17" fmla="*/ 1 h 6"/>
                  <a:gd name="T18" fmla="*/ 0 w 5"/>
                  <a:gd name="T19" fmla="*/ 2 h 6"/>
                  <a:gd name="T20" fmla="*/ 0 w 5"/>
                  <a:gd name="T21" fmla="*/ 3 h 6"/>
                  <a:gd name="T22" fmla="*/ 0 w 5"/>
                  <a:gd name="T23" fmla="*/ 3 h 6"/>
                  <a:gd name="T24" fmla="*/ 0 w 5"/>
                  <a:gd name="T25" fmla="*/ 3 h 6"/>
                  <a:gd name="T26" fmla="*/ 0 w 5"/>
                  <a:gd name="T27" fmla="*/ 3 h 6"/>
                  <a:gd name="T28" fmla="*/ 0 w 5"/>
                  <a:gd name="T29" fmla="*/ 4 h 6"/>
                  <a:gd name="T30" fmla="*/ 0 w 5"/>
                  <a:gd name="T31" fmla="*/ 4 h 6"/>
                  <a:gd name="T32" fmla="*/ 0 w 5"/>
                  <a:gd name="T33" fmla="*/ 5 h 6"/>
                  <a:gd name="T34" fmla="*/ 1 w 5"/>
                  <a:gd name="T35" fmla="*/ 5 h 6"/>
                  <a:gd name="T36" fmla="*/ 1 w 5"/>
                  <a:gd name="T37" fmla="*/ 5 h 6"/>
                  <a:gd name="T38" fmla="*/ 2 w 5"/>
                  <a:gd name="T39" fmla="*/ 5 h 6"/>
                  <a:gd name="T40" fmla="*/ 3 w 5"/>
                  <a:gd name="T41" fmla="*/ 5 h 6"/>
                  <a:gd name="T42" fmla="*/ 3 w 5"/>
                  <a:gd name="T43" fmla="*/ 5 h 6"/>
                  <a:gd name="T44" fmla="*/ 4 w 5"/>
                  <a:gd name="T45" fmla="*/ 5 h 6"/>
                  <a:gd name="T46" fmla="*/ 4 w 5"/>
                  <a:gd name="T47" fmla="*/ 5 h 6"/>
                  <a:gd name="T48" fmla="*/ 5 w 5"/>
                  <a:gd name="T49" fmla="*/ 4 h 6"/>
                  <a:gd name="T50" fmla="*/ 5 w 5"/>
                  <a:gd name="T51" fmla="*/ 3 h 6"/>
                  <a:gd name="T52" fmla="*/ 4 w 5"/>
                  <a:gd name="T53" fmla="*/ 3 h 6"/>
                  <a:gd name="T54" fmla="*/ 4 w 5"/>
                  <a:gd name="T55" fmla="*/ 4 h 6"/>
                  <a:gd name="T56" fmla="*/ 4 w 5"/>
                  <a:gd name="T57" fmla="*/ 4 h 6"/>
                  <a:gd name="T58" fmla="*/ 4 w 5"/>
                  <a:gd name="T59" fmla="*/ 4 h 6"/>
                  <a:gd name="T60" fmla="*/ 3 w 5"/>
                  <a:gd name="T61" fmla="*/ 5 h 6"/>
                  <a:gd name="T62" fmla="*/ 3 w 5"/>
                  <a:gd name="T63" fmla="*/ 5 h 6"/>
                  <a:gd name="T64" fmla="*/ 2 w 5"/>
                  <a:gd name="T65" fmla="*/ 5 h 6"/>
                  <a:gd name="T66" fmla="*/ 2 w 5"/>
                  <a:gd name="T67" fmla="*/ 5 h 6"/>
                  <a:gd name="T68" fmla="*/ 1 w 5"/>
                  <a:gd name="T69" fmla="*/ 5 h 6"/>
                  <a:gd name="T70" fmla="*/ 1 w 5"/>
                  <a:gd name="T71" fmla="*/ 4 h 6"/>
                  <a:gd name="T72" fmla="*/ 1 w 5"/>
                  <a:gd name="T73" fmla="*/ 4 h 6"/>
                  <a:gd name="T74" fmla="*/ 1 w 5"/>
                  <a:gd name="T75" fmla="*/ 4 h 6"/>
                  <a:gd name="T76" fmla="*/ 0 w 5"/>
                  <a:gd name="T77" fmla="*/ 3 h 6"/>
                  <a:gd name="T78" fmla="*/ 0 w 5"/>
                  <a:gd name="T79" fmla="*/ 3 h 6"/>
                  <a:gd name="T80" fmla="*/ 0 w 5"/>
                  <a:gd name="T81" fmla="*/ 3 h 6"/>
                  <a:gd name="T82" fmla="*/ 0 w 5"/>
                  <a:gd name="T83" fmla="*/ 2 h 6"/>
                  <a:gd name="T84" fmla="*/ 1 w 5"/>
                  <a:gd name="T85" fmla="*/ 2 h 6"/>
                  <a:gd name="T86" fmla="*/ 2 w 5"/>
                  <a:gd name="T87" fmla="*/ 1 h 6"/>
                  <a:gd name="T88" fmla="*/ 2 w 5"/>
                  <a:gd name="T89" fmla="*/ 1 h 6"/>
                  <a:gd name="T90" fmla="*/ 2 w 5"/>
                  <a:gd name="T91" fmla="*/ 1 h 6"/>
                  <a:gd name="T92" fmla="*/ 3 w 5"/>
                  <a:gd name="T93" fmla="*/ 1 h 6"/>
                  <a:gd name="T94" fmla="*/ 3 w 5"/>
                  <a:gd name="T95" fmla="*/ 1 h 6"/>
                  <a:gd name="T96" fmla="*/ 3 w 5"/>
                  <a:gd name="T97" fmla="*/ 1 h 6"/>
                  <a:gd name="T98" fmla="*/ 4 w 5"/>
                  <a:gd name="T99" fmla="*/ 2 h 6"/>
                  <a:gd name="T100" fmla="*/ 4 w 5"/>
                  <a:gd name="T101" fmla="*/ 2 h 6"/>
                  <a:gd name="T102" fmla="*/ 4 w 5"/>
                  <a:gd name="T10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 h="6">
                    <a:moveTo>
                      <a:pt x="5" y="3"/>
                    </a:moveTo>
                    <a:cubicBezTo>
                      <a:pt x="5" y="2"/>
                      <a:pt x="5" y="2"/>
                      <a:pt x="5" y="2"/>
                    </a:cubicBezTo>
                    <a:cubicBezTo>
                      <a:pt x="4" y="1"/>
                      <a:pt x="4" y="1"/>
                      <a:pt x="4" y="1"/>
                    </a:cubicBezTo>
                    <a:cubicBezTo>
                      <a:pt x="4" y="1"/>
                      <a:pt x="3" y="1"/>
                      <a:pt x="3" y="1"/>
                    </a:cubicBezTo>
                    <a:cubicBezTo>
                      <a:pt x="3" y="1"/>
                      <a:pt x="3" y="1"/>
                      <a:pt x="3" y="1"/>
                    </a:cubicBezTo>
                    <a:cubicBezTo>
                      <a:pt x="3" y="1"/>
                      <a:pt x="3" y="1"/>
                      <a:pt x="3" y="1"/>
                    </a:cubicBezTo>
                    <a:cubicBezTo>
                      <a:pt x="3" y="0"/>
                      <a:pt x="3" y="0"/>
                      <a:pt x="2" y="1"/>
                    </a:cubicBezTo>
                    <a:cubicBezTo>
                      <a:pt x="2" y="0"/>
                      <a:pt x="2" y="0"/>
                      <a:pt x="1" y="1"/>
                    </a:cubicBezTo>
                    <a:cubicBezTo>
                      <a:pt x="1" y="1"/>
                      <a:pt x="1" y="1"/>
                      <a:pt x="1" y="1"/>
                    </a:cubicBezTo>
                    <a:cubicBezTo>
                      <a:pt x="1" y="1"/>
                      <a:pt x="0" y="2"/>
                      <a:pt x="0" y="2"/>
                    </a:cubicBezTo>
                    <a:cubicBezTo>
                      <a:pt x="0" y="2"/>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5"/>
                      <a:pt x="0" y="5"/>
                      <a:pt x="0" y="5"/>
                    </a:cubicBezTo>
                    <a:cubicBezTo>
                      <a:pt x="1" y="5"/>
                      <a:pt x="1" y="5"/>
                      <a:pt x="1" y="5"/>
                    </a:cubicBezTo>
                    <a:cubicBezTo>
                      <a:pt x="1" y="5"/>
                      <a:pt x="1" y="5"/>
                      <a:pt x="1" y="5"/>
                    </a:cubicBezTo>
                    <a:cubicBezTo>
                      <a:pt x="2" y="5"/>
                      <a:pt x="2" y="6"/>
                      <a:pt x="2" y="5"/>
                    </a:cubicBezTo>
                    <a:cubicBezTo>
                      <a:pt x="2" y="5"/>
                      <a:pt x="3" y="5"/>
                      <a:pt x="3" y="5"/>
                    </a:cubicBezTo>
                    <a:cubicBezTo>
                      <a:pt x="3" y="5"/>
                      <a:pt x="3" y="5"/>
                      <a:pt x="3" y="5"/>
                    </a:cubicBezTo>
                    <a:cubicBezTo>
                      <a:pt x="4" y="5"/>
                      <a:pt x="4" y="5"/>
                      <a:pt x="4" y="5"/>
                    </a:cubicBezTo>
                    <a:cubicBezTo>
                      <a:pt x="4" y="5"/>
                      <a:pt x="4" y="5"/>
                      <a:pt x="4" y="5"/>
                    </a:cubicBezTo>
                    <a:cubicBezTo>
                      <a:pt x="5" y="4"/>
                      <a:pt x="5" y="4"/>
                      <a:pt x="5" y="4"/>
                    </a:cubicBezTo>
                    <a:cubicBezTo>
                      <a:pt x="5" y="4"/>
                      <a:pt x="5" y="3"/>
                      <a:pt x="5" y="3"/>
                    </a:cubicBezTo>
                    <a:close/>
                    <a:moveTo>
                      <a:pt x="4" y="3"/>
                    </a:moveTo>
                    <a:cubicBezTo>
                      <a:pt x="4" y="3"/>
                      <a:pt x="4" y="4"/>
                      <a:pt x="4" y="4"/>
                    </a:cubicBezTo>
                    <a:cubicBezTo>
                      <a:pt x="4" y="4"/>
                      <a:pt x="4" y="4"/>
                      <a:pt x="4" y="4"/>
                    </a:cubicBezTo>
                    <a:cubicBezTo>
                      <a:pt x="4" y="4"/>
                      <a:pt x="4" y="4"/>
                      <a:pt x="4" y="4"/>
                    </a:cubicBezTo>
                    <a:cubicBezTo>
                      <a:pt x="4" y="4"/>
                      <a:pt x="3" y="5"/>
                      <a:pt x="3" y="5"/>
                    </a:cubicBezTo>
                    <a:cubicBezTo>
                      <a:pt x="3" y="5"/>
                      <a:pt x="3" y="5"/>
                      <a:pt x="3" y="5"/>
                    </a:cubicBezTo>
                    <a:cubicBezTo>
                      <a:pt x="3" y="5"/>
                      <a:pt x="2" y="5"/>
                      <a:pt x="2" y="5"/>
                    </a:cubicBezTo>
                    <a:cubicBezTo>
                      <a:pt x="2" y="5"/>
                      <a:pt x="2" y="5"/>
                      <a:pt x="2" y="5"/>
                    </a:cubicBezTo>
                    <a:cubicBezTo>
                      <a:pt x="1" y="5"/>
                      <a:pt x="1" y="5"/>
                      <a:pt x="1" y="5"/>
                    </a:cubicBezTo>
                    <a:cubicBezTo>
                      <a:pt x="1" y="5"/>
                      <a:pt x="1" y="4"/>
                      <a:pt x="1" y="4"/>
                    </a:cubicBezTo>
                    <a:cubicBezTo>
                      <a:pt x="1" y="4"/>
                      <a:pt x="1" y="4"/>
                      <a:pt x="1" y="4"/>
                    </a:cubicBezTo>
                    <a:cubicBezTo>
                      <a:pt x="1" y="4"/>
                      <a:pt x="1" y="4"/>
                      <a:pt x="1" y="4"/>
                    </a:cubicBezTo>
                    <a:cubicBezTo>
                      <a:pt x="0" y="4"/>
                      <a:pt x="0" y="3"/>
                      <a:pt x="0" y="3"/>
                    </a:cubicBezTo>
                    <a:cubicBezTo>
                      <a:pt x="0" y="3"/>
                      <a:pt x="0" y="3"/>
                      <a:pt x="0" y="3"/>
                    </a:cubicBezTo>
                    <a:cubicBezTo>
                      <a:pt x="0" y="3"/>
                      <a:pt x="0" y="3"/>
                      <a:pt x="0" y="3"/>
                    </a:cubicBezTo>
                    <a:cubicBezTo>
                      <a:pt x="0" y="3"/>
                      <a:pt x="0" y="2"/>
                      <a:pt x="0" y="2"/>
                    </a:cubicBezTo>
                    <a:cubicBezTo>
                      <a:pt x="0" y="2"/>
                      <a:pt x="1" y="2"/>
                      <a:pt x="1" y="2"/>
                    </a:cubicBezTo>
                    <a:cubicBezTo>
                      <a:pt x="1" y="1"/>
                      <a:pt x="1" y="1"/>
                      <a:pt x="2" y="1"/>
                    </a:cubicBezTo>
                    <a:cubicBezTo>
                      <a:pt x="2" y="1"/>
                      <a:pt x="2" y="1"/>
                      <a:pt x="2" y="1"/>
                    </a:cubicBezTo>
                    <a:cubicBezTo>
                      <a:pt x="2" y="1"/>
                      <a:pt x="2" y="1"/>
                      <a:pt x="2" y="1"/>
                    </a:cubicBezTo>
                    <a:cubicBezTo>
                      <a:pt x="3" y="1"/>
                      <a:pt x="3" y="1"/>
                      <a:pt x="3" y="1"/>
                    </a:cubicBezTo>
                    <a:cubicBezTo>
                      <a:pt x="3" y="1"/>
                      <a:pt x="3" y="1"/>
                      <a:pt x="3" y="1"/>
                    </a:cubicBezTo>
                    <a:cubicBezTo>
                      <a:pt x="3" y="1"/>
                      <a:pt x="3" y="1"/>
                      <a:pt x="3" y="1"/>
                    </a:cubicBezTo>
                    <a:cubicBezTo>
                      <a:pt x="3" y="1"/>
                      <a:pt x="4" y="2"/>
                      <a:pt x="4" y="2"/>
                    </a:cubicBezTo>
                    <a:cubicBezTo>
                      <a:pt x="4" y="2"/>
                      <a:pt x="4" y="2"/>
                      <a:pt x="4" y="2"/>
                    </a:cubicBezTo>
                    <a:cubicBezTo>
                      <a:pt x="4" y="2"/>
                      <a:pt x="4" y="3"/>
                      <a:pt x="4"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9" name="Freeform 29"/>
              <p:cNvSpPr>
                <a:spLocks noEditPoints="1"/>
              </p:cNvSpPr>
              <p:nvPr/>
            </p:nvSpPr>
            <p:spPr bwMode="auto">
              <a:xfrm>
                <a:off x="4350" y="1950"/>
                <a:ext cx="5" cy="3"/>
              </a:xfrm>
              <a:custGeom>
                <a:avLst/>
                <a:gdLst>
                  <a:gd name="T0" fmla="*/ 1 w 3"/>
                  <a:gd name="T1" fmla="*/ 1 h 2"/>
                  <a:gd name="T2" fmla="*/ 1 w 3"/>
                  <a:gd name="T3" fmla="*/ 0 h 2"/>
                  <a:gd name="T4" fmla="*/ 1 w 3"/>
                  <a:gd name="T5" fmla="*/ 0 h 2"/>
                  <a:gd name="T6" fmla="*/ 2 w 3"/>
                  <a:gd name="T7" fmla="*/ 0 h 2"/>
                  <a:gd name="T8" fmla="*/ 1 w 3"/>
                  <a:gd name="T9" fmla="*/ 1 h 2"/>
                  <a:gd name="T10" fmla="*/ 1 w 3"/>
                  <a:gd name="T11" fmla="*/ 2 h 2"/>
                  <a:gd name="T12" fmla="*/ 1 w 3"/>
                  <a:gd name="T13" fmla="*/ 1 h 2"/>
                  <a:gd name="T14" fmla="*/ 1 w 3"/>
                  <a:gd name="T15" fmla="*/ 1 h 2"/>
                  <a:gd name="T16" fmla="*/ 2 w 3"/>
                  <a:gd name="T17" fmla="*/ 1 h 2"/>
                  <a:gd name="T18" fmla="*/ 2 w 3"/>
                  <a:gd name="T19" fmla="*/ 2 h 2"/>
                  <a:gd name="T20" fmla="*/ 3 w 3"/>
                  <a:gd name="T21" fmla="*/ 2 h 2"/>
                  <a:gd name="T22" fmla="*/ 3 w 3"/>
                  <a:gd name="T23" fmla="*/ 2 h 2"/>
                  <a:gd name="T24" fmla="*/ 2 w 3"/>
                  <a:gd name="T25" fmla="*/ 2 h 2"/>
                  <a:gd name="T26" fmla="*/ 2 w 3"/>
                  <a:gd name="T27" fmla="*/ 1 h 2"/>
                  <a:gd name="T28" fmla="*/ 2 w 3"/>
                  <a:gd name="T29" fmla="*/ 1 h 2"/>
                  <a:gd name="T30" fmla="*/ 2 w 3"/>
                  <a:gd name="T31" fmla="*/ 1 h 2"/>
                  <a:gd name="T32" fmla="*/ 2 w 3"/>
                  <a:gd name="T33" fmla="*/ 0 h 2"/>
                  <a:gd name="T34" fmla="*/ 2 w 3"/>
                  <a:gd name="T35" fmla="*/ 0 h 2"/>
                  <a:gd name="T36" fmla="*/ 2 w 3"/>
                  <a:gd name="T37" fmla="*/ 0 h 2"/>
                  <a:gd name="T38" fmla="*/ 0 w 3"/>
                  <a:gd name="T39" fmla="*/ 0 h 2"/>
                  <a:gd name="T40" fmla="*/ 0 w 3"/>
                  <a:gd name="T41" fmla="*/ 0 h 2"/>
                  <a:gd name="T42" fmla="*/ 1 w 3"/>
                  <a:gd name="T43" fmla="*/ 0 h 2"/>
                  <a:gd name="T44" fmla="*/ 1 w 3"/>
                  <a:gd name="T45" fmla="*/ 2 h 2"/>
                  <a:gd name="T46" fmla="*/ 0 w 3"/>
                  <a:gd name="T47" fmla="*/ 2 h 2"/>
                  <a:gd name="T48" fmla="*/ 0 w 3"/>
                  <a:gd name="T49" fmla="*/ 2 h 2"/>
                  <a:gd name="T50" fmla="*/ 1 w 3"/>
                  <a:gd name="T51" fmla="*/ 2 h 2"/>
                  <a:gd name="T52" fmla="*/ 1 w 3"/>
                  <a:gd name="T5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 h="2">
                    <a:moveTo>
                      <a:pt x="1" y="1"/>
                    </a:moveTo>
                    <a:cubicBezTo>
                      <a:pt x="1" y="0"/>
                      <a:pt x="1" y="0"/>
                      <a:pt x="1" y="0"/>
                    </a:cubicBezTo>
                    <a:cubicBezTo>
                      <a:pt x="1" y="0"/>
                      <a:pt x="1" y="0"/>
                      <a:pt x="1" y="0"/>
                    </a:cubicBezTo>
                    <a:cubicBezTo>
                      <a:pt x="2" y="0"/>
                      <a:pt x="2" y="0"/>
                      <a:pt x="2" y="0"/>
                    </a:cubicBezTo>
                    <a:cubicBezTo>
                      <a:pt x="2" y="1"/>
                      <a:pt x="2" y="1"/>
                      <a:pt x="1" y="1"/>
                    </a:cubicBezTo>
                    <a:close/>
                    <a:moveTo>
                      <a:pt x="1" y="2"/>
                    </a:moveTo>
                    <a:cubicBezTo>
                      <a:pt x="1" y="1"/>
                      <a:pt x="1" y="1"/>
                      <a:pt x="1" y="1"/>
                    </a:cubicBezTo>
                    <a:cubicBezTo>
                      <a:pt x="1" y="1"/>
                      <a:pt x="1" y="1"/>
                      <a:pt x="1" y="1"/>
                    </a:cubicBezTo>
                    <a:cubicBezTo>
                      <a:pt x="2" y="1"/>
                      <a:pt x="2" y="1"/>
                      <a:pt x="2" y="1"/>
                    </a:cubicBezTo>
                    <a:cubicBezTo>
                      <a:pt x="2" y="2"/>
                      <a:pt x="2" y="2"/>
                      <a:pt x="2" y="2"/>
                    </a:cubicBezTo>
                    <a:cubicBezTo>
                      <a:pt x="3" y="2"/>
                      <a:pt x="3" y="2"/>
                      <a:pt x="3" y="2"/>
                    </a:cubicBezTo>
                    <a:cubicBezTo>
                      <a:pt x="3" y="2"/>
                      <a:pt x="3" y="2"/>
                      <a:pt x="3" y="2"/>
                    </a:cubicBezTo>
                    <a:cubicBezTo>
                      <a:pt x="2" y="2"/>
                      <a:pt x="2" y="2"/>
                      <a:pt x="2" y="2"/>
                    </a:cubicBezTo>
                    <a:cubicBezTo>
                      <a:pt x="2" y="1"/>
                      <a:pt x="2" y="1"/>
                      <a:pt x="2" y="1"/>
                    </a:cubicBezTo>
                    <a:cubicBezTo>
                      <a:pt x="2" y="1"/>
                      <a:pt x="2" y="1"/>
                      <a:pt x="2" y="1"/>
                    </a:cubicBezTo>
                    <a:cubicBezTo>
                      <a:pt x="2" y="1"/>
                      <a:pt x="2" y="1"/>
                      <a:pt x="2" y="1"/>
                    </a:cubicBezTo>
                    <a:cubicBezTo>
                      <a:pt x="2" y="1"/>
                      <a:pt x="2" y="1"/>
                      <a:pt x="2" y="0"/>
                    </a:cubicBezTo>
                    <a:cubicBezTo>
                      <a:pt x="2" y="0"/>
                      <a:pt x="2" y="0"/>
                      <a:pt x="2" y="0"/>
                    </a:cubicBezTo>
                    <a:cubicBezTo>
                      <a:pt x="2" y="0"/>
                      <a:pt x="2" y="0"/>
                      <a:pt x="2" y="0"/>
                    </a:cubicBezTo>
                    <a:cubicBezTo>
                      <a:pt x="0" y="0"/>
                      <a:pt x="0" y="0"/>
                      <a:pt x="0" y="0"/>
                    </a:cubicBezTo>
                    <a:cubicBezTo>
                      <a:pt x="0" y="0"/>
                      <a:pt x="0" y="0"/>
                      <a:pt x="0" y="0"/>
                    </a:cubicBezTo>
                    <a:cubicBezTo>
                      <a:pt x="1" y="0"/>
                      <a:pt x="1" y="0"/>
                      <a:pt x="1" y="0"/>
                    </a:cubicBezTo>
                    <a:cubicBezTo>
                      <a:pt x="1" y="2"/>
                      <a:pt x="1" y="2"/>
                      <a:pt x="1" y="2"/>
                    </a:cubicBezTo>
                    <a:cubicBezTo>
                      <a:pt x="0" y="2"/>
                      <a:pt x="0" y="2"/>
                      <a:pt x="0" y="2"/>
                    </a:cubicBezTo>
                    <a:cubicBezTo>
                      <a:pt x="0" y="2"/>
                      <a:pt x="0" y="2"/>
                      <a:pt x="0" y="2"/>
                    </a:cubicBezTo>
                    <a:cubicBezTo>
                      <a:pt x="1" y="2"/>
                      <a:pt x="1" y="2"/>
                      <a:pt x="1" y="2"/>
                    </a:cubicBezTo>
                    <a:cubicBezTo>
                      <a:pt x="1" y="2"/>
                      <a:pt x="1" y="2"/>
                      <a:pt x="1"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30" name="Freeform 30"/>
              <p:cNvSpPr>
                <a:spLocks noEditPoints="1"/>
              </p:cNvSpPr>
              <p:nvPr/>
            </p:nvSpPr>
            <p:spPr bwMode="auto">
              <a:xfrm>
                <a:off x="4286" y="1784"/>
                <a:ext cx="92" cy="180"/>
              </a:xfrm>
              <a:custGeom>
                <a:avLst/>
                <a:gdLst>
                  <a:gd name="T0" fmla="*/ 2 w 59"/>
                  <a:gd name="T1" fmla="*/ 65 h 114"/>
                  <a:gd name="T2" fmla="*/ 16 w 59"/>
                  <a:gd name="T3" fmla="*/ 21 h 114"/>
                  <a:gd name="T4" fmla="*/ 9 w 59"/>
                  <a:gd name="T5" fmla="*/ 16 h 114"/>
                  <a:gd name="T6" fmla="*/ 39 w 59"/>
                  <a:gd name="T7" fmla="*/ 11 h 114"/>
                  <a:gd name="T8" fmla="*/ 39 w 59"/>
                  <a:gd name="T9" fmla="*/ 7 h 114"/>
                  <a:gd name="T10" fmla="*/ 33 w 59"/>
                  <a:gd name="T11" fmla="*/ 17 h 114"/>
                  <a:gd name="T12" fmla="*/ 23 w 59"/>
                  <a:gd name="T13" fmla="*/ 14 h 114"/>
                  <a:gd name="T14" fmla="*/ 24 w 59"/>
                  <a:gd name="T15" fmla="*/ 11 h 114"/>
                  <a:gd name="T16" fmla="*/ 24 w 59"/>
                  <a:gd name="T17" fmla="*/ 1 h 114"/>
                  <a:gd name="T18" fmla="*/ 24 w 59"/>
                  <a:gd name="T19" fmla="*/ 48 h 114"/>
                  <a:gd name="T20" fmla="*/ 23 w 59"/>
                  <a:gd name="T21" fmla="*/ 48 h 114"/>
                  <a:gd name="T22" fmla="*/ 11 w 59"/>
                  <a:gd name="T23" fmla="*/ 80 h 114"/>
                  <a:gd name="T24" fmla="*/ 58 w 59"/>
                  <a:gd name="T25" fmla="*/ 70 h 114"/>
                  <a:gd name="T26" fmla="*/ 56 w 59"/>
                  <a:gd name="T27" fmla="*/ 63 h 114"/>
                  <a:gd name="T28" fmla="*/ 54 w 59"/>
                  <a:gd name="T29" fmla="*/ 60 h 114"/>
                  <a:gd name="T30" fmla="*/ 53 w 59"/>
                  <a:gd name="T31" fmla="*/ 58 h 114"/>
                  <a:gd name="T32" fmla="*/ 49 w 59"/>
                  <a:gd name="T33" fmla="*/ 54 h 114"/>
                  <a:gd name="T34" fmla="*/ 41 w 59"/>
                  <a:gd name="T35" fmla="*/ 50 h 114"/>
                  <a:gd name="T36" fmla="*/ 32 w 59"/>
                  <a:gd name="T37" fmla="*/ 48 h 114"/>
                  <a:gd name="T38" fmla="*/ 28 w 59"/>
                  <a:gd name="T39" fmla="*/ 40 h 114"/>
                  <a:gd name="T40" fmla="*/ 33 w 59"/>
                  <a:gd name="T41" fmla="*/ 34 h 114"/>
                  <a:gd name="T42" fmla="*/ 35 w 59"/>
                  <a:gd name="T43" fmla="*/ 31 h 114"/>
                  <a:gd name="T44" fmla="*/ 27 w 59"/>
                  <a:gd name="T45" fmla="*/ 31 h 114"/>
                  <a:gd name="T46" fmla="*/ 26 w 59"/>
                  <a:gd name="T47" fmla="*/ 24 h 114"/>
                  <a:gd name="T48" fmla="*/ 22 w 59"/>
                  <a:gd name="T49" fmla="*/ 30 h 114"/>
                  <a:gd name="T50" fmla="*/ 20 w 59"/>
                  <a:gd name="T51" fmla="*/ 33 h 114"/>
                  <a:gd name="T52" fmla="*/ 15 w 59"/>
                  <a:gd name="T53" fmla="*/ 37 h 114"/>
                  <a:gd name="T54" fmla="*/ 23 w 59"/>
                  <a:gd name="T55" fmla="*/ 35 h 114"/>
                  <a:gd name="T56" fmla="*/ 24 w 59"/>
                  <a:gd name="T57" fmla="*/ 44 h 114"/>
                  <a:gd name="T58" fmla="*/ 19 w 59"/>
                  <a:gd name="T59" fmla="*/ 49 h 114"/>
                  <a:gd name="T60" fmla="*/ 11 w 59"/>
                  <a:gd name="T61" fmla="*/ 52 h 114"/>
                  <a:gd name="T62" fmla="*/ 4 w 59"/>
                  <a:gd name="T63" fmla="*/ 60 h 114"/>
                  <a:gd name="T64" fmla="*/ 0 w 59"/>
                  <a:gd name="T65" fmla="*/ 74 h 114"/>
                  <a:gd name="T66" fmla="*/ 2 w 59"/>
                  <a:gd name="T67" fmla="*/ 79 h 114"/>
                  <a:gd name="T68" fmla="*/ 5 w 59"/>
                  <a:gd name="T69" fmla="*/ 78 h 114"/>
                  <a:gd name="T70" fmla="*/ 3 w 59"/>
                  <a:gd name="T71" fmla="*/ 71 h 114"/>
                  <a:gd name="T72" fmla="*/ 4 w 59"/>
                  <a:gd name="T73" fmla="*/ 66 h 114"/>
                  <a:gd name="T74" fmla="*/ 9 w 59"/>
                  <a:gd name="T75" fmla="*/ 59 h 114"/>
                  <a:gd name="T76" fmla="*/ 15 w 59"/>
                  <a:gd name="T77" fmla="*/ 57 h 114"/>
                  <a:gd name="T78" fmla="*/ 12 w 59"/>
                  <a:gd name="T79" fmla="*/ 76 h 114"/>
                  <a:gd name="T80" fmla="*/ 11 w 59"/>
                  <a:gd name="T81" fmla="*/ 91 h 114"/>
                  <a:gd name="T82" fmla="*/ 12 w 59"/>
                  <a:gd name="T83" fmla="*/ 100 h 114"/>
                  <a:gd name="T84" fmla="*/ 13 w 59"/>
                  <a:gd name="T85" fmla="*/ 113 h 114"/>
                  <a:gd name="T86" fmla="*/ 16 w 59"/>
                  <a:gd name="T87" fmla="*/ 97 h 114"/>
                  <a:gd name="T88" fmla="*/ 18 w 59"/>
                  <a:gd name="T89" fmla="*/ 88 h 114"/>
                  <a:gd name="T90" fmla="*/ 22 w 59"/>
                  <a:gd name="T91" fmla="*/ 78 h 114"/>
                  <a:gd name="T92" fmla="*/ 30 w 59"/>
                  <a:gd name="T93" fmla="*/ 84 h 114"/>
                  <a:gd name="T94" fmla="*/ 30 w 59"/>
                  <a:gd name="T95" fmla="*/ 94 h 114"/>
                  <a:gd name="T96" fmla="*/ 31 w 59"/>
                  <a:gd name="T97" fmla="*/ 113 h 114"/>
                  <a:gd name="T98" fmla="*/ 35 w 59"/>
                  <a:gd name="T99" fmla="*/ 97 h 114"/>
                  <a:gd name="T100" fmla="*/ 35 w 59"/>
                  <a:gd name="T101" fmla="*/ 91 h 114"/>
                  <a:gd name="T102" fmla="*/ 37 w 59"/>
                  <a:gd name="T103" fmla="*/ 83 h 114"/>
                  <a:gd name="T104" fmla="*/ 39 w 59"/>
                  <a:gd name="T105" fmla="*/ 75 h 114"/>
                  <a:gd name="T106" fmla="*/ 39 w 59"/>
                  <a:gd name="T107" fmla="*/ 71 h 114"/>
                  <a:gd name="T108" fmla="*/ 40 w 59"/>
                  <a:gd name="T109" fmla="*/ 65 h 114"/>
                  <a:gd name="T110" fmla="*/ 41 w 59"/>
                  <a:gd name="T111" fmla="*/ 58 h 114"/>
                  <a:gd name="T112" fmla="*/ 48 w 59"/>
                  <a:gd name="T113" fmla="*/ 58 h 114"/>
                  <a:gd name="T114" fmla="*/ 53 w 59"/>
                  <a:gd name="T115" fmla="*/ 63 h 114"/>
                  <a:gd name="T116" fmla="*/ 56 w 59"/>
                  <a:gd name="T117" fmla="*/ 70 h 114"/>
                  <a:gd name="T118" fmla="*/ 56 w 59"/>
                  <a:gd name="T119" fmla="*/ 77 h 114"/>
                  <a:gd name="T120" fmla="*/ 33 w 59"/>
                  <a:gd name="T12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 h="114">
                    <a:moveTo>
                      <a:pt x="1" y="72"/>
                    </a:moveTo>
                    <a:cubicBezTo>
                      <a:pt x="0" y="72"/>
                      <a:pt x="0" y="72"/>
                      <a:pt x="0" y="72"/>
                    </a:cubicBezTo>
                    <a:cubicBezTo>
                      <a:pt x="0" y="72"/>
                      <a:pt x="0" y="72"/>
                      <a:pt x="0" y="72"/>
                    </a:cubicBezTo>
                    <a:cubicBezTo>
                      <a:pt x="0" y="72"/>
                      <a:pt x="0" y="72"/>
                      <a:pt x="1" y="72"/>
                    </a:cubicBezTo>
                    <a:close/>
                    <a:moveTo>
                      <a:pt x="16" y="101"/>
                    </a:moveTo>
                    <a:cubicBezTo>
                      <a:pt x="16" y="101"/>
                      <a:pt x="16" y="101"/>
                      <a:pt x="16" y="101"/>
                    </a:cubicBezTo>
                    <a:cubicBezTo>
                      <a:pt x="16" y="101"/>
                      <a:pt x="17" y="101"/>
                      <a:pt x="17" y="101"/>
                    </a:cubicBezTo>
                    <a:cubicBezTo>
                      <a:pt x="17" y="101"/>
                      <a:pt x="17" y="101"/>
                      <a:pt x="17" y="101"/>
                    </a:cubicBezTo>
                    <a:cubicBezTo>
                      <a:pt x="17" y="100"/>
                      <a:pt x="17" y="100"/>
                      <a:pt x="16" y="101"/>
                    </a:cubicBezTo>
                    <a:close/>
                    <a:moveTo>
                      <a:pt x="2" y="65"/>
                    </a:moveTo>
                    <a:cubicBezTo>
                      <a:pt x="2" y="65"/>
                      <a:pt x="2" y="65"/>
                      <a:pt x="2" y="65"/>
                    </a:cubicBezTo>
                    <a:cubicBezTo>
                      <a:pt x="2" y="65"/>
                      <a:pt x="2" y="65"/>
                      <a:pt x="2" y="65"/>
                    </a:cubicBezTo>
                    <a:cubicBezTo>
                      <a:pt x="2" y="65"/>
                      <a:pt x="2" y="65"/>
                      <a:pt x="2" y="65"/>
                    </a:cubicBezTo>
                    <a:close/>
                    <a:moveTo>
                      <a:pt x="7" y="18"/>
                    </a:moveTo>
                    <a:cubicBezTo>
                      <a:pt x="8" y="18"/>
                      <a:pt x="8" y="18"/>
                      <a:pt x="9" y="18"/>
                    </a:cubicBezTo>
                    <a:cubicBezTo>
                      <a:pt x="9" y="18"/>
                      <a:pt x="9" y="19"/>
                      <a:pt x="10" y="19"/>
                    </a:cubicBezTo>
                    <a:cubicBezTo>
                      <a:pt x="10" y="19"/>
                      <a:pt x="10" y="19"/>
                      <a:pt x="10" y="19"/>
                    </a:cubicBezTo>
                    <a:cubicBezTo>
                      <a:pt x="11" y="19"/>
                      <a:pt x="11" y="20"/>
                      <a:pt x="12" y="20"/>
                    </a:cubicBezTo>
                    <a:cubicBezTo>
                      <a:pt x="12" y="20"/>
                      <a:pt x="13" y="20"/>
                      <a:pt x="14" y="20"/>
                    </a:cubicBezTo>
                    <a:cubicBezTo>
                      <a:pt x="14" y="21"/>
                      <a:pt x="15" y="21"/>
                      <a:pt x="16" y="21"/>
                    </a:cubicBezTo>
                    <a:cubicBezTo>
                      <a:pt x="16" y="21"/>
                      <a:pt x="16" y="21"/>
                      <a:pt x="16" y="21"/>
                    </a:cubicBezTo>
                    <a:cubicBezTo>
                      <a:pt x="16" y="21"/>
                      <a:pt x="16" y="21"/>
                      <a:pt x="16" y="21"/>
                    </a:cubicBezTo>
                    <a:cubicBezTo>
                      <a:pt x="16" y="21"/>
                      <a:pt x="16" y="21"/>
                      <a:pt x="16" y="20"/>
                    </a:cubicBezTo>
                    <a:cubicBezTo>
                      <a:pt x="16" y="20"/>
                      <a:pt x="16" y="20"/>
                      <a:pt x="16" y="20"/>
                    </a:cubicBezTo>
                    <a:cubicBezTo>
                      <a:pt x="16" y="20"/>
                      <a:pt x="16" y="19"/>
                      <a:pt x="15" y="19"/>
                    </a:cubicBezTo>
                    <a:cubicBezTo>
                      <a:pt x="15" y="18"/>
                      <a:pt x="14" y="19"/>
                      <a:pt x="14" y="18"/>
                    </a:cubicBezTo>
                    <a:cubicBezTo>
                      <a:pt x="13" y="18"/>
                      <a:pt x="13" y="18"/>
                      <a:pt x="12" y="18"/>
                    </a:cubicBezTo>
                    <a:cubicBezTo>
                      <a:pt x="12" y="17"/>
                      <a:pt x="11" y="17"/>
                      <a:pt x="11" y="17"/>
                    </a:cubicBezTo>
                    <a:cubicBezTo>
                      <a:pt x="11" y="17"/>
                      <a:pt x="11" y="16"/>
                      <a:pt x="10" y="17"/>
                    </a:cubicBezTo>
                    <a:cubicBezTo>
                      <a:pt x="9" y="16"/>
                      <a:pt x="9" y="16"/>
                      <a:pt x="9" y="16"/>
                    </a:cubicBezTo>
                    <a:cubicBezTo>
                      <a:pt x="8" y="16"/>
                      <a:pt x="8" y="16"/>
                      <a:pt x="8" y="16"/>
                    </a:cubicBezTo>
                    <a:cubicBezTo>
                      <a:pt x="8" y="15"/>
                      <a:pt x="7" y="16"/>
                      <a:pt x="7" y="16"/>
                    </a:cubicBezTo>
                    <a:cubicBezTo>
                      <a:pt x="6" y="17"/>
                      <a:pt x="6" y="17"/>
                      <a:pt x="7" y="18"/>
                    </a:cubicBezTo>
                    <a:cubicBezTo>
                      <a:pt x="7" y="18"/>
                      <a:pt x="7" y="18"/>
                      <a:pt x="7" y="18"/>
                    </a:cubicBezTo>
                    <a:close/>
                    <a:moveTo>
                      <a:pt x="33" y="19"/>
                    </a:moveTo>
                    <a:cubicBezTo>
                      <a:pt x="34" y="18"/>
                      <a:pt x="34" y="16"/>
                      <a:pt x="35" y="15"/>
                    </a:cubicBezTo>
                    <a:cubicBezTo>
                      <a:pt x="35" y="15"/>
                      <a:pt x="35" y="14"/>
                      <a:pt x="35" y="14"/>
                    </a:cubicBezTo>
                    <a:cubicBezTo>
                      <a:pt x="36" y="14"/>
                      <a:pt x="36" y="13"/>
                      <a:pt x="37" y="13"/>
                    </a:cubicBezTo>
                    <a:cubicBezTo>
                      <a:pt x="38" y="12"/>
                      <a:pt x="38" y="11"/>
                      <a:pt x="39" y="11"/>
                    </a:cubicBezTo>
                    <a:cubicBezTo>
                      <a:pt x="39" y="11"/>
                      <a:pt x="39" y="11"/>
                      <a:pt x="39" y="11"/>
                    </a:cubicBezTo>
                    <a:cubicBezTo>
                      <a:pt x="39" y="11"/>
                      <a:pt x="39" y="11"/>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40" y="10"/>
                      <a:pt x="40" y="10"/>
                    </a:cubicBezTo>
                    <a:cubicBezTo>
                      <a:pt x="41" y="10"/>
                      <a:pt x="41" y="9"/>
                      <a:pt x="41" y="8"/>
                    </a:cubicBezTo>
                    <a:cubicBezTo>
                      <a:pt x="41" y="8"/>
                      <a:pt x="41" y="8"/>
                      <a:pt x="41" y="8"/>
                    </a:cubicBezTo>
                    <a:cubicBezTo>
                      <a:pt x="41" y="8"/>
                      <a:pt x="41" y="8"/>
                      <a:pt x="41" y="8"/>
                    </a:cubicBezTo>
                    <a:cubicBezTo>
                      <a:pt x="40" y="8"/>
                      <a:pt x="40" y="7"/>
                      <a:pt x="39" y="7"/>
                    </a:cubicBezTo>
                    <a:cubicBezTo>
                      <a:pt x="39" y="7"/>
                      <a:pt x="39" y="8"/>
                      <a:pt x="38" y="8"/>
                    </a:cubicBezTo>
                    <a:cubicBezTo>
                      <a:pt x="38" y="8"/>
                      <a:pt x="38" y="9"/>
                      <a:pt x="38" y="9"/>
                    </a:cubicBezTo>
                    <a:cubicBezTo>
                      <a:pt x="38" y="9"/>
                      <a:pt x="37" y="10"/>
                      <a:pt x="37" y="10"/>
                    </a:cubicBezTo>
                    <a:cubicBezTo>
                      <a:pt x="37" y="11"/>
                      <a:pt x="36" y="11"/>
                      <a:pt x="36" y="11"/>
                    </a:cubicBezTo>
                    <a:cubicBezTo>
                      <a:pt x="36" y="11"/>
                      <a:pt x="36" y="12"/>
                      <a:pt x="36" y="12"/>
                    </a:cubicBezTo>
                    <a:cubicBezTo>
                      <a:pt x="36" y="12"/>
                      <a:pt x="36" y="12"/>
                      <a:pt x="36" y="12"/>
                    </a:cubicBezTo>
                    <a:cubicBezTo>
                      <a:pt x="35" y="12"/>
                      <a:pt x="35" y="12"/>
                      <a:pt x="35" y="12"/>
                    </a:cubicBezTo>
                    <a:cubicBezTo>
                      <a:pt x="35" y="12"/>
                      <a:pt x="34" y="12"/>
                      <a:pt x="34" y="13"/>
                    </a:cubicBezTo>
                    <a:cubicBezTo>
                      <a:pt x="34" y="13"/>
                      <a:pt x="33" y="13"/>
                      <a:pt x="33" y="13"/>
                    </a:cubicBezTo>
                    <a:cubicBezTo>
                      <a:pt x="32" y="15"/>
                      <a:pt x="33" y="16"/>
                      <a:pt x="33" y="17"/>
                    </a:cubicBezTo>
                    <a:cubicBezTo>
                      <a:pt x="32" y="17"/>
                      <a:pt x="32" y="18"/>
                      <a:pt x="32" y="18"/>
                    </a:cubicBezTo>
                    <a:cubicBezTo>
                      <a:pt x="32" y="19"/>
                      <a:pt x="33" y="19"/>
                      <a:pt x="33" y="19"/>
                    </a:cubicBezTo>
                    <a:close/>
                    <a:moveTo>
                      <a:pt x="22" y="7"/>
                    </a:moveTo>
                    <a:cubicBezTo>
                      <a:pt x="22" y="7"/>
                      <a:pt x="22" y="8"/>
                      <a:pt x="22" y="9"/>
                    </a:cubicBezTo>
                    <a:cubicBezTo>
                      <a:pt x="21" y="9"/>
                      <a:pt x="22" y="10"/>
                      <a:pt x="22" y="10"/>
                    </a:cubicBezTo>
                    <a:cubicBezTo>
                      <a:pt x="22" y="10"/>
                      <a:pt x="22" y="11"/>
                      <a:pt x="22" y="11"/>
                    </a:cubicBezTo>
                    <a:cubicBezTo>
                      <a:pt x="22" y="11"/>
                      <a:pt x="22" y="11"/>
                      <a:pt x="22" y="12"/>
                    </a:cubicBezTo>
                    <a:cubicBezTo>
                      <a:pt x="23" y="12"/>
                      <a:pt x="23" y="13"/>
                      <a:pt x="23" y="14"/>
                    </a:cubicBezTo>
                    <a:cubicBezTo>
                      <a:pt x="23" y="14"/>
                      <a:pt x="23" y="14"/>
                      <a:pt x="23" y="14"/>
                    </a:cubicBezTo>
                    <a:cubicBezTo>
                      <a:pt x="23" y="14"/>
                      <a:pt x="23" y="14"/>
                      <a:pt x="23" y="14"/>
                    </a:cubicBezTo>
                    <a:cubicBezTo>
                      <a:pt x="23" y="14"/>
                      <a:pt x="23" y="14"/>
                      <a:pt x="23" y="14"/>
                    </a:cubicBezTo>
                    <a:cubicBezTo>
                      <a:pt x="23" y="15"/>
                      <a:pt x="23" y="15"/>
                      <a:pt x="23" y="15"/>
                    </a:cubicBezTo>
                    <a:cubicBezTo>
                      <a:pt x="23" y="15"/>
                      <a:pt x="23" y="15"/>
                      <a:pt x="24" y="15"/>
                    </a:cubicBezTo>
                    <a:cubicBezTo>
                      <a:pt x="24" y="15"/>
                      <a:pt x="24" y="15"/>
                      <a:pt x="24" y="15"/>
                    </a:cubicBezTo>
                    <a:cubicBezTo>
                      <a:pt x="25" y="14"/>
                      <a:pt x="24" y="14"/>
                      <a:pt x="24" y="13"/>
                    </a:cubicBezTo>
                    <a:cubicBezTo>
                      <a:pt x="24" y="13"/>
                      <a:pt x="24" y="11"/>
                      <a:pt x="24" y="11"/>
                    </a:cubicBezTo>
                    <a:cubicBezTo>
                      <a:pt x="24" y="11"/>
                      <a:pt x="24" y="11"/>
                      <a:pt x="24" y="11"/>
                    </a:cubicBezTo>
                    <a:cubicBezTo>
                      <a:pt x="24" y="11"/>
                      <a:pt x="24" y="11"/>
                      <a:pt x="24" y="11"/>
                    </a:cubicBezTo>
                    <a:cubicBezTo>
                      <a:pt x="24" y="11"/>
                      <a:pt x="24" y="11"/>
                      <a:pt x="24" y="11"/>
                    </a:cubicBezTo>
                    <a:cubicBezTo>
                      <a:pt x="24" y="11"/>
                      <a:pt x="24" y="11"/>
                      <a:pt x="24" y="11"/>
                    </a:cubicBezTo>
                    <a:cubicBezTo>
                      <a:pt x="24" y="11"/>
                      <a:pt x="24" y="10"/>
                      <a:pt x="24" y="10"/>
                    </a:cubicBezTo>
                    <a:cubicBezTo>
                      <a:pt x="24" y="10"/>
                      <a:pt x="23" y="10"/>
                      <a:pt x="23" y="10"/>
                    </a:cubicBezTo>
                    <a:cubicBezTo>
                      <a:pt x="23" y="10"/>
                      <a:pt x="23" y="10"/>
                      <a:pt x="23" y="9"/>
                    </a:cubicBezTo>
                    <a:cubicBezTo>
                      <a:pt x="24" y="9"/>
                      <a:pt x="23" y="9"/>
                      <a:pt x="23" y="9"/>
                    </a:cubicBezTo>
                    <a:cubicBezTo>
                      <a:pt x="23" y="9"/>
                      <a:pt x="23" y="9"/>
                      <a:pt x="23" y="9"/>
                    </a:cubicBezTo>
                    <a:cubicBezTo>
                      <a:pt x="23" y="8"/>
                      <a:pt x="23" y="7"/>
                      <a:pt x="23" y="7"/>
                    </a:cubicBezTo>
                    <a:cubicBezTo>
                      <a:pt x="23" y="7"/>
                      <a:pt x="23" y="7"/>
                      <a:pt x="23" y="7"/>
                    </a:cubicBezTo>
                    <a:cubicBezTo>
                      <a:pt x="23" y="6"/>
                      <a:pt x="23" y="6"/>
                      <a:pt x="23" y="6"/>
                    </a:cubicBezTo>
                    <a:cubicBezTo>
                      <a:pt x="23" y="6"/>
                      <a:pt x="23" y="5"/>
                      <a:pt x="23" y="4"/>
                    </a:cubicBezTo>
                    <a:cubicBezTo>
                      <a:pt x="23" y="3"/>
                      <a:pt x="24" y="2"/>
                      <a:pt x="24" y="1"/>
                    </a:cubicBezTo>
                    <a:cubicBezTo>
                      <a:pt x="23" y="0"/>
                      <a:pt x="23" y="0"/>
                      <a:pt x="22" y="0"/>
                    </a:cubicBezTo>
                    <a:cubicBezTo>
                      <a:pt x="22" y="1"/>
                      <a:pt x="21" y="2"/>
                      <a:pt x="22" y="3"/>
                    </a:cubicBezTo>
                    <a:cubicBezTo>
                      <a:pt x="22" y="4"/>
                      <a:pt x="22" y="6"/>
                      <a:pt x="22" y="7"/>
                    </a:cubicBezTo>
                    <a:close/>
                    <a:moveTo>
                      <a:pt x="11" y="95"/>
                    </a:moveTo>
                    <a:cubicBezTo>
                      <a:pt x="10" y="95"/>
                      <a:pt x="10" y="95"/>
                      <a:pt x="10" y="95"/>
                    </a:cubicBezTo>
                    <a:cubicBezTo>
                      <a:pt x="10" y="95"/>
                      <a:pt x="10" y="95"/>
                      <a:pt x="10" y="95"/>
                    </a:cubicBezTo>
                    <a:cubicBezTo>
                      <a:pt x="10" y="95"/>
                      <a:pt x="10" y="96"/>
                      <a:pt x="10" y="96"/>
                    </a:cubicBezTo>
                    <a:cubicBezTo>
                      <a:pt x="11" y="96"/>
                      <a:pt x="11" y="95"/>
                      <a:pt x="11" y="95"/>
                    </a:cubicBezTo>
                    <a:close/>
                    <a:moveTo>
                      <a:pt x="23" y="48"/>
                    </a:moveTo>
                    <a:cubicBezTo>
                      <a:pt x="24" y="48"/>
                      <a:pt x="24" y="48"/>
                      <a:pt x="24" y="48"/>
                    </a:cubicBezTo>
                    <a:cubicBezTo>
                      <a:pt x="24" y="47"/>
                      <a:pt x="23" y="47"/>
                      <a:pt x="23" y="47"/>
                    </a:cubicBezTo>
                    <a:cubicBezTo>
                      <a:pt x="23" y="48"/>
                      <a:pt x="23" y="48"/>
                      <a:pt x="23" y="48"/>
                    </a:cubicBezTo>
                    <a:close/>
                    <a:moveTo>
                      <a:pt x="24" y="46"/>
                    </a:moveTo>
                    <a:cubicBezTo>
                      <a:pt x="24" y="46"/>
                      <a:pt x="24" y="46"/>
                      <a:pt x="24" y="46"/>
                    </a:cubicBezTo>
                    <a:cubicBezTo>
                      <a:pt x="24" y="45"/>
                      <a:pt x="24" y="45"/>
                      <a:pt x="24" y="45"/>
                    </a:cubicBezTo>
                    <a:cubicBezTo>
                      <a:pt x="23" y="46"/>
                      <a:pt x="23" y="46"/>
                      <a:pt x="24" y="46"/>
                    </a:cubicBezTo>
                    <a:cubicBezTo>
                      <a:pt x="24" y="46"/>
                      <a:pt x="24" y="46"/>
                      <a:pt x="24" y="46"/>
                    </a:cubicBezTo>
                    <a:close/>
                    <a:moveTo>
                      <a:pt x="23" y="48"/>
                    </a:moveTo>
                    <a:cubicBezTo>
                      <a:pt x="23" y="48"/>
                      <a:pt x="23" y="48"/>
                      <a:pt x="23" y="48"/>
                    </a:cubicBezTo>
                    <a:cubicBezTo>
                      <a:pt x="23" y="48"/>
                      <a:pt x="23" y="48"/>
                      <a:pt x="23" y="48"/>
                    </a:cubicBezTo>
                    <a:cubicBezTo>
                      <a:pt x="23" y="48"/>
                      <a:pt x="23" y="48"/>
                      <a:pt x="23" y="48"/>
                    </a:cubicBezTo>
                    <a:cubicBezTo>
                      <a:pt x="23" y="48"/>
                      <a:pt x="23" y="48"/>
                      <a:pt x="23" y="48"/>
                    </a:cubicBezTo>
                    <a:close/>
                    <a:moveTo>
                      <a:pt x="11" y="82"/>
                    </a:moveTo>
                    <a:cubicBezTo>
                      <a:pt x="11" y="82"/>
                      <a:pt x="11" y="82"/>
                      <a:pt x="12" y="82"/>
                    </a:cubicBezTo>
                    <a:cubicBezTo>
                      <a:pt x="12" y="82"/>
                      <a:pt x="12" y="82"/>
                      <a:pt x="12" y="81"/>
                    </a:cubicBezTo>
                    <a:cubicBezTo>
                      <a:pt x="12" y="81"/>
                      <a:pt x="12" y="81"/>
                      <a:pt x="11" y="81"/>
                    </a:cubicBezTo>
                    <a:cubicBezTo>
                      <a:pt x="11" y="81"/>
                      <a:pt x="11" y="82"/>
                      <a:pt x="11" y="82"/>
                    </a:cubicBezTo>
                    <a:close/>
                    <a:moveTo>
                      <a:pt x="12" y="80"/>
                    </a:moveTo>
                    <a:cubicBezTo>
                      <a:pt x="12" y="79"/>
                      <a:pt x="12" y="79"/>
                      <a:pt x="11" y="79"/>
                    </a:cubicBezTo>
                    <a:cubicBezTo>
                      <a:pt x="11" y="79"/>
                      <a:pt x="11" y="80"/>
                      <a:pt x="11" y="80"/>
                    </a:cubicBezTo>
                    <a:cubicBezTo>
                      <a:pt x="11" y="80"/>
                      <a:pt x="11" y="80"/>
                      <a:pt x="12" y="80"/>
                    </a:cubicBezTo>
                    <a:cubicBezTo>
                      <a:pt x="12" y="80"/>
                      <a:pt x="12" y="80"/>
                      <a:pt x="12" y="80"/>
                    </a:cubicBezTo>
                    <a:close/>
                    <a:moveTo>
                      <a:pt x="58" y="75"/>
                    </a:moveTo>
                    <a:cubicBezTo>
                      <a:pt x="58" y="74"/>
                      <a:pt x="58" y="74"/>
                      <a:pt x="58" y="74"/>
                    </a:cubicBezTo>
                    <a:cubicBezTo>
                      <a:pt x="58" y="74"/>
                      <a:pt x="59" y="73"/>
                      <a:pt x="59" y="73"/>
                    </a:cubicBezTo>
                    <a:cubicBezTo>
                      <a:pt x="58" y="73"/>
                      <a:pt x="59" y="72"/>
                      <a:pt x="59" y="72"/>
                    </a:cubicBezTo>
                    <a:cubicBezTo>
                      <a:pt x="58" y="72"/>
                      <a:pt x="58" y="72"/>
                      <a:pt x="58" y="72"/>
                    </a:cubicBezTo>
                    <a:cubicBezTo>
                      <a:pt x="58" y="72"/>
                      <a:pt x="58" y="72"/>
                      <a:pt x="58" y="72"/>
                    </a:cubicBezTo>
                    <a:cubicBezTo>
                      <a:pt x="58" y="72"/>
                      <a:pt x="58" y="71"/>
                      <a:pt x="58" y="71"/>
                    </a:cubicBezTo>
                    <a:cubicBezTo>
                      <a:pt x="58" y="71"/>
                      <a:pt x="59" y="70"/>
                      <a:pt x="58" y="70"/>
                    </a:cubicBezTo>
                    <a:cubicBezTo>
                      <a:pt x="58" y="70"/>
                      <a:pt x="58" y="70"/>
                      <a:pt x="58" y="70"/>
                    </a:cubicBezTo>
                    <a:cubicBezTo>
                      <a:pt x="58" y="70"/>
                      <a:pt x="58" y="70"/>
                      <a:pt x="58" y="69"/>
                    </a:cubicBezTo>
                    <a:cubicBezTo>
                      <a:pt x="58" y="69"/>
                      <a:pt x="58" y="69"/>
                      <a:pt x="58" y="68"/>
                    </a:cubicBezTo>
                    <a:cubicBezTo>
                      <a:pt x="58" y="68"/>
                      <a:pt x="58" y="68"/>
                      <a:pt x="58" y="68"/>
                    </a:cubicBezTo>
                    <a:cubicBezTo>
                      <a:pt x="58" y="67"/>
                      <a:pt x="57" y="67"/>
                      <a:pt x="57" y="66"/>
                    </a:cubicBezTo>
                    <a:cubicBezTo>
                      <a:pt x="57" y="66"/>
                      <a:pt x="57" y="66"/>
                      <a:pt x="57" y="65"/>
                    </a:cubicBezTo>
                    <a:cubicBezTo>
                      <a:pt x="57" y="65"/>
                      <a:pt x="57" y="64"/>
                      <a:pt x="57" y="64"/>
                    </a:cubicBezTo>
                    <a:cubicBezTo>
                      <a:pt x="57" y="63"/>
                      <a:pt x="56" y="64"/>
                      <a:pt x="56" y="63"/>
                    </a:cubicBezTo>
                    <a:cubicBezTo>
                      <a:pt x="56" y="63"/>
                      <a:pt x="56" y="63"/>
                      <a:pt x="56" y="63"/>
                    </a:cubicBezTo>
                    <a:cubicBezTo>
                      <a:pt x="56" y="63"/>
                      <a:pt x="56" y="63"/>
                      <a:pt x="56" y="63"/>
                    </a:cubicBezTo>
                    <a:cubicBezTo>
                      <a:pt x="56" y="63"/>
                      <a:pt x="56" y="62"/>
                      <a:pt x="56" y="62"/>
                    </a:cubicBezTo>
                    <a:cubicBezTo>
                      <a:pt x="56" y="62"/>
                      <a:pt x="56" y="62"/>
                      <a:pt x="56" y="62"/>
                    </a:cubicBezTo>
                    <a:cubicBezTo>
                      <a:pt x="56" y="62"/>
                      <a:pt x="56" y="62"/>
                      <a:pt x="56" y="62"/>
                    </a:cubicBezTo>
                    <a:cubicBezTo>
                      <a:pt x="56" y="62"/>
                      <a:pt x="56" y="62"/>
                      <a:pt x="56" y="62"/>
                    </a:cubicBezTo>
                    <a:cubicBezTo>
                      <a:pt x="55" y="62"/>
                      <a:pt x="55" y="62"/>
                      <a:pt x="55" y="62"/>
                    </a:cubicBezTo>
                    <a:cubicBezTo>
                      <a:pt x="55" y="62"/>
                      <a:pt x="56" y="61"/>
                      <a:pt x="55" y="61"/>
                    </a:cubicBezTo>
                    <a:cubicBezTo>
                      <a:pt x="55" y="61"/>
                      <a:pt x="55" y="61"/>
                      <a:pt x="55" y="61"/>
                    </a:cubicBezTo>
                    <a:cubicBezTo>
                      <a:pt x="54" y="61"/>
                      <a:pt x="55" y="61"/>
                      <a:pt x="55" y="61"/>
                    </a:cubicBezTo>
                    <a:cubicBezTo>
                      <a:pt x="54" y="61"/>
                      <a:pt x="55" y="60"/>
                      <a:pt x="55" y="60"/>
                    </a:cubicBezTo>
                    <a:cubicBezTo>
                      <a:pt x="55" y="60"/>
                      <a:pt x="54" y="60"/>
                      <a:pt x="54" y="60"/>
                    </a:cubicBezTo>
                    <a:cubicBezTo>
                      <a:pt x="54" y="60"/>
                      <a:pt x="55" y="60"/>
                      <a:pt x="55" y="59"/>
                    </a:cubicBezTo>
                    <a:cubicBezTo>
                      <a:pt x="55" y="59"/>
                      <a:pt x="54" y="59"/>
                      <a:pt x="54" y="59"/>
                    </a:cubicBezTo>
                    <a:cubicBezTo>
                      <a:pt x="54" y="59"/>
                      <a:pt x="54" y="59"/>
                      <a:pt x="54" y="59"/>
                    </a:cubicBezTo>
                    <a:cubicBezTo>
                      <a:pt x="54" y="59"/>
                      <a:pt x="54" y="59"/>
                      <a:pt x="54" y="59"/>
                    </a:cubicBezTo>
                    <a:cubicBezTo>
                      <a:pt x="54" y="59"/>
                      <a:pt x="54" y="59"/>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3" y="57"/>
                      <a:pt x="53" y="58"/>
                      <a:pt x="53" y="58"/>
                    </a:cubicBezTo>
                    <a:cubicBezTo>
                      <a:pt x="53" y="58"/>
                      <a:pt x="53" y="58"/>
                      <a:pt x="53" y="57"/>
                    </a:cubicBezTo>
                    <a:cubicBezTo>
                      <a:pt x="53" y="57"/>
                      <a:pt x="53" y="57"/>
                      <a:pt x="53" y="57"/>
                    </a:cubicBezTo>
                    <a:cubicBezTo>
                      <a:pt x="53" y="57"/>
                      <a:pt x="52" y="57"/>
                      <a:pt x="52" y="57"/>
                    </a:cubicBezTo>
                    <a:cubicBezTo>
                      <a:pt x="52" y="57"/>
                      <a:pt x="52" y="56"/>
                      <a:pt x="52" y="56"/>
                    </a:cubicBezTo>
                    <a:cubicBezTo>
                      <a:pt x="51" y="56"/>
                      <a:pt x="52" y="56"/>
                      <a:pt x="51" y="56"/>
                    </a:cubicBezTo>
                    <a:cubicBezTo>
                      <a:pt x="51" y="56"/>
                      <a:pt x="51" y="55"/>
                      <a:pt x="51" y="55"/>
                    </a:cubicBezTo>
                    <a:cubicBezTo>
                      <a:pt x="51" y="55"/>
                      <a:pt x="51" y="55"/>
                      <a:pt x="51" y="55"/>
                    </a:cubicBezTo>
                    <a:cubicBezTo>
                      <a:pt x="50" y="55"/>
                      <a:pt x="50" y="55"/>
                      <a:pt x="50" y="55"/>
                    </a:cubicBezTo>
                    <a:cubicBezTo>
                      <a:pt x="50" y="55"/>
                      <a:pt x="50" y="54"/>
                      <a:pt x="50" y="54"/>
                    </a:cubicBezTo>
                    <a:cubicBezTo>
                      <a:pt x="50" y="54"/>
                      <a:pt x="49" y="54"/>
                      <a:pt x="49" y="54"/>
                    </a:cubicBezTo>
                    <a:cubicBezTo>
                      <a:pt x="49" y="54"/>
                      <a:pt x="49" y="53"/>
                      <a:pt x="49" y="53"/>
                    </a:cubicBezTo>
                    <a:cubicBezTo>
                      <a:pt x="48" y="53"/>
                      <a:pt x="48" y="53"/>
                      <a:pt x="48" y="53"/>
                    </a:cubicBezTo>
                    <a:cubicBezTo>
                      <a:pt x="48" y="53"/>
                      <a:pt x="48" y="53"/>
                      <a:pt x="48" y="52"/>
                    </a:cubicBezTo>
                    <a:cubicBezTo>
                      <a:pt x="48" y="52"/>
                      <a:pt x="47" y="52"/>
                      <a:pt x="47" y="52"/>
                    </a:cubicBezTo>
                    <a:cubicBezTo>
                      <a:pt x="47" y="52"/>
                      <a:pt x="47" y="51"/>
                      <a:pt x="46" y="51"/>
                    </a:cubicBezTo>
                    <a:cubicBezTo>
                      <a:pt x="46" y="51"/>
                      <a:pt x="46" y="51"/>
                      <a:pt x="45" y="51"/>
                    </a:cubicBezTo>
                    <a:cubicBezTo>
                      <a:pt x="45" y="51"/>
                      <a:pt x="44" y="50"/>
                      <a:pt x="44" y="50"/>
                    </a:cubicBezTo>
                    <a:cubicBezTo>
                      <a:pt x="43" y="50"/>
                      <a:pt x="43" y="50"/>
                      <a:pt x="42" y="50"/>
                    </a:cubicBezTo>
                    <a:cubicBezTo>
                      <a:pt x="42" y="50"/>
                      <a:pt x="42" y="50"/>
                      <a:pt x="42" y="50"/>
                    </a:cubicBezTo>
                    <a:cubicBezTo>
                      <a:pt x="41" y="50"/>
                      <a:pt x="41" y="50"/>
                      <a:pt x="41" y="50"/>
                    </a:cubicBezTo>
                    <a:cubicBezTo>
                      <a:pt x="41" y="50"/>
                      <a:pt x="41" y="49"/>
                      <a:pt x="41" y="49"/>
                    </a:cubicBezTo>
                    <a:cubicBezTo>
                      <a:pt x="41" y="49"/>
                      <a:pt x="40" y="49"/>
                      <a:pt x="41" y="49"/>
                    </a:cubicBezTo>
                    <a:cubicBezTo>
                      <a:pt x="40" y="49"/>
                      <a:pt x="40" y="49"/>
                      <a:pt x="40" y="49"/>
                    </a:cubicBezTo>
                    <a:cubicBezTo>
                      <a:pt x="40" y="49"/>
                      <a:pt x="39" y="48"/>
                      <a:pt x="39" y="49"/>
                    </a:cubicBezTo>
                    <a:cubicBezTo>
                      <a:pt x="39" y="49"/>
                      <a:pt x="39" y="48"/>
                      <a:pt x="38" y="48"/>
                    </a:cubicBezTo>
                    <a:cubicBezTo>
                      <a:pt x="38" y="48"/>
                      <a:pt x="38" y="48"/>
                      <a:pt x="37" y="48"/>
                    </a:cubicBezTo>
                    <a:cubicBezTo>
                      <a:pt x="37" y="49"/>
                      <a:pt x="37" y="48"/>
                      <a:pt x="37" y="49"/>
                    </a:cubicBezTo>
                    <a:cubicBezTo>
                      <a:pt x="36" y="49"/>
                      <a:pt x="35" y="49"/>
                      <a:pt x="34" y="49"/>
                    </a:cubicBezTo>
                    <a:cubicBezTo>
                      <a:pt x="34" y="48"/>
                      <a:pt x="34" y="49"/>
                      <a:pt x="33" y="49"/>
                    </a:cubicBezTo>
                    <a:cubicBezTo>
                      <a:pt x="33" y="48"/>
                      <a:pt x="32" y="49"/>
                      <a:pt x="32" y="48"/>
                    </a:cubicBezTo>
                    <a:cubicBezTo>
                      <a:pt x="29" y="49"/>
                      <a:pt x="29" y="49"/>
                      <a:pt x="29" y="49"/>
                    </a:cubicBezTo>
                    <a:cubicBezTo>
                      <a:pt x="29" y="49"/>
                      <a:pt x="29" y="49"/>
                      <a:pt x="29" y="49"/>
                    </a:cubicBezTo>
                    <a:cubicBezTo>
                      <a:pt x="29" y="48"/>
                      <a:pt x="28" y="48"/>
                      <a:pt x="28" y="47"/>
                    </a:cubicBezTo>
                    <a:cubicBezTo>
                      <a:pt x="28" y="47"/>
                      <a:pt x="28" y="46"/>
                      <a:pt x="28" y="46"/>
                    </a:cubicBezTo>
                    <a:cubicBezTo>
                      <a:pt x="28" y="46"/>
                      <a:pt x="28" y="45"/>
                      <a:pt x="28" y="45"/>
                    </a:cubicBezTo>
                    <a:cubicBezTo>
                      <a:pt x="28" y="45"/>
                      <a:pt x="28" y="44"/>
                      <a:pt x="28" y="44"/>
                    </a:cubicBezTo>
                    <a:cubicBezTo>
                      <a:pt x="28" y="44"/>
                      <a:pt x="28" y="44"/>
                      <a:pt x="28" y="44"/>
                    </a:cubicBezTo>
                    <a:cubicBezTo>
                      <a:pt x="28" y="44"/>
                      <a:pt x="28" y="43"/>
                      <a:pt x="28" y="43"/>
                    </a:cubicBezTo>
                    <a:cubicBezTo>
                      <a:pt x="28" y="43"/>
                      <a:pt x="28" y="42"/>
                      <a:pt x="28" y="42"/>
                    </a:cubicBezTo>
                    <a:cubicBezTo>
                      <a:pt x="28" y="41"/>
                      <a:pt x="28" y="41"/>
                      <a:pt x="28" y="40"/>
                    </a:cubicBezTo>
                    <a:cubicBezTo>
                      <a:pt x="28" y="40"/>
                      <a:pt x="28" y="40"/>
                      <a:pt x="28" y="39"/>
                    </a:cubicBezTo>
                    <a:cubicBezTo>
                      <a:pt x="28" y="39"/>
                      <a:pt x="28" y="38"/>
                      <a:pt x="28" y="37"/>
                    </a:cubicBezTo>
                    <a:cubicBezTo>
                      <a:pt x="28" y="37"/>
                      <a:pt x="28" y="37"/>
                      <a:pt x="28" y="37"/>
                    </a:cubicBezTo>
                    <a:cubicBezTo>
                      <a:pt x="28" y="36"/>
                      <a:pt x="28" y="36"/>
                      <a:pt x="28" y="36"/>
                    </a:cubicBezTo>
                    <a:cubicBezTo>
                      <a:pt x="28" y="35"/>
                      <a:pt x="28" y="35"/>
                      <a:pt x="28" y="35"/>
                    </a:cubicBezTo>
                    <a:cubicBezTo>
                      <a:pt x="28" y="34"/>
                      <a:pt x="28" y="34"/>
                      <a:pt x="29" y="34"/>
                    </a:cubicBezTo>
                    <a:cubicBezTo>
                      <a:pt x="29" y="34"/>
                      <a:pt x="29" y="34"/>
                      <a:pt x="29" y="34"/>
                    </a:cubicBezTo>
                    <a:cubicBezTo>
                      <a:pt x="30" y="34"/>
                      <a:pt x="30" y="34"/>
                      <a:pt x="31" y="34"/>
                    </a:cubicBezTo>
                    <a:cubicBezTo>
                      <a:pt x="31" y="34"/>
                      <a:pt x="32" y="33"/>
                      <a:pt x="32" y="33"/>
                    </a:cubicBezTo>
                    <a:cubicBezTo>
                      <a:pt x="33" y="34"/>
                      <a:pt x="33" y="34"/>
                      <a:pt x="33" y="34"/>
                    </a:cubicBezTo>
                    <a:cubicBezTo>
                      <a:pt x="33" y="34"/>
                      <a:pt x="34" y="33"/>
                      <a:pt x="34" y="33"/>
                    </a:cubicBezTo>
                    <a:cubicBezTo>
                      <a:pt x="34" y="33"/>
                      <a:pt x="34" y="33"/>
                      <a:pt x="34" y="33"/>
                    </a:cubicBezTo>
                    <a:cubicBezTo>
                      <a:pt x="34" y="33"/>
                      <a:pt x="35" y="33"/>
                      <a:pt x="35" y="33"/>
                    </a:cubicBezTo>
                    <a:cubicBezTo>
                      <a:pt x="35" y="33"/>
                      <a:pt x="35" y="33"/>
                      <a:pt x="36" y="33"/>
                    </a:cubicBezTo>
                    <a:cubicBezTo>
                      <a:pt x="36" y="33"/>
                      <a:pt x="36" y="33"/>
                      <a:pt x="37" y="33"/>
                    </a:cubicBezTo>
                    <a:cubicBezTo>
                      <a:pt x="37" y="33"/>
                      <a:pt x="38" y="33"/>
                      <a:pt x="38" y="32"/>
                    </a:cubicBezTo>
                    <a:cubicBezTo>
                      <a:pt x="38" y="32"/>
                      <a:pt x="37" y="32"/>
                      <a:pt x="37" y="32"/>
                    </a:cubicBezTo>
                    <a:cubicBezTo>
                      <a:pt x="37" y="31"/>
                      <a:pt x="37" y="31"/>
                      <a:pt x="36" y="31"/>
                    </a:cubicBezTo>
                    <a:cubicBezTo>
                      <a:pt x="36" y="31"/>
                      <a:pt x="36" y="32"/>
                      <a:pt x="36" y="32"/>
                    </a:cubicBezTo>
                    <a:cubicBezTo>
                      <a:pt x="36" y="32"/>
                      <a:pt x="35" y="31"/>
                      <a:pt x="35" y="31"/>
                    </a:cubicBezTo>
                    <a:cubicBezTo>
                      <a:pt x="35" y="32"/>
                      <a:pt x="34" y="31"/>
                      <a:pt x="34" y="31"/>
                    </a:cubicBezTo>
                    <a:cubicBezTo>
                      <a:pt x="33" y="31"/>
                      <a:pt x="33" y="32"/>
                      <a:pt x="33" y="31"/>
                    </a:cubicBezTo>
                    <a:cubicBezTo>
                      <a:pt x="32" y="31"/>
                      <a:pt x="32" y="31"/>
                      <a:pt x="31" y="32"/>
                    </a:cubicBezTo>
                    <a:cubicBezTo>
                      <a:pt x="31" y="32"/>
                      <a:pt x="30" y="31"/>
                      <a:pt x="30" y="32"/>
                    </a:cubicBezTo>
                    <a:cubicBezTo>
                      <a:pt x="29" y="32"/>
                      <a:pt x="29" y="32"/>
                      <a:pt x="29" y="32"/>
                    </a:cubicBezTo>
                    <a:cubicBezTo>
                      <a:pt x="28" y="32"/>
                      <a:pt x="28" y="32"/>
                      <a:pt x="28" y="32"/>
                    </a:cubicBezTo>
                    <a:cubicBezTo>
                      <a:pt x="28" y="32"/>
                      <a:pt x="28" y="32"/>
                      <a:pt x="28" y="32"/>
                    </a:cubicBezTo>
                    <a:cubicBezTo>
                      <a:pt x="28" y="32"/>
                      <a:pt x="28" y="32"/>
                      <a:pt x="28" y="32"/>
                    </a:cubicBezTo>
                    <a:cubicBezTo>
                      <a:pt x="28" y="32"/>
                      <a:pt x="27" y="32"/>
                      <a:pt x="27" y="31"/>
                    </a:cubicBezTo>
                    <a:cubicBezTo>
                      <a:pt x="27" y="31"/>
                      <a:pt x="27" y="31"/>
                      <a:pt x="27" y="31"/>
                    </a:cubicBezTo>
                    <a:cubicBezTo>
                      <a:pt x="27" y="31"/>
                      <a:pt x="27" y="31"/>
                      <a:pt x="27" y="31"/>
                    </a:cubicBezTo>
                    <a:cubicBezTo>
                      <a:pt x="27" y="30"/>
                      <a:pt x="27" y="30"/>
                      <a:pt x="27" y="30"/>
                    </a:cubicBezTo>
                    <a:cubicBezTo>
                      <a:pt x="27" y="30"/>
                      <a:pt x="27" y="30"/>
                      <a:pt x="27" y="30"/>
                    </a:cubicBezTo>
                    <a:cubicBezTo>
                      <a:pt x="27" y="30"/>
                      <a:pt x="27" y="30"/>
                      <a:pt x="27" y="30"/>
                    </a:cubicBezTo>
                    <a:cubicBezTo>
                      <a:pt x="27" y="30"/>
                      <a:pt x="27" y="30"/>
                      <a:pt x="27" y="29"/>
                    </a:cubicBezTo>
                    <a:cubicBezTo>
                      <a:pt x="27" y="29"/>
                      <a:pt x="27" y="29"/>
                      <a:pt x="27" y="29"/>
                    </a:cubicBezTo>
                    <a:cubicBezTo>
                      <a:pt x="27" y="29"/>
                      <a:pt x="27" y="28"/>
                      <a:pt x="27" y="28"/>
                    </a:cubicBezTo>
                    <a:cubicBezTo>
                      <a:pt x="27" y="27"/>
                      <a:pt x="27" y="27"/>
                      <a:pt x="26" y="26"/>
                    </a:cubicBezTo>
                    <a:cubicBezTo>
                      <a:pt x="26" y="26"/>
                      <a:pt x="26" y="26"/>
                      <a:pt x="26" y="25"/>
                    </a:cubicBezTo>
                    <a:cubicBezTo>
                      <a:pt x="26" y="25"/>
                      <a:pt x="26" y="24"/>
                      <a:pt x="26" y="24"/>
                    </a:cubicBezTo>
                    <a:cubicBezTo>
                      <a:pt x="26" y="23"/>
                      <a:pt x="25" y="23"/>
                      <a:pt x="25" y="23"/>
                    </a:cubicBezTo>
                    <a:cubicBezTo>
                      <a:pt x="25" y="24"/>
                      <a:pt x="25" y="24"/>
                      <a:pt x="25" y="24"/>
                    </a:cubicBezTo>
                    <a:cubicBezTo>
                      <a:pt x="24" y="24"/>
                      <a:pt x="25" y="25"/>
                      <a:pt x="24" y="25"/>
                    </a:cubicBezTo>
                    <a:cubicBezTo>
                      <a:pt x="24" y="25"/>
                      <a:pt x="23" y="25"/>
                      <a:pt x="23" y="25"/>
                    </a:cubicBezTo>
                    <a:cubicBezTo>
                      <a:pt x="23" y="25"/>
                      <a:pt x="23" y="24"/>
                      <a:pt x="23" y="24"/>
                    </a:cubicBezTo>
                    <a:cubicBezTo>
                      <a:pt x="23" y="24"/>
                      <a:pt x="23" y="24"/>
                      <a:pt x="22" y="24"/>
                    </a:cubicBezTo>
                    <a:cubicBezTo>
                      <a:pt x="22" y="24"/>
                      <a:pt x="22" y="24"/>
                      <a:pt x="22" y="25"/>
                    </a:cubicBezTo>
                    <a:cubicBezTo>
                      <a:pt x="21" y="25"/>
                      <a:pt x="22" y="26"/>
                      <a:pt x="22" y="27"/>
                    </a:cubicBezTo>
                    <a:cubicBezTo>
                      <a:pt x="21" y="27"/>
                      <a:pt x="22" y="28"/>
                      <a:pt x="22" y="28"/>
                    </a:cubicBezTo>
                    <a:cubicBezTo>
                      <a:pt x="22" y="29"/>
                      <a:pt x="22" y="29"/>
                      <a:pt x="22" y="30"/>
                    </a:cubicBezTo>
                    <a:cubicBezTo>
                      <a:pt x="22" y="30"/>
                      <a:pt x="22" y="30"/>
                      <a:pt x="23" y="30"/>
                    </a:cubicBezTo>
                    <a:cubicBezTo>
                      <a:pt x="22" y="30"/>
                      <a:pt x="22" y="30"/>
                      <a:pt x="22" y="31"/>
                    </a:cubicBezTo>
                    <a:cubicBezTo>
                      <a:pt x="22" y="31"/>
                      <a:pt x="22" y="31"/>
                      <a:pt x="23" y="31"/>
                    </a:cubicBezTo>
                    <a:cubicBezTo>
                      <a:pt x="23" y="31"/>
                      <a:pt x="23" y="31"/>
                      <a:pt x="23" y="31"/>
                    </a:cubicBezTo>
                    <a:cubicBezTo>
                      <a:pt x="23" y="32"/>
                      <a:pt x="23" y="33"/>
                      <a:pt x="23" y="33"/>
                    </a:cubicBezTo>
                    <a:cubicBezTo>
                      <a:pt x="23" y="33"/>
                      <a:pt x="23" y="33"/>
                      <a:pt x="23" y="33"/>
                    </a:cubicBezTo>
                    <a:cubicBezTo>
                      <a:pt x="23" y="33"/>
                      <a:pt x="23" y="33"/>
                      <a:pt x="23" y="33"/>
                    </a:cubicBezTo>
                    <a:cubicBezTo>
                      <a:pt x="22" y="33"/>
                      <a:pt x="21" y="33"/>
                      <a:pt x="20" y="33"/>
                    </a:cubicBezTo>
                    <a:cubicBezTo>
                      <a:pt x="20" y="33"/>
                      <a:pt x="20" y="33"/>
                      <a:pt x="20" y="33"/>
                    </a:cubicBezTo>
                    <a:cubicBezTo>
                      <a:pt x="20" y="33"/>
                      <a:pt x="20" y="33"/>
                      <a:pt x="20" y="33"/>
                    </a:cubicBezTo>
                    <a:cubicBezTo>
                      <a:pt x="19" y="33"/>
                      <a:pt x="19" y="33"/>
                      <a:pt x="19" y="33"/>
                    </a:cubicBezTo>
                    <a:cubicBezTo>
                      <a:pt x="19" y="33"/>
                      <a:pt x="18" y="33"/>
                      <a:pt x="18" y="34"/>
                    </a:cubicBezTo>
                    <a:cubicBezTo>
                      <a:pt x="18" y="34"/>
                      <a:pt x="17" y="34"/>
                      <a:pt x="17" y="34"/>
                    </a:cubicBezTo>
                    <a:cubicBezTo>
                      <a:pt x="17" y="34"/>
                      <a:pt x="17" y="34"/>
                      <a:pt x="16" y="34"/>
                    </a:cubicBezTo>
                    <a:cubicBezTo>
                      <a:pt x="16" y="34"/>
                      <a:pt x="14" y="34"/>
                      <a:pt x="14" y="35"/>
                    </a:cubicBezTo>
                    <a:cubicBezTo>
                      <a:pt x="14" y="35"/>
                      <a:pt x="14" y="35"/>
                      <a:pt x="14" y="35"/>
                    </a:cubicBezTo>
                    <a:cubicBezTo>
                      <a:pt x="14" y="35"/>
                      <a:pt x="14" y="35"/>
                      <a:pt x="14" y="36"/>
                    </a:cubicBezTo>
                    <a:cubicBezTo>
                      <a:pt x="14" y="36"/>
                      <a:pt x="14" y="36"/>
                      <a:pt x="14" y="36"/>
                    </a:cubicBezTo>
                    <a:cubicBezTo>
                      <a:pt x="14" y="36"/>
                      <a:pt x="14" y="37"/>
                      <a:pt x="15" y="37"/>
                    </a:cubicBezTo>
                    <a:cubicBezTo>
                      <a:pt x="15" y="37"/>
                      <a:pt x="15" y="37"/>
                      <a:pt x="15" y="37"/>
                    </a:cubicBezTo>
                    <a:cubicBezTo>
                      <a:pt x="15" y="37"/>
                      <a:pt x="15" y="37"/>
                      <a:pt x="16" y="36"/>
                    </a:cubicBezTo>
                    <a:cubicBezTo>
                      <a:pt x="16" y="36"/>
                      <a:pt x="16" y="36"/>
                      <a:pt x="16" y="36"/>
                    </a:cubicBezTo>
                    <a:cubicBezTo>
                      <a:pt x="16" y="36"/>
                      <a:pt x="16" y="36"/>
                      <a:pt x="16" y="36"/>
                    </a:cubicBezTo>
                    <a:cubicBezTo>
                      <a:pt x="16" y="36"/>
                      <a:pt x="16" y="36"/>
                      <a:pt x="17" y="36"/>
                    </a:cubicBezTo>
                    <a:cubicBezTo>
                      <a:pt x="17" y="36"/>
                      <a:pt x="18" y="36"/>
                      <a:pt x="19" y="36"/>
                    </a:cubicBezTo>
                    <a:cubicBezTo>
                      <a:pt x="19" y="36"/>
                      <a:pt x="19" y="36"/>
                      <a:pt x="20" y="36"/>
                    </a:cubicBezTo>
                    <a:cubicBezTo>
                      <a:pt x="20" y="36"/>
                      <a:pt x="20" y="36"/>
                      <a:pt x="21" y="36"/>
                    </a:cubicBezTo>
                    <a:cubicBezTo>
                      <a:pt x="21" y="35"/>
                      <a:pt x="21" y="36"/>
                      <a:pt x="21" y="36"/>
                    </a:cubicBezTo>
                    <a:cubicBezTo>
                      <a:pt x="22" y="35"/>
                      <a:pt x="22" y="35"/>
                      <a:pt x="23" y="35"/>
                    </a:cubicBezTo>
                    <a:cubicBezTo>
                      <a:pt x="23" y="35"/>
                      <a:pt x="23" y="35"/>
                      <a:pt x="23" y="35"/>
                    </a:cubicBezTo>
                    <a:cubicBezTo>
                      <a:pt x="23" y="36"/>
                      <a:pt x="23" y="36"/>
                      <a:pt x="23" y="36"/>
                    </a:cubicBezTo>
                    <a:cubicBezTo>
                      <a:pt x="23" y="37"/>
                      <a:pt x="23" y="37"/>
                      <a:pt x="23" y="37"/>
                    </a:cubicBezTo>
                    <a:cubicBezTo>
                      <a:pt x="23" y="37"/>
                      <a:pt x="23" y="37"/>
                      <a:pt x="23" y="38"/>
                    </a:cubicBezTo>
                    <a:cubicBezTo>
                      <a:pt x="23" y="38"/>
                      <a:pt x="23" y="38"/>
                      <a:pt x="23" y="39"/>
                    </a:cubicBezTo>
                    <a:cubicBezTo>
                      <a:pt x="23" y="40"/>
                      <a:pt x="24" y="41"/>
                      <a:pt x="24" y="41"/>
                    </a:cubicBezTo>
                    <a:cubicBezTo>
                      <a:pt x="23" y="41"/>
                      <a:pt x="24" y="42"/>
                      <a:pt x="24" y="42"/>
                    </a:cubicBezTo>
                    <a:cubicBezTo>
                      <a:pt x="24" y="42"/>
                      <a:pt x="24" y="42"/>
                      <a:pt x="24" y="42"/>
                    </a:cubicBezTo>
                    <a:cubicBezTo>
                      <a:pt x="24" y="42"/>
                      <a:pt x="24" y="43"/>
                      <a:pt x="24" y="43"/>
                    </a:cubicBezTo>
                    <a:cubicBezTo>
                      <a:pt x="23" y="44"/>
                      <a:pt x="24" y="44"/>
                      <a:pt x="24" y="44"/>
                    </a:cubicBezTo>
                    <a:cubicBezTo>
                      <a:pt x="24" y="44"/>
                      <a:pt x="24" y="44"/>
                      <a:pt x="24" y="44"/>
                    </a:cubicBezTo>
                    <a:cubicBezTo>
                      <a:pt x="24" y="45"/>
                      <a:pt x="24" y="45"/>
                      <a:pt x="24" y="45"/>
                    </a:cubicBezTo>
                    <a:cubicBezTo>
                      <a:pt x="24" y="45"/>
                      <a:pt x="24" y="45"/>
                      <a:pt x="24" y="46"/>
                    </a:cubicBezTo>
                    <a:cubicBezTo>
                      <a:pt x="24" y="46"/>
                      <a:pt x="24" y="46"/>
                      <a:pt x="24" y="46"/>
                    </a:cubicBezTo>
                    <a:cubicBezTo>
                      <a:pt x="24" y="46"/>
                      <a:pt x="24" y="47"/>
                      <a:pt x="24" y="47"/>
                    </a:cubicBezTo>
                    <a:cubicBezTo>
                      <a:pt x="24" y="47"/>
                      <a:pt x="24" y="48"/>
                      <a:pt x="24" y="48"/>
                    </a:cubicBezTo>
                    <a:cubicBezTo>
                      <a:pt x="24" y="48"/>
                      <a:pt x="24" y="48"/>
                      <a:pt x="24" y="48"/>
                    </a:cubicBezTo>
                    <a:cubicBezTo>
                      <a:pt x="24" y="49"/>
                      <a:pt x="24" y="49"/>
                      <a:pt x="24" y="49"/>
                    </a:cubicBezTo>
                    <a:cubicBezTo>
                      <a:pt x="23" y="49"/>
                      <a:pt x="23" y="49"/>
                      <a:pt x="22" y="49"/>
                    </a:cubicBezTo>
                    <a:cubicBezTo>
                      <a:pt x="21" y="49"/>
                      <a:pt x="20" y="49"/>
                      <a:pt x="20" y="49"/>
                    </a:cubicBezTo>
                    <a:cubicBezTo>
                      <a:pt x="20" y="49"/>
                      <a:pt x="19" y="49"/>
                      <a:pt x="19" y="49"/>
                    </a:cubicBezTo>
                    <a:cubicBezTo>
                      <a:pt x="19" y="50"/>
                      <a:pt x="19" y="49"/>
                      <a:pt x="18" y="49"/>
                    </a:cubicBezTo>
                    <a:cubicBezTo>
                      <a:pt x="18" y="49"/>
                      <a:pt x="17" y="50"/>
                      <a:pt x="17" y="49"/>
                    </a:cubicBezTo>
                    <a:cubicBezTo>
                      <a:pt x="16" y="49"/>
                      <a:pt x="16" y="49"/>
                      <a:pt x="16" y="49"/>
                    </a:cubicBezTo>
                    <a:cubicBezTo>
                      <a:pt x="15" y="50"/>
                      <a:pt x="15" y="49"/>
                      <a:pt x="15" y="49"/>
                    </a:cubicBezTo>
                    <a:cubicBezTo>
                      <a:pt x="14" y="50"/>
                      <a:pt x="14" y="50"/>
                      <a:pt x="14" y="50"/>
                    </a:cubicBezTo>
                    <a:cubicBezTo>
                      <a:pt x="13" y="50"/>
                      <a:pt x="13" y="51"/>
                      <a:pt x="13" y="51"/>
                    </a:cubicBezTo>
                    <a:cubicBezTo>
                      <a:pt x="13" y="51"/>
                      <a:pt x="13" y="51"/>
                      <a:pt x="12" y="51"/>
                    </a:cubicBezTo>
                    <a:cubicBezTo>
                      <a:pt x="12" y="51"/>
                      <a:pt x="12" y="51"/>
                      <a:pt x="12" y="51"/>
                    </a:cubicBezTo>
                    <a:cubicBezTo>
                      <a:pt x="12" y="51"/>
                      <a:pt x="12" y="52"/>
                      <a:pt x="12" y="52"/>
                    </a:cubicBezTo>
                    <a:cubicBezTo>
                      <a:pt x="11" y="52"/>
                      <a:pt x="11" y="52"/>
                      <a:pt x="11" y="52"/>
                    </a:cubicBezTo>
                    <a:cubicBezTo>
                      <a:pt x="11" y="52"/>
                      <a:pt x="11" y="52"/>
                      <a:pt x="11" y="53"/>
                    </a:cubicBezTo>
                    <a:cubicBezTo>
                      <a:pt x="10" y="53"/>
                      <a:pt x="10" y="53"/>
                      <a:pt x="10" y="53"/>
                    </a:cubicBezTo>
                    <a:cubicBezTo>
                      <a:pt x="10" y="53"/>
                      <a:pt x="10" y="53"/>
                      <a:pt x="10" y="53"/>
                    </a:cubicBezTo>
                    <a:cubicBezTo>
                      <a:pt x="10" y="54"/>
                      <a:pt x="9" y="54"/>
                      <a:pt x="9" y="54"/>
                    </a:cubicBezTo>
                    <a:cubicBezTo>
                      <a:pt x="9" y="54"/>
                      <a:pt x="9" y="54"/>
                      <a:pt x="9" y="55"/>
                    </a:cubicBezTo>
                    <a:cubicBezTo>
                      <a:pt x="9" y="55"/>
                      <a:pt x="8" y="56"/>
                      <a:pt x="7" y="56"/>
                    </a:cubicBezTo>
                    <a:cubicBezTo>
                      <a:pt x="7" y="56"/>
                      <a:pt x="7" y="57"/>
                      <a:pt x="6" y="58"/>
                    </a:cubicBezTo>
                    <a:cubicBezTo>
                      <a:pt x="6" y="58"/>
                      <a:pt x="6" y="59"/>
                      <a:pt x="6" y="59"/>
                    </a:cubicBezTo>
                    <a:cubicBezTo>
                      <a:pt x="6" y="59"/>
                      <a:pt x="5" y="60"/>
                      <a:pt x="5" y="61"/>
                    </a:cubicBezTo>
                    <a:cubicBezTo>
                      <a:pt x="5" y="60"/>
                      <a:pt x="5" y="60"/>
                      <a:pt x="4" y="60"/>
                    </a:cubicBezTo>
                    <a:cubicBezTo>
                      <a:pt x="4" y="61"/>
                      <a:pt x="4" y="61"/>
                      <a:pt x="4" y="62"/>
                    </a:cubicBezTo>
                    <a:cubicBezTo>
                      <a:pt x="4" y="62"/>
                      <a:pt x="3" y="62"/>
                      <a:pt x="3" y="62"/>
                    </a:cubicBezTo>
                    <a:cubicBezTo>
                      <a:pt x="3" y="63"/>
                      <a:pt x="3" y="64"/>
                      <a:pt x="3" y="64"/>
                    </a:cubicBezTo>
                    <a:cubicBezTo>
                      <a:pt x="3" y="65"/>
                      <a:pt x="2" y="66"/>
                      <a:pt x="2" y="67"/>
                    </a:cubicBezTo>
                    <a:cubicBezTo>
                      <a:pt x="2" y="68"/>
                      <a:pt x="1" y="68"/>
                      <a:pt x="1" y="69"/>
                    </a:cubicBezTo>
                    <a:cubicBezTo>
                      <a:pt x="1" y="69"/>
                      <a:pt x="2" y="70"/>
                      <a:pt x="1" y="70"/>
                    </a:cubicBezTo>
                    <a:cubicBezTo>
                      <a:pt x="1" y="71"/>
                      <a:pt x="1" y="72"/>
                      <a:pt x="1" y="72"/>
                    </a:cubicBezTo>
                    <a:cubicBezTo>
                      <a:pt x="1" y="73"/>
                      <a:pt x="1" y="73"/>
                      <a:pt x="1" y="73"/>
                    </a:cubicBezTo>
                    <a:cubicBezTo>
                      <a:pt x="1" y="74"/>
                      <a:pt x="0" y="73"/>
                      <a:pt x="0" y="74"/>
                    </a:cubicBezTo>
                    <a:cubicBezTo>
                      <a:pt x="0" y="74"/>
                      <a:pt x="0" y="74"/>
                      <a:pt x="0" y="74"/>
                    </a:cubicBezTo>
                    <a:cubicBezTo>
                      <a:pt x="0" y="74"/>
                      <a:pt x="0" y="74"/>
                      <a:pt x="1" y="74"/>
                    </a:cubicBezTo>
                    <a:cubicBezTo>
                      <a:pt x="1" y="74"/>
                      <a:pt x="1" y="74"/>
                      <a:pt x="1" y="74"/>
                    </a:cubicBezTo>
                    <a:cubicBezTo>
                      <a:pt x="1" y="75"/>
                      <a:pt x="1" y="76"/>
                      <a:pt x="1" y="77"/>
                    </a:cubicBezTo>
                    <a:cubicBezTo>
                      <a:pt x="1" y="77"/>
                      <a:pt x="1" y="77"/>
                      <a:pt x="1" y="77"/>
                    </a:cubicBezTo>
                    <a:cubicBezTo>
                      <a:pt x="1" y="77"/>
                      <a:pt x="1" y="77"/>
                      <a:pt x="1" y="77"/>
                    </a:cubicBezTo>
                    <a:cubicBezTo>
                      <a:pt x="1" y="78"/>
                      <a:pt x="1" y="78"/>
                      <a:pt x="1" y="78"/>
                    </a:cubicBezTo>
                    <a:cubicBezTo>
                      <a:pt x="1" y="78"/>
                      <a:pt x="1" y="78"/>
                      <a:pt x="1" y="78"/>
                    </a:cubicBezTo>
                    <a:cubicBezTo>
                      <a:pt x="1" y="78"/>
                      <a:pt x="1" y="78"/>
                      <a:pt x="1" y="79"/>
                    </a:cubicBezTo>
                    <a:cubicBezTo>
                      <a:pt x="1" y="79"/>
                      <a:pt x="1" y="79"/>
                      <a:pt x="1" y="79"/>
                    </a:cubicBezTo>
                    <a:cubicBezTo>
                      <a:pt x="2" y="79"/>
                      <a:pt x="2" y="79"/>
                      <a:pt x="2" y="79"/>
                    </a:cubicBezTo>
                    <a:cubicBezTo>
                      <a:pt x="2" y="80"/>
                      <a:pt x="2" y="80"/>
                      <a:pt x="3" y="80"/>
                    </a:cubicBezTo>
                    <a:cubicBezTo>
                      <a:pt x="3" y="80"/>
                      <a:pt x="3" y="80"/>
                      <a:pt x="3" y="80"/>
                    </a:cubicBezTo>
                    <a:cubicBezTo>
                      <a:pt x="3" y="80"/>
                      <a:pt x="3" y="80"/>
                      <a:pt x="3" y="80"/>
                    </a:cubicBezTo>
                    <a:cubicBezTo>
                      <a:pt x="3" y="80"/>
                      <a:pt x="4" y="80"/>
                      <a:pt x="4" y="80"/>
                    </a:cubicBezTo>
                    <a:cubicBezTo>
                      <a:pt x="4" y="80"/>
                      <a:pt x="4" y="80"/>
                      <a:pt x="4" y="80"/>
                    </a:cubicBezTo>
                    <a:cubicBezTo>
                      <a:pt x="4" y="79"/>
                      <a:pt x="4" y="79"/>
                      <a:pt x="5" y="79"/>
                    </a:cubicBezTo>
                    <a:cubicBezTo>
                      <a:pt x="5" y="79"/>
                      <a:pt x="5" y="79"/>
                      <a:pt x="5" y="79"/>
                    </a:cubicBezTo>
                    <a:cubicBezTo>
                      <a:pt x="4" y="79"/>
                      <a:pt x="5" y="79"/>
                      <a:pt x="5" y="78"/>
                    </a:cubicBezTo>
                    <a:cubicBezTo>
                      <a:pt x="5" y="78"/>
                      <a:pt x="5" y="78"/>
                      <a:pt x="5" y="78"/>
                    </a:cubicBezTo>
                    <a:cubicBezTo>
                      <a:pt x="5" y="78"/>
                      <a:pt x="5" y="78"/>
                      <a:pt x="5" y="78"/>
                    </a:cubicBezTo>
                    <a:cubicBezTo>
                      <a:pt x="5" y="78"/>
                      <a:pt x="5" y="77"/>
                      <a:pt x="5" y="77"/>
                    </a:cubicBezTo>
                    <a:cubicBezTo>
                      <a:pt x="5" y="77"/>
                      <a:pt x="4" y="77"/>
                      <a:pt x="4" y="77"/>
                    </a:cubicBezTo>
                    <a:cubicBezTo>
                      <a:pt x="4" y="77"/>
                      <a:pt x="4" y="77"/>
                      <a:pt x="4" y="77"/>
                    </a:cubicBezTo>
                    <a:cubicBezTo>
                      <a:pt x="4" y="77"/>
                      <a:pt x="4" y="77"/>
                      <a:pt x="4" y="77"/>
                    </a:cubicBezTo>
                    <a:cubicBezTo>
                      <a:pt x="4" y="77"/>
                      <a:pt x="3" y="77"/>
                      <a:pt x="3" y="76"/>
                    </a:cubicBezTo>
                    <a:cubicBezTo>
                      <a:pt x="3" y="76"/>
                      <a:pt x="3" y="76"/>
                      <a:pt x="3" y="76"/>
                    </a:cubicBezTo>
                    <a:cubicBezTo>
                      <a:pt x="2" y="75"/>
                      <a:pt x="3" y="74"/>
                      <a:pt x="3" y="73"/>
                    </a:cubicBezTo>
                    <a:cubicBezTo>
                      <a:pt x="3" y="73"/>
                      <a:pt x="2" y="73"/>
                      <a:pt x="2" y="72"/>
                    </a:cubicBezTo>
                    <a:cubicBezTo>
                      <a:pt x="2" y="72"/>
                      <a:pt x="3" y="72"/>
                      <a:pt x="3" y="72"/>
                    </a:cubicBezTo>
                    <a:cubicBezTo>
                      <a:pt x="3" y="72"/>
                      <a:pt x="3" y="71"/>
                      <a:pt x="3" y="71"/>
                    </a:cubicBezTo>
                    <a:cubicBezTo>
                      <a:pt x="3" y="70"/>
                      <a:pt x="4" y="70"/>
                      <a:pt x="4" y="69"/>
                    </a:cubicBezTo>
                    <a:cubicBezTo>
                      <a:pt x="4" y="69"/>
                      <a:pt x="4" y="69"/>
                      <a:pt x="4" y="69"/>
                    </a:cubicBezTo>
                    <a:cubicBezTo>
                      <a:pt x="4" y="69"/>
                      <a:pt x="4" y="68"/>
                      <a:pt x="4" y="68"/>
                    </a:cubicBezTo>
                    <a:cubicBezTo>
                      <a:pt x="4" y="68"/>
                      <a:pt x="4" y="68"/>
                      <a:pt x="4" y="68"/>
                    </a:cubicBezTo>
                    <a:cubicBezTo>
                      <a:pt x="4" y="68"/>
                      <a:pt x="4" y="68"/>
                      <a:pt x="4" y="68"/>
                    </a:cubicBezTo>
                    <a:cubicBezTo>
                      <a:pt x="3" y="68"/>
                      <a:pt x="3" y="68"/>
                      <a:pt x="3" y="68"/>
                    </a:cubicBezTo>
                    <a:cubicBezTo>
                      <a:pt x="3" y="68"/>
                      <a:pt x="3" y="68"/>
                      <a:pt x="3" y="68"/>
                    </a:cubicBezTo>
                    <a:cubicBezTo>
                      <a:pt x="3" y="67"/>
                      <a:pt x="3" y="67"/>
                      <a:pt x="4" y="67"/>
                    </a:cubicBezTo>
                    <a:cubicBezTo>
                      <a:pt x="4" y="67"/>
                      <a:pt x="3" y="67"/>
                      <a:pt x="3" y="66"/>
                    </a:cubicBezTo>
                    <a:cubicBezTo>
                      <a:pt x="3" y="66"/>
                      <a:pt x="4" y="66"/>
                      <a:pt x="4" y="66"/>
                    </a:cubicBezTo>
                    <a:cubicBezTo>
                      <a:pt x="4" y="66"/>
                      <a:pt x="4" y="66"/>
                      <a:pt x="5" y="65"/>
                    </a:cubicBezTo>
                    <a:cubicBezTo>
                      <a:pt x="5" y="65"/>
                      <a:pt x="4" y="65"/>
                      <a:pt x="5" y="65"/>
                    </a:cubicBezTo>
                    <a:cubicBezTo>
                      <a:pt x="5" y="64"/>
                      <a:pt x="5" y="64"/>
                      <a:pt x="5" y="63"/>
                    </a:cubicBezTo>
                    <a:cubicBezTo>
                      <a:pt x="5" y="63"/>
                      <a:pt x="6" y="63"/>
                      <a:pt x="6" y="62"/>
                    </a:cubicBezTo>
                    <a:cubicBezTo>
                      <a:pt x="6" y="62"/>
                      <a:pt x="6" y="62"/>
                      <a:pt x="6" y="62"/>
                    </a:cubicBezTo>
                    <a:cubicBezTo>
                      <a:pt x="6" y="62"/>
                      <a:pt x="6" y="61"/>
                      <a:pt x="7" y="61"/>
                    </a:cubicBezTo>
                    <a:cubicBezTo>
                      <a:pt x="7" y="61"/>
                      <a:pt x="7" y="60"/>
                      <a:pt x="7" y="60"/>
                    </a:cubicBezTo>
                    <a:cubicBezTo>
                      <a:pt x="7" y="60"/>
                      <a:pt x="7" y="60"/>
                      <a:pt x="8" y="60"/>
                    </a:cubicBezTo>
                    <a:cubicBezTo>
                      <a:pt x="8" y="60"/>
                      <a:pt x="8" y="60"/>
                      <a:pt x="8" y="60"/>
                    </a:cubicBezTo>
                    <a:cubicBezTo>
                      <a:pt x="8" y="59"/>
                      <a:pt x="8" y="59"/>
                      <a:pt x="9" y="59"/>
                    </a:cubicBezTo>
                    <a:cubicBezTo>
                      <a:pt x="9" y="59"/>
                      <a:pt x="10" y="59"/>
                      <a:pt x="10" y="59"/>
                    </a:cubicBezTo>
                    <a:cubicBezTo>
                      <a:pt x="10" y="59"/>
                      <a:pt x="10" y="58"/>
                      <a:pt x="11" y="58"/>
                    </a:cubicBezTo>
                    <a:cubicBezTo>
                      <a:pt x="11" y="58"/>
                      <a:pt x="11" y="58"/>
                      <a:pt x="11" y="58"/>
                    </a:cubicBezTo>
                    <a:cubicBezTo>
                      <a:pt x="11" y="58"/>
                      <a:pt x="11" y="58"/>
                      <a:pt x="11" y="57"/>
                    </a:cubicBezTo>
                    <a:cubicBezTo>
                      <a:pt x="11" y="57"/>
                      <a:pt x="12" y="57"/>
                      <a:pt x="12" y="57"/>
                    </a:cubicBezTo>
                    <a:cubicBezTo>
                      <a:pt x="12" y="56"/>
                      <a:pt x="12" y="56"/>
                      <a:pt x="13" y="56"/>
                    </a:cubicBezTo>
                    <a:cubicBezTo>
                      <a:pt x="13" y="56"/>
                      <a:pt x="13" y="56"/>
                      <a:pt x="14" y="55"/>
                    </a:cubicBezTo>
                    <a:cubicBezTo>
                      <a:pt x="14" y="55"/>
                      <a:pt x="14" y="55"/>
                      <a:pt x="14" y="55"/>
                    </a:cubicBezTo>
                    <a:cubicBezTo>
                      <a:pt x="15" y="55"/>
                      <a:pt x="15" y="55"/>
                      <a:pt x="15" y="55"/>
                    </a:cubicBezTo>
                    <a:cubicBezTo>
                      <a:pt x="15" y="56"/>
                      <a:pt x="15" y="56"/>
                      <a:pt x="15" y="57"/>
                    </a:cubicBezTo>
                    <a:cubicBezTo>
                      <a:pt x="15" y="57"/>
                      <a:pt x="15" y="58"/>
                      <a:pt x="15" y="58"/>
                    </a:cubicBezTo>
                    <a:cubicBezTo>
                      <a:pt x="14" y="59"/>
                      <a:pt x="14" y="59"/>
                      <a:pt x="14" y="60"/>
                    </a:cubicBezTo>
                    <a:cubicBezTo>
                      <a:pt x="14" y="60"/>
                      <a:pt x="14" y="61"/>
                      <a:pt x="14" y="62"/>
                    </a:cubicBezTo>
                    <a:cubicBezTo>
                      <a:pt x="13" y="62"/>
                      <a:pt x="14" y="63"/>
                      <a:pt x="14" y="64"/>
                    </a:cubicBezTo>
                    <a:cubicBezTo>
                      <a:pt x="13" y="65"/>
                      <a:pt x="14" y="65"/>
                      <a:pt x="13" y="66"/>
                    </a:cubicBezTo>
                    <a:cubicBezTo>
                      <a:pt x="13" y="67"/>
                      <a:pt x="13" y="68"/>
                      <a:pt x="14" y="69"/>
                    </a:cubicBezTo>
                    <a:cubicBezTo>
                      <a:pt x="14" y="69"/>
                      <a:pt x="13" y="70"/>
                      <a:pt x="13" y="70"/>
                    </a:cubicBezTo>
                    <a:cubicBezTo>
                      <a:pt x="14" y="71"/>
                      <a:pt x="13" y="71"/>
                      <a:pt x="13" y="72"/>
                    </a:cubicBezTo>
                    <a:cubicBezTo>
                      <a:pt x="13" y="72"/>
                      <a:pt x="12" y="73"/>
                      <a:pt x="12" y="74"/>
                    </a:cubicBezTo>
                    <a:cubicBezTo>
                      <a:pt x="13" y="74"/>
                      <a:pt x="12" y="75"/>
                      <a:pt x="12" y="76"/>
                    </a:cubicBezTo>
                    <a:cubicBezTo>
                      <a:pt x="12" y="76"/>
                      <a:pt x="12" y="77"/>
                      <a:pt x="12" y="77"/>
                    </a:cubicBezTo>
                    <a:cubicBezTo>
                      <a:pt x="12" y="77"/>
                      <a:pt x="13" y="77"/>
                      <a:pt x="13" y="78"/>
                    </a:cubicBezTo>
                    <a:cubicBezTo>
                      <a:pt x="13" y="78"/>
                      <a:pt x="13" y="78"/>
                      <a:pt x="13" y="78"/>
                    </a:cubicBezTo>
                    <a:cubicBezTo>
                      <a:pt x="13" y="79"/>
                      <a:pt x="13" y="79"/>
                      <a:pt x="13" y="79"/>
                    </a:cubicBezTo>
                    <a:cubicBezTo>
                      <a:pt x="13" y="80"/>
                      <a:pt x="12" y="80"/>
                      <a:pt x="12" y="81"/>
                    </a:cubicBezTo>
                    <a:cubicBezTo>
                      <a:pt x="12" y="82"/>
                      <a:pt x="13" y="82"/>
                      <a:pt x="13" y="83"/>
                    </a:cubicBezTo>
                    <a:cubicBezTo>
                      <a:pt x="12" y="84"/>
                      <a:pt x="12" y="84"/>
                      <a:pt x="12" y="85"/>
                    </a:cubicBezTo>
                    <a:cubicBezTo>
                      <a:pt x="12" y="85"/>
                      <a:pt x="12" y="86"/>
                      <a:pt x="12" y="86"/>
                    </a:cubicBezTo>
                    <a:cubicBezTo>
                      <a:pt x="12" y="87"/>
                      <a:pt x="12" y="88"/>
                      <a:pt x="11" y="89"/>
                    </a:cubicBezTo>
                    <a:cubicBezTo>
                      <a:pt x="11" y="90"/>
                      <a:pt x="12" y="91"/>
                      <a:pt x="11" y="91"/>
                    </a:cubicBezTo>
                    <a:cubicBezTo>
                      <a:pt x="11" y="92"/>
                      <a:pt x="11" y="92"/>
                      <a:pt x="11" y="92"/>
                    </a:cubicBezTo>
                    <a:cubicBezTo>
                      <a:pt x="11" y="93"/>
                      <a:pt x="11" y="93"/>
                      <a:pt x="11" y="93"/>
                    </a:cubicBezTo>
                    <a:cubicBezTo>
                      <a:pt x="11" y="94"/>
                      <a:pt x="11" y="94"/>
                      <a:pt x="12" y="94"/>
                    </a:cubicBezTo>
                    <a:cubicBezTo>
                      <a:pt x="12" y="94"/>
                      <a:pt x="12" y="94"/>
                      <a:pt x="12" y="94"/>
                    </a:cubicBezTo>
                    <a:cubicBezTo>
                      <a:pt x="12" y="95"/>
                      <a:pt x="11" y="95"/>
                      <a:pt x="12" y="95"/>
                    </a:cubicBezTo>
                    <a:cubicBezTo>
                      <a:pt x="12" y="95"/>
                      <a:pt x="12" y="95"/>
                      <a:pt x="12" y="95"/>
                    </a:cubicBezTo>
                    <a:cubicBezTo>
                      <a:pt x="12" y="96"/>
                      <a:pt x="12" y="96"/>
                      <a:pt x="12" y="96"/>
                    </a:cubicBezTo>
                    <a:cubicBezTo>
                      <a:pt x="12" y="98"/>
                      <a:pt x="11" y="96"/>
                      <a:pt x="12" y="98"/>
                    </a:cubicBezTo>
                    <a:cubicBezTo>
                      <a:pt x="12" y="98"/>
                      <a:pt x="11" y="99"/>
                      <a:pt x="12" y="99"/>
                    </a:cubicBezTo>
                    <a:cubicBezTo>
                      <a:pt x="12" y="99"/>
                      <a:pt x="12" y="100"/>
                      <a:pt x="12" y="100"/>
                    </a:cubicBezTo>
                    <a:cubicBezTo>
                      <a:pt x="12" y="100"/>
                      <a:pt x="12" y="100"/>
                      <a:pt x="12" y="100"/>
                    </a:cubicBezTo>
                    <a:cubicBezTo>
                      <a:pt x="12" y="100"/>
                      <a:pt x="12" y="101"/>
                      <a:pt x="11" y="102"/>
                    </a:cubicBezTo>
                    <a:cubicBezTo>
                      <a:pt x="11" y="103"/>
                      <a:pt x="11" y="107"/>
                      <a:pt x="11" y="108"/>
                    </a:cubicBezTo>
                    <a:cubicBezTo>
                      <a:pt x="11" y="109"/>
                      <a:pt x="11" y="109"/>
                      <a:pt x="10" y="109"/>
                    </a:cubicBezTo>
                    <a:cubicBezTo>
                      <a:pt x="10" y="110"/>
                      <a:pt x="8" y="109"/>
                      <a:pt x="7" y="109"/>
                    </a:cubicBezTo>
                    <a:cubicBezTo>
                      <a:pt x="6" y="110"/>
                      <a:pt x="6" y="109"/>
                      <a:pt x="5" y="109"/>
                    </a:cubicBezTo>
                    <a:cubicBezTo>
                      <a:pt x="3" y="110"/>
                      <a:pt x="4" y="111"/>
                      <a:pt x="4" y="112"/>
                    </a:cubicBezTo>
                    <a:cubicBezTo>
                      <a:pt x="4" y="113"/>
                      <a:pt x="5" y="113"/>
                      <a:pt x="6" y="113"/>
                    </a:cubicBezTo>
                    <a:cubicBezTo>
                      <a:pt x="6" y="113"/>
                      <a:pt x="7" y="113"/>
                      <a:pt x="9" y="113"/>
                    </a:cubicBezTo>
                    <a:cubicBezTo>
                      <a:pt x="11" y="113"/>
                      <a:pt x="12" y="114"/>
                      <a:pt x="13" y="113"/>
                    </a:cubicBezTo>
                    <a:cubicBezTo>
                      <a:pt x="14" y="113"/>
                      <a:pt x="14" y="112"/>
                      <a:pt x="14" y="111"/>
                    </a:cubicBezTo>
                    <a:cubicBezTo>
                      <a:pt x="15" y="110"/>
                      <a:pt x="15" y="109"/>
                      <a:pt x="15" y="108"/>
                    </a:cubicBezTo>
                    <a:cubicBezTo>
                      <a:pt x="15" y="106"/>
                      <a:pt x="16" y="104"/>
                      <a:pt x="16" y="103"/>
                    </a:cubicBezTo>
                    <a:cubicBezTo>
                      <a:pt x="16" y="102"/>
                      <a:pt x="16" y="102"/>
                      <a:pt x="16" y="101"/>
                    </a:cubicBezTo>
                    <a:cubicBezTo>
                      <a:pt x="16" y="100"/>
                      <a:pt x="16" y="100"/>
                      <a:pt x="16" y="100"/>
                    </a:cubicBezTo>
                    <a:cubicBezTo>
                      <a:pt x="16" y="100"/>
                      <a:pt x="16" y="100"/>
                      <a:pt x="16" y="100"/>
                    </a:cubicBezTo>
                    <a:cubicBezTo>
                      <a:pt x="16" y="100"/>
                      <a:pt x="16" y="99"/>
                      <a:pt x="16" y="99"/>
                    </a:cubicBezTo>
                    <a:cubicBezTo>
                      <a:pt x="16" y="99"/>
                      <a:pt x="16" y="98"/>
                      <a:pt x="16" y="98"/>
                    </a:cubicBezTo>
                    <a:cubicBezTo>
                      <a:pt x="16" y="97"/>
                      <a:pt x="16" y="97"/>
                      <a:pt x="16" y="97"/>
                    </a:cubicBezTo>
                    <a:cubicBezTo>
                      <a:pt x="16" y="97"/>
                      <a:pt x="16" y="97"/>
                      <a:pt x="16" y="97"/>
                    </a:cubicBezTo>
                    <a:cubicBezTo>
                      <a:pt x="16" y="97"/>
                      <a:pt x="17" y="97"/>
                      <a:pt x="17" y="96"/>
                    </a:cubicBezTo>
                    <a:cubicBezTo>
                      <a:pt x="17" y="96"/>
                      <a:pt x="17" y="96"/>
                      <a:pt x="17" y="96"/>
                    </a:cubicBezTo>
                    <a:cubicBezTo>
                      <a:pt x="16" y="96"/>
                      <a:pt x="16" y="95"/>
                      <a:pt x="16" y="95"/>
                    </a:cubicBezTo>
                    <a:cubicBezTo>
                      <a:pt x="17" y="95"/>
                      <a:pt x="17" y="95"/>
                      <a:pt x="18" y="94"/>
                    </a:cubicBezTo>
                    <a:cubicBezTo>
                      <a:pt x="17" y="94"/>
                      <a:pt x="17" y="94"/>
                      <a:pt x="17" y="94"/>
                    </a:cubicBezTo>
                    <a:cubicBezTo>
                      <a:pt x="17" y="93"/>
                      <a:pt x="16" y="93"/>
                      <a:pt x="16" y="93"/>
                    </a:cubicBezTo>
                    <a:cubicBezTo>
                      <a:pt x="16" y="92"/>
                      <a:pt x="16" y="92"/>
                      <a:pt x="17" y="92"/>
                    </a:cubicBezTo>
                    <a:cubicBezTo>
                      <a:pt x="17" y="91"/>
                      <a:pt x="17" y="90"/>
                      <a:pt x="17" y="89"/>
                    </a:cubicBezTo>
                    <a:cubicBezTo>
                      <a:pt x="17" y="89"/>
                      <a:pt x="18" y="89"/>
                      <a:pt x="19" y="88"/>
                    </a:cubicBezTo>
                    <a:cubicBezTo>
                      <a:pt x="19" y="88"/>
                      <a:pt x="19" y="88"/>
                      <a:pt x="18" y="88"/>
                    </a:cubicBezTo>
                    <a:cubicBezTo>
                      <a:pt x="18" y="87"/>
                      <a:pt x="18" y="87"/>
                      <a:pt x="18" y="87"/>
                    </a:cubicBezTo>
                    <a:cubicBezTo>
                      <a:pt x="18" y="86"/>
                      <a:pt x="19" y="86"/>
                      <a:pt x="19" y="86"/>
                    </a:cubicBezTo>
                    <a:cubicBezTo>
                      <a:pt x="19" y="85"/>
                      <a:pt x="19" y="85"/>
                      <a:pt x="20" y="85"/>
                    </a:cubicBezTo>
                    <a:cubicBezTo>
                      <a:pt x="20" y="85"/>
                      <a:pt x="19" y="85"/>
                      <a:pt x="19" y="84"/>
                    </a:cubicBezTo>
                    <a:cubicBezTo>
                      <a:pt x="19" y="84"/>
                      <a:pt x="19" y="83"/>
                      <a:pt x="20" y="83"/>
                    </a:cubicBezTo>
                    <a:cubicBezTo>
                      <a:pt x="20" y="82"/>
                      <a:pt x="20" y="82"/>
                      <a:pt x="20" y="82"/>
                    </a:cubicBezTo>
                    <a:cubicBezTo>
                      <a:pt x="19" y="81"/>
                      <a:pt x="20" y="81"/>
                      <a:pt x="20" y="81"/>
                    </a:cubicBezTo>
                    <a:cubicBezTo>
                      <a:pt x="20" y="80"/>
                      <a:pt x="20" y="80"/>
                      <a:pt x="20" y="80"/>
                    </a:cubicBezTo>
                    <a:cubicBezTo>
                      <a:pt x="19" y="79"/>
                      <a:pt x="20" y="79"/>
                      <a:pt x="20" y="79"/>
                    </a:cubicBezTo>
                    <a:cubicBezTo>
                      <a:pt x="21" y="78"/>
                      <a:pt x="21" y="78"/>
                      <a:pt x="22" y="78"/>
                    </a:cubicBezTo>
                    <a:cubicBezTo>
                      <a:pt x="23" y="77"/>
                      <a:pt x="23" y="77"/>
                      <a:pt x="24" y="77"/>
                    </a:cubicBezTo>
                    <a:cubicBezTo>
                      <a:pt x="24" y="77"/>
                      <a:pt x="25" y="77"/>
                      <a:pt x="26" y="77"/>
                    </a:cubicBezTo>
                    <a:cubicBezTo>
                      <a:pt x="26" y="77"/>
                      <a:pt x="26" y="77"/>
                      <a:pt x="26" y="77"/>
                    </a:cubicBezTo>
                    <a:cubicBezTo>
                      <a:pt x="26" y="77"/>
                      <a:pt x="27" y="77"/>
                      <a:pt x="27" y="77"/>
                    </a:cubicBezTo>
                    <a:cubicBezTo>
                      <a:pt x="28" y="77"/>
                      <a:pt x="28" y="77"/>
                      <a:pt x="29" y="77"/>
                    </a:cubicBezTo>
                    <a:cubicBezTo>
                      <a:pt x="30" y="77"/>
                      <a:pt x="30" y="77"/>
                      <a:pt x="30" y="77"/>
                    </a:cubicBezTo>
                    <a:cubicBezTo>
                      <a:pt x="31" y="78"/>
                      <a:pt x="30" y="78"/>
                      <a:pt x="30" y="78"/>
                    </a:cubicBezTo>
                    <a:cubicBezTo>
                      <a:pt x="30" y="78"/>
                      <a:pt x="30" y="79"/>
                      <a:pt x="31" y="79"/>
                    </a:cubicBezTo>
                    <a:cubicBezTo>
                      <a:pt x="30" y="79"/>
                      <a:pt x="31" y="80"/>
                      <a:pt x="31" y="80"/>
                    </a:cubicBezTo>
                    <a:cubicBezTo>
                      <a:pt x="31" y="82"/>
                      <a:pt x="30" y="83"/>
                      <a:pt x="30" y="84"/>
                    </a:cubicBezTo>
                    <a:cubicBezTo>
                      <a:pt x="30" y="84"/>
                      <a:pt x="31" y="85"/>
                      <a:pt x="30" y="85"/>
                    </a:cubicBezTo>
                    <a:cubicBezTo>
                      <a:pt x="30" y="85"/>
                      <a:pt x="31" y="86"/>
                      <a:pt x="31" y="86"/>
                    </a:cubicBezTo>
                    <a:cubicBezTo>
                      <a:pt x="31" y="86"/>
                      <a:pt x="30" y="86"/>
                      <a:pt x="30" y="87"/>
                    </a:cubicBezTo>
                    <a:cubicBezTo>
                      <a:pt x="30" y="87"/>
                      <a:pt x="30" y="87"/>
                      <a:pt x="30" y="87"/>
                    </a:cubicBezTo>
                    <a:cubicBezTo>
                      <a:pt x="30" y="88"/>
                      <a:pt x="30" y="89"/>
                      <a:pt x="31" y="89"/>
                    </a:cubicBezTo>
                    <a:cubicBezTo>
                      <a:pt x="30" y="90"/>
                      <a:pt x="30" y="90"/>
                      <a:pt x="31" y="91"/>
                    </a:cubicBezTo>
                    <a:cubicBezTo>
                      <a:pt x="31" y="91"/>
                      <a:pt x="31" y="91"/>
                      <a:pt x="31" y="92"/>
                    </a:cubicBezTo>
                    <a:cubicBezTo>
                      <a:pt x="31" y="92"/>
                      <a:pt x="31" y="92"/>
                      <a:pt x="31" y="92"/>
                    </a:cubicBezTo>
                    <a:cubicBezTo>
                      <a:pt x="31" y="92"/>
                      <a:pt x="31" y="93"/>
                      <a:pt x="31" y="93"/>
                    </a:cubicBezTo>
                    <a:cubicBezTo>
                      <a:pt x="30" y="93"/>
                      <a:pt x="30" y="93"/>
                      <a:pt x="30" y="94"/>
                    </a:cubicBezTo>
                    <a:cubicBezTo>
                      <a:pt x="30" y="94"/>
                      <a:pt x="30" y="94"/>
                      <a:pt x="30" y="94"/>
                    </a:cubicBezTo>
                    <a:cubicBezTo>
                      <a:pt x="30" y="94"/>
                      <a:pt x="30" y="95"/>
                      <a:pt x="31" y="95"/>
                    </a:cubicBezTo>
                    <a:cubicBezTo>
                      <a:pt x="30" y="95"/>
                      <a:pt x="30" y="95"/>
                      <a:pt x="31" y="96"/>
                    </a:cubicBezTo>
                    <a:cubicBezTo>
                      <a:pt x="31" y="96"/>
                      <a:pt x="30" y="96"/>
                      <a:pt x="30" y="96"/>
                    </a:cubicBezTo>
                    <a:cubicBezTo>
                      <a:pt x="30" y="97"/>
                      <a:pt x="30" y="97"/>
                      <a:pt x="30" y="98"/>
                    </a:cubicBezTo>
                    <a:cubicBezTo>
                      <a:pt x="31" y="98"/>
                      <a:pt x="30" y="98"/>
                      <a:pt x="30" y="99"/>
                    </a:cubicBezTo>
                    <a:cubicBezTo>
                      <a:pt x="30" y="99"/>
                      <a:pt x="30" y="99"/>
                      <a:pt x="30" y="99"/>
                    </a:cubicBezTo>
                    <a:cubicBezTo>
                      <a:pt x="30" y="101"/>
                      <a:pt x="30" y="103"/>
                      <a:pt x="30" y="105"/>
                    </a:cubicBezTo>
                    <a:cubicBezTo>
                      <a:pt x="30" y="107"/>
                      <a:pt x="29" y="109"/>
                      <a:pt x="29" y="110"/>
                    </a:cubicBezTo>
                    <a:cubicBezTo>
                      <a:pt x="29" y="111"/>
                      <a:pt x="30" y="113"/>
                      <a:pt x="31" y="113"/>
                    </a:cubicBezTo>
                    <a:cubicBezTo>
                      <a:pt x="32" y="114"/>
                      <a:pt x="34" y="113"/>
                      <a:pt x="35" y="113"/>
                    </a:cubicBezTo>
                    <a:cubicBezTo>
                      <a:pt x="37" y="113"/>
                      <a:pt x="37" y="113"/>
                      <a:pt x="38" y="113"/>
                    </a:cubicBezTo>
                    <a:cubicBezTo>
                      <a:pt x="38" y="113"/>
                      <a:pt x="40" y="112"/>
                      <a:pt x="39" y="111"/>
                    </a:cubicBezTo>
                    <a:cubicBezTo>
                      <a:pt x="38" y="110"/>
                      <a:pt x="37" y="109"/>
                      <a:pt x="36" y="110"/>
                    </a:cubicBezTo>
                    <a:cubicBezTo>
                      <a:pt x="35" y="110"/>
                      <a:pt x="34" y="109"/>
                      <a:pt x="34" y="109"/>
                    </a:cubicBezTo>
                    <a:cubicBezTo>
                      <a:pt x="33" y="108"/>
                      <a:pt x="34" y="105"/>
                      <a:pt x="34" y="103"/>
                    </a:cubicBezTo>
                    <a:cubicBezTo>
                      <a:pt x="34" y="103"/>
                      <a:pt x="34" y="101"/>
                      <a:pt x="34" y="100"/>
                    </a:cubicBezTo>
                    <a:cubicBezTo>
                      <a:pt x="34" y="100"/>
                      <a:pt x="34" y="100"/>
                      <a:pt x="34" y="99"/>
                    </a:cubicBezTo>
                    <a:cubicBezTo>
                      <a:pt x="35" y="99"/>
                      <a:pt x="34" y="99"/>
                      <a:pt x="34" y="98"/>
                    </a:cubicBezTo>
                    <a:cubicBezTo>
                      <a:pt x="35" y="98"/>
                      <a:pt x="34" y="97"/>
                      <a:pt x="35" y="97"/>
                    </a:cubicBezTo>
                    <a:cubicBezTo>
                      <a:pt x="35" y="96"/>
                      <a:pt x="35" y="96"/>
                      <a:pt x="35" y="96"/>
                    </a:cubicBezTo>
                    <a:cubicBezTo>
                      <a:pt x="35" y="95"/>
                      <a:pt x="35" y="95"/>
                      <a:pt x="35" y="95"/>
                    </a:cubicBezTo>
                    <a:cubicBezTo>
                      <a:pt x="35" y="94"/>
                      <a:pt x="35" y="94"/>
                      <a:pt x="35" y="94"/>
                    </a:cubicBezTo>
                    <a:cubicBezTo>
                      <a:pt x="35" y="94"/>
                      <a:pt x="35" y="94"/>
                      <a:pt x="35" y="94"/>
                    </a:cubicBezTo>
                    <a:cubicBezTo>
                      <a:pt x="35" y="93"/>
                      <a:pt x="35" y="93"/>
                      <a:pt x="35" y="93"/>
                    </a:cubicBezTo>
                    <a:cubicBezTo>
                      <a:pt x="35" y="93"/>
                      <a:pt x="35" y="93"/>
                      <a:pt x="35" y="93"/>
                    </a:cubicBezTo>
                    <a:cubicBezTo>
                      <a:pt x="35" y="92"/>
                      <a:pt x="35" y="92"/>
                      <a:pt x="35" y="92"/>
                    </a:cubicBezTo>
                    <a:cubicBezTo>
                      <a:pt x="35" y="92"/>
                      <a:pt x="35" y="92"/>
                      <a:pt x="35" y="92"/>
                    </a:cubicBezTo>
                    <a:cubicBezTo>
                      <a:pt x="35" y="91"/>
                      <a:pt x="35" y="91"/>
                      <a:pt x="35" y="91"/>
                    </a:cubicBezTo>
                    <a:cubicBezTo>
                      <a:pt x="35" y="91"/>
                      <a:pt x="35" y="91"/>
                      <a:pt x="35" y="91"/>
                    </a:cubicBezTo>
                    <a:cubicBezTo>
                      <a:pt x="35" y="91"/>
                      <a:pt x="35" y="91"/>
                      <a:pt x="35" y="90"/>
                    </a:cubicBezTo>
                    <a:cubicBezTo>
                      <a:pt x="36" y="90"/>
                      <a:pt x="36" y="90"/>
                      <a:pt x="36" y="90"/>
                    </a:cubicBezTo>
                    <a:cubicBezTo>
                      <a:pt x="36" y="90"/>
                      <a:pt x="36" y="90"/>
                      <a:pt x="36" y="90"/>
                    </a:cubicBezTo>
                    <a:cubicBezTo>
                      <a:pt x="36" y="89"/>
                      <a:pt x="36" y="89"/>
                      <a:pt x="36" y="89"/>
                    </a:cubicBezTo>
                    <a:cubicBezTo>
                      <a:pt x="36" y="88"/>
                      <a:pt x="36" y="88"/>
                      <a:pt x="36" y="88"/>
                    </a:cubicBezTo>
                    <a:cubicBezTo>
                      <a:pt x="37" y="86"/>
                      <a:pt x="37" y="86"/>
                      <a:pt x="37" y="86"/>
                    </a:cubicBezTo>
                    <a:cubicBezTo>
                      <a:pt x="37" y="85"/>
                      <a:pt x="37" y="85"/>
                      <a:pt x="37" y="85"/>
                    </a:cubicBezTo>
                    <a:cubicBezTo>
                      <a:pt x="36" y="84"/>
                      <a:pt x="36" y="84"/>
                      <a:pt x="36" y="84"/>
                    </a:cubicBezTo>
                    <a:cubicBezTo>
                      <a:pt x="37" y="84"/>
                      <a:pt x="37" y="84"/>
                      <a:pt x="37" y="83"/>
                    </a:cubicBezTo>
                    <a:cubicBezTo>
                      <a:pt x="37" y="83"/>
                      <a:pt x="37" y="83"/>
                      <a:pt x="37" y="83"/>
                    </a:cubicBezTo>
                    <a:cubicBezTo>
                      <a:pt x="37" y="82"/>
                      <a:pt x="37" y="82"/>
                      <a:pt x="37" y="82"/>
                    </a:cubicBezTo>
                    <a:cubicBezTo>
                      <a:pt x="37" y="82"/>
                      <a:pt x="37" y="82"/>
                      <a:pt x="37" y="82"/>
                    </a:cubicBezTo>
                    <a:cubicBezTo>
                      <a:pt x="37" y="82"/>
                      <a:pt x="37" y="82"/>
                      <a:pt x="37" y="81"/>
                    </a:cubicBezTo>
                    <a:cubicBezTo>
                      <a:pt x="38" y="81"/>
                      <a:pt x="37" y="81"/>
                      <a:pt x="38" y="80"/>
                    </a:cubicBezTo>
                    <a:cubicBezTo>
                      <a:pt x="38" y="80"/>
                      <a:pt x="38" y="80"/>
                      <a:pt x="38" y="79"/>
                    </a:cubicBezTo>
                    <a:cubicBezTo>
                      <a:pt x="38" y="79"/>
                      <a:pt x="38" y="79"/>
                      <a:pt x="38" y="79"/>
                    </a:cubicBezTo>
                    <a:cubicBezTo>
                      <a:pt x="38" y="79"/>
                      <a:pt x="38" y="79"/>
                      <a:pt x="38" y="79"/>
                    </a:cubicBezTo>
                    <a:cubicBezTo>
                      <a:pt x="38" y="78"/>
                      <a:pt x="38" y="78"/>
                      <a:pt x="38" y="78"/>
                    </a:cubicBezTo>
                    <a:cubicBezTo>
                      <a:pt x="39" y="77"/>
                      <a:pt x="39" y="77"/>
                      <a:pt x="39" y="77"/>
                    </a:cubicBezTo>
                    <a:cubicBezTo>
                      <a:pt x="39" y="75"/>
                      <a:pt x="39" y="75"/>
                      <a:pt x="39" y="75"/>
                    </a:cubicBezTo>
                    <a:cubicBezTo>
                      <a:pt x="38" y="75"/>
                      <a:pt x="38" y="75"/>
                      <a:pt x="38" y="75"/>
                    </a:cubicBezTo>
                    <a:cubicBezTo>
                      <a:pt x="38" y="75"/>
                      <a:pt x="38" y="75"/>
                      <a:pt x="38" y="75"/>
                    </a:cubicBezTo>
                    <a:cubicBezTo>
                      <a:pt x="39" y="75"/>
                      <a:pt x="39" y="75"/>
                      <a:pt x="39" y="75"/>
                    </a:cubicBezTo>
                    <a:cubicBezTo>
                      <a:pt x="38" y="74"/>
                      <a:pt x="38" y="74"/>
                      <a:pt x="38" y="74"/>
                    </a:cubicBezTo>
                    <a:cubicBezTo>
                      <a:pt x="38" y="74"/>
                      <a:pt x="38" y="74"/>
                      <a:pt x="39" y="74"/>
                    </a:cubicBezTo>
                    <a:cubicBezTo>
                      <a:pt x="39" y="74"/>
                      <a:pt x="39" y="74"/>
                      <a:pt x="39" y="74"/>
                    </a:cubicBezTo>
                    <a:cubicBezTo>
                      <a:pt x="39" y="73"/>
                      <a:pt x="39" y="73"/>
                      <a:pt x="39" y="73"/>
                    </a:cubicBezTo>
                    <a:cubicBezTo>
                      <a:pt x="39" y="72"/>
                      <a:pt x="39" y="72"/>
                      <a:pt x="39" y="72"/>
                    </a:cubicBezTo>
                    <a:cubicBezTo>
                      <a:pt x="39" y="71"/>
                      <a:pt x="39" y="71"/>
                      <a:pt x="39" y="71"/>
                    </a:cubicBezTo>
                    <a:cubicBezTo>
                      <a:pt x="39" y="71"/>
                      <a:pt x="39" y="71"/>
                      <a:pt x="39" y="71"/>
                    </a:cubicBezTo>
                    <a:cubicBezTo>
                      <a:pt x="39" y="70"/>
                      <a:pt x="39" y="70"/>
                      <a:pt x="39" y="70"/>
                    </a:cubicBezTo>
                    <a:cubicBezTo>
                      <a:pt x="39" y="68"/>
                      <a:pt x="39" y="68"/>
                      <a:pt x="39" y="68"/>
                    </a:cubicBezTo>
                    <a:cubicBezTo>
                      <a:pt x="39" y="68"/>
                      <a:pt x="39" y="68"/>
                      <a:pt x="39" y="68"/>
                    </a:cubicBezTo>
                    <a:cubicBezTo>
                      <a:pt x="39" y="68"/>
                      <a:pt x="39" y="68"/>
                      <a:pt x="39" y="67"/>
                    </a:cubicBezTo>
                    <a:cubicBezTo>
                      <a:pt x="39" y="67"/>
                      <a:pt x="39" y="67"/>
                      <a:pt x="39" y="67"/>
                    </a:cubicBezTo>
                    <a:cubicBezTo>
                      <a:pt x="39" y="67"/>
                      <a:pt x="39" y="67"/>
                      <a:pt x="39" y="67"/>
                    </a:cubicBezTo>
                    <a:cubicBezTo>
                      <a:pt x="40" y="67"/>
                      <a:pt x="40" y="66"/>
                      <a:pt x="40" y="66"/>
                    </a:cubicBezTo>
                    <a:cubicBezTo>
                      <a:pt x="40" y="66"/>
                      <a:pt x="40" y="66"/>
                      <a:pt x="40" y="66"/>
                    </a:cubicBezTo>
                    <a:cubicBezTo>
                      <a:pt x="40" y="66"/>
                      <a:pt x="40" y="66"/>
                      <a:pt x="40" y="66"/>
                    </a:cubicBezTo>
                    <a:cubicBezTo>
                      <a:pt x="40" y="66"/>
                      <a:pt x="40" y="66"/>
                      <a:pt x="40" y="65"/>
                    </a:cubicBezTo>
                    <a:cubicBezTo>
                      <a:pt x="40" y="65"/>
                      <a:pt x="40" y="65"/>
                      <a:pt x="40" y="65"/>
                    </a:cubicBezTo>
                    <a:cubicBezTo>
                      <a:pt x="40" y="64"/>
                      <a:pt x="40" y="64"/>
                      <a:pt x="40" y="64"/>
                    </a:cubicBezTo>
                    <a:cubicBezTo>
                      <a:pt x="40" y="64"/>
                      <a:pt x="40" y="64"/>
                      <a:pt x="40" y="64"/>
                    </a:cubicBezTo>
                    <a:cubicBezTo>
                      <a:pt x="40" y="63"/>
                      <a:pt x="40" y="63"/>
                      <a:pt x="40" y="63"/>
                    </a:cubicBezTo>
                    <a:cubicBezTo>
                      <a:pt x="40" y="62"/>
                      <a:pt x="40" y="62"/>
                      <a:pt x="40" y="62"/>
                    </a:cubicBezTo>
                    <a:cubicBezTo>
                      <a:pt x="40" y="62"/>
                      <a:pt x="40" y="61"/>
                      <a:pt x="40" y="61"/>
                    </a:cubicBezTo>
                    <a:cubicBezTo>
                      <a:pt x="41" y="61"/>
                      <a:pt x="41" y="61"/>
                      <a:pt x="41" y="61"/>
                    </a:cubicBezTo>
                    <a:cubicBezTo>
                      <a:pt x="41" y="61"/>
                      <a:pt x="41" y="61"/>
                      <a:pt x="41" y="61"/>
                    </a:cubicBezTo>
                    <a:cubicBezTo>
                      <a:pt x="41" y="61"/>
                      <a:pt x="41" y="61"/>
                      <a:pt x="41" y="61"/>
                    </a:cubicBezTo>
                    <a:cubicBezTo>
                      <a:pt x="41" y="60"/>
                      <a:pt x="41" y="59"/>
                      <a:pt x="41" y="58"/>
                    </a:cubicBezTo>
                    <a:cubicBezTo>
                      <a:pt x="41" y="57"/>
                      <a:pt x="41" y="57"/>
                      <a:pt x="41" y="57"/>
                    </a:cubicBezTo>
                    <a:cubicBezTo>
                      <a:pt x="41" y="56"/>
                      <a:pt x="41" y="56"/>
                      <a:pt x="41" y="56"/>
                    </a:cubicBezTo>
                    <a:cubicBezTo>
                      <a:pt x="42" y="55"/>
                      <a:pt x="42" y="55"/>
                      <a:pt x="42" y="55"/>
                    </a:cubicBezTo>
                    <a:cubicBezTo>
                      <a:pt x="41" y="54"/>
                      <a:pt x="41" y="54"/>
                      <a:pt x="41" y="54"/>
                    </a:cubicBezTo>
                    <a:cubicBezTo>
                      <a:pt x="41" y="54"/>
                      <a:pt x="42" y="54"/>
                      <a:pt x="42" y="54"/>
                    </a:cubicBezTo>
                    <a:cubicBezTo>
                      <a:pt x="42" y="54"/>
                      <a:pt x="43" y="54"/>
                      <a:pt x="43" y="54"/>
                    </a:cubicBezTo>
                    <a:cubicBezTo>
                      <a:pt x="43" y="54"/>
                      <a:pt x="44" y="55"/>
                      <a:pt x="44" y="55"/>
                    </a:cubicBezTo>
                    <a:cubicBezTo>
                      <a:pt x="45" y="56"/>
                      <a:pt x="45" y="56"/>
                      <a:pt x="46" y="56"/>
                    </a:cubicBezTo>
                    <a:cubicBezTo>
                      <a:pt x="46" y="56"/>
                      <a:pt x="47" y="56"/>
                      <a:pt x="47" y="57"/>
                    </a:cubicBezTo>
                    <a:cubicBezTo>
                      <a:pt x="47" y="57"/>
                      <a:pt x="47" y="58"/>
                      <a:pt x="48" y="58"/>
                    </a:cubicBezTo>
                    <a:cubicBezTo>
                      <a:pt x="49" y="58"/>
                      <a:pt x="49" y="58"/>
                      <a:pt x="49" y="58"/>
                    </a:cubicBezTo>
                    <a:cubicBezTo>
                      <a:pt x="49" y="58"/>
                      <a:pt x="50" y="59"/>
                      <a:pt x="50" y="59"/>
                    </a:cubicBezTo>
                    <a:cubicBezTo>
                      <a:pt x="50" y="59"/>
                      <a:pt x="50" y="59"/>
                      <a:pt x="51" y="59"/>
                    </a:cubicBezTo>
                    <a:cubicBezTo>
                      <a:pt x="51" y="59"/>
                      <a:pt x="51" y="59"/>
                      <a:pt x="51" y="59"/>
                    </a:cubicBezTo>
                    <a:cubicBezTo>
                      <a:pt x="51" y="59"/>
                      <a:pt x="51" y="59"/>
                      <a:pt x="51" y="59"/>
                    </a:cubicBezTo>
                    <a:cubicBezTo>
                      <a:pt x="51" y="59"/>
                      <a:pt x="51" y="60"/>
                      <a:pt x="51" y="60"/>
                    </a:cubicBezTo>
                    <a:cubicBezTo>
                      <a:pt x="51" y="60"/>
                      <a:pt x="51" y="60"/>
                      <a:pt x="51" y="60"/>
                    </a:cubicBezTo>
                    <a:cubicBezTo>
                      <a:pt x="51" y="60"/>
                      <a:pt x="52" y="60"/>
                      <a:pt x="52" y="61"/>
                    </a:cubicBezTo>
                    <a:cubicBezTo>
                      <a:pt x="52" y="61"/>
                      <a:pt x="53" y="61"/>
                      <a:pt x="53" y="62"/>
                    </a:cubicBezTo>
                    <a:cubicBezTo>
                      <a:pt x="53" y="62"/>
                      <a:pt x="53" y="63"/>
                      <a:pt x="53" y="63"/>
                    </a:cubicBezTo>
                    <a:cubicBezTo>
                      <a:pt x="53" y="63"/>
                      <a:pt x="53" y="64"/>
                      <a:pt x="54" y="64"/>
                    </a:cubicBezTo>
                    <a:cubicBezTo>
                      <a:pt x="54" y="64"/>
                      <a:pt x="54" y="64"/>
                      <a:pt x="54" y="64"/>
                    </a:cubicBezTo>
                    <a:cubicBezTo>
                      <a:pt x="54" y="65"/>
                      <a:pt x="53" y="65"/>
                      <a:pt x="54" y="65"/>
                    </a:cubicBezTo>
                    <a:cubicBezTo>
                      <a:pt x="54" y="66"/>
                      <a:pt x="54" y="66"/>
                      <a:pt x="54" y="66"/>
                    </a:cubicBezTo>
                    <a:cubicBezTo>
                      <a:pt x="54" y="66"/>
                      <a:pt x="55" y="67"/>
                      <a:pt x="54" y="67"/>
                    </a:cubicBezTo>
                    <a:cubicBezTo>
                      <a:pt x="54" y="67"/>
                      <a:pt x="54" y="67"/>
                      <a:pt x="55" y="67"/>
                    </a:cubicBezTo>
                    <a:cubicBezTo>
                      <a:pt x="55" y="67"/>
                      <a:pt x="55" y="67"/>
                      <a:pt x="55" y="68"/>
                    </a:cubicBezTo>
                    <a:cubicBezTo>
                      <a:pt x="55" y="68"/>
                      <a:pt x="55" y="68"/>
                      <a:pt x="55" y="68"/>
                    </a:cubicBezTo>
                    <a:cubicBezTo>
                      <a:pt x="55" y="68"/>
                      <a:pt x="55" y="68"/>
                      <a:pt x="56" y="68"/>
                    </a:cubicBezTo>
                    <a:cubicBezTo>
                      <a:pt x="55" y="69"/>
                      <a:pt x="56" y="69"/>
                      <a:pt x="56" y="70"/>
                    </a:cubicBezTo>
                    <a:cubicBezTo>
                      <a:pt x="56" y="70"/>
                      <a:pt x="56" y="69"/>
                      <a:pt x="56" y="70"/>
                    </a:cubicBezTo>
                    <a:cubicBezTo>
                      <a:pt x="56" y="70"/>
                      <a:pt x="56" y="71"/>
                      <a:pt x="57" y="71"/>
                    </a:cubicBezTo>
                    <a:cubicBezTo>
                      <a:pt x="57" y="71"/>
                      <a:pt x="56" y="72"/>
                      <a:pt x="57" y="72"/>
                    </a:cubicBezTo>
                    <a:cubicBezTo>
                      <a:pt x="56" y="72"/>
                      <a:pt x="57" y="73"/>
                      <a:pt x="57" y="73"/>
                    </a:cubicBezTo>
                    <a:cubicBezTo>
                      <a:pt x="56" y="73"/>
                      <a:pt x="56" y="73"/>
                      <a:pt x="56" y="74"/>
                    </a:cubicBezTo>
                    <a:cubicBezTo>
                      <a:pt x="55" y="74"/>
                      <a:pt x="55" y="75"/>
                      <a:pt x="55" y="76"/>
                    </a:cubicBezTo>
                    <a:cubicBezTo>
                      <a:pt x="55" y="76"/>
                      <a:pt x="55" y="76"/>
                      <a:pt x="55" y="76"/>
                    </a:cubicBezTo>
                    <a:cubicBezTo>
                      <a:pt x="55" y="76"/>
                      <a:pt x="55" y="76"/>
                      <a:pt x="55" y="76"/>
                    </a:cubicBezTo>
                    <a:cubicBezTo>
                      <a:pt x="56" y="76"/>
                      <a:pt x="56" y="76"/>
                      <a:pt x="56" y="76"/>
                    </a:cubicBezTo>
                    <a:cubicBezTo>
                      <a:pt x="56" y="76"/>
                      <a:pt x="56" y="76"/>
                      <a:pt x="56" y="77"/>
                    </a:cubicBezTo>
                    <a:cubicBezTo>
                      <a:pt x="56" y="77"/>
                      <a:pt x="56" y="77"/>
                      <a:pt x="57" y="77"/>
                    </a:cubicBezTo>
                    <a:cubicBezTo>
                      <a:pt x="57" y="77"/>
                      <a:pt x="57" y="77"/>
                      <a:pt x="57" y="77"/>
                    </a:cubicBezTo>
                    <a:cubicBezTo>
                      <a:pt x="57" y="77"/>
                      <a:pt x="57" y="76"/>
                      <a:pt x="57" y="76"/>
                    </a:cubicBezTo>
                    <a:cubicBezTo>
                      <a:pt x="57" y="76"/>
                      <a:pt x="57" y="76"/>
                      <a:pt x="58" y="76"/>
                    </a:cubicBezTo>
                    <a:cubicBezTo>
                      <a:pt x="58" y="76"/>
                      <a:pt x="58" y="76"/>
                      <a:pt x="58" y="76"/>
                    </a:cubicBezTo>
                    <a:cubicBezTo>
                      <a:pt x="58" y="76"/>
                      <a:pt x="58" y="76"/>
                      <a:pt x="58" y="76"/>
                    </a:cubicBezTo>
                    <a:cubicBezTo>
                      <a:pt x="59" y="76"/>
                      <a:pt x="58" y="75"/>
                      <a:pt x="58" y="75"/>
                    </a:cubicBezTo>
                    <a:close/>
                    <a:moveTo>
                      <a:pt x="31" y="99"/>
                    </a:moveTo>
                    <a:cubicBezTo>
                      <a:pt x="31" y="99"/>
                      <a:pt x="32" y="99"/>
                      <a:pt x="32" y="99"/>
                    </a:cubicBezTo>
                    <a:cubicBezTo>
                      <a:pt x="32" y="99"/>
                      <a:pt x="33" y="99"/>
                      <a:pt x="33" y="99"/>
                    </a:cubicBezTo>
                    <a:lnTo>
                      <a:pt x="31" y="99"/>
                    </a:lnTo>
                    <a:close/>
                    <a:moveTo>
                      <a:pt x="14" y="58"/>
                    </a:moveTo>
                    <a:cubicBezTo>
                      <a:pt x="14" y="58"/>
                      <a:pt x="14" y="57"/>
                      <a:pt x="14" y="57"/>
                    </a:cubicBezTo>
                    <a:cubicBezTo>
                      <a:pt x="14" y="57"/>
                      <a:pt x="14" y="57"/>
                      <a:pt x="14" y="58"/>
                    </a:cubicBezTo>
                    <a:cubicBezTo>
                      <a:pt x="14" y="58"/>
                      <a:pt x="14" y="58"/>
                      <a:pt x="14" y="5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31" name="Freeform 31"/>
              <p:cNvSpPr>
                <a:spLocks/>
              </p:cNvSpPr>
              <p:nvPr/>
            </p:nvSpPr>
            <p:spPr bwMode="auto">
              <a:xfrm>
                <a:off x="4295" y="1939"/>
                <a:ext cx="14" cy="23"/>
              </a:xfrm>
              <a:custGeom>
                <a:avLst/>
                <a:gdLst>
                  <a:gd name="T0" fmla="*/ 7 w 9"/>
                  <a:gd name="T1" fmla="*/ 1 h 15"/>
                  <a:gd name="T2" fmla="*/ 9 w 9"/>
                  <a:gd name="T3" fmla="*/ 1 h 15"/>
                  <a:gd name="T4" fmla="*/ 7 w 9"/>
                  <a:gd name="T5" fmla="*/ 14 h 15"/>
                  <a:gd name="T6" fmla="*/ 5 w 9"/>
                  <a:gd name="T7" fmla="*/ 15 h 15"/>
                  <a:gd name="T8" fmla="*/ 3 w 9"/>
                  <a:gd name="T9" fmla="*/ 14 h 15"/>
                  <a:gd name="T10" fmla="*/ 1 w 9"/>
                  <a:gd name="T11" fmla="*/ 15 h 15"/>
                  <a:gd name="T12" fmla="*/ 0 w 9"/>
                  <a:gd name="T13" fmla="*/ 15 h 15"/>
                  <a:gd name="T14" fmla="*/ 0 w 9"/>
                  <a:gd name="T15" fmla="*/ 12 h 15"/>
                  <a:gd name="T16" fmla="*/ 3 w 9"/>
                  <a:gd name="T17" fmla="*/ 12 h 15"/>
                  <a:gd name="T18" fmla="*/ 5 w 9"/>
                  <a:gd name="T19" fmla="*/ 12 h 15"/>
                  <a:gd name="T20" fmla="*/ 7 w 9"/>
                  <a:gd name="T2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5">
                    <a:moveTo>
                      <a:pt x="7" y="1"/>
                    </a:moveTo>
                    <a:cubicBezTo>
                      <a:pt x="7" y="0"/>
                      <a:pt x="9" y="1"/>
                      <a:pt x="9" y="1"/>
                    </a:cubicBezTo>
                    <a:cubicBezTo>
                      <a:pt x="9" y="1"/>
                      <a:pt x="9" y="10"/>
                      <a:pt x="7" y="14"/>
                    </a:cubicBezTo>
                    <a:cubicBezTo>
                      <a:pt x="7" y="15"/>
                      <a:pt x="6" y="15"/>
                      <a:pt x="5" y="15"/>
                    </a:cubicBezTo>
                    <a:cubicBezTo>
                      <a:pt x="5" y="15"/>
                      <a:pt x="3" y="14"/>
                      <a:pt x="3" y="14"/>
                    </a:cubicBezTo>
                    <a:cubicBezTo>
                      <a:pt x="3" y="14"/>
                      <a:pt x="2" y="14"/>
                      <a:pt x="1" y="15"/>
                    </a:cubicBezTo>
                    <a:cubicBezTo>
                      <a:pt x="1" y="15"/>
                      <a:pt x="0" y="15"/>
                      <a:pt x="0" y="15"/>
                    </a:cubicBezTo>
                    <a:cubicBezTo>
                      <a:pt x="0" y="12"/>
                      <a:pt x="0" y="12"/>
                      <a:pt x="0" y="12"/>
                    </a:cubicBezTo>
                    <a:cubicBezTo>
                      <a:pt x="1" y="12"/>
                      <a:pt x="2" y="12"/>
                      <a:pt x="3" y="12"/>
                    </a:cubicBezTo>
                    <a:cubicBezTo>
                      <a:pt x="3" y="12"/>
                      <a:pt x="4" y="12"/>
                      <a:pt x="5" y="12"/>
                    </a:cubicBezTo>
                    <a:cubicBezTo>
                      <a:pt x="6" y="11"/>
                      <a:pt x="7" y="2"/>
                      <a:pt x="7" y="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53" name="Freeform 32"/>
              <p:cNvSpPr>
                <a:spLocks/>
              </p:cNvSpPr>
              <p:nvPr/>
            </p:nvSpPr>
            <p:spPr bwMode="auto">
              <a:xfrm>
                <a:off x="4331" y="1939"/>
                <a:ext cx="13" cy="23"/>
              </a:xfrm>
              <a:custGeom>
                <a:avLst/>
                <a:gdLst>
                  <a:gd name="T0" fmla="*/ 4 w 8"/>
                  <a:gd name="T1" fmla="*/ 0 h 15"/>
                  <a:gd name="T2" fmla="*/ 4 w 8"/>
                  <a:gd name="T3" fmla="*/ 12 h 15"/>
                  <a:gd name="T4" fmla="*/ 5 w 8"/>
                  <a:gd name="T5" fmla="*/ 12 h 15"/>
                  <a:gd name="T6" fmla="*/ 7 w 8"/>
                  <a:gd name="T7" fmla="*/ 12 h 15"/>
                  <a:gd name="T8" fmla="*/ 8 w 8"/>
                  <a:gd name="T9" fmla="*/ 12 h 15"/>
                  <a:gd name="T10" fmla="*/ 8 w 8"/>
                  <a:gd name="T11" fmla="*/ 15 h 15"/>
                  <a:gd name="T12" fmla="*/ 7 w 8"/>
                  <a:gd name="T13" fmla="*/ 15 h 15"/>
                  <a:gd name="T14" fmla="*/ 5 w 8"/>
                  <a:gd name="T15" fmla="*/ 15 h 15"/>
                  <a:gd name="T16" fmla="*/ 2 w 8"/>
                  <a:gd name="T17" fmla="*/ 14 h 15"/>
                  <a:gd name="T18" fmla="*/ 2 w 8"/>
                  <a:gd name="T19" fmla="*/ 0 h 15"/>
                  <a:gd name="T20" fmla="*/ 4 w 8"/>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5">
                    <a:moveTo>
                      <a:pt x="4" y="0"/>
                    </a:moveTo>
                    <a:cubicBezTo>
                      <a:pt x="5" y="1"/>
                      <a:pt x="3" y="11"/>
                      <a:pt x="4" y="12"/>
                    </a:cubicBezTo>
                    <a:cubicBezTo>
                      <a:pt x="5" y="12"/>
                      <a:pt x="5" y="12"/>
                      <a:pt x="5" y="12"/>
                    </a:cubicBezTo>
                    <a:cubicBezTo>
                      <a:pt x="6" y="12"/>
                      <a:pt x="7" y="12"/>
                      <a:pt x="7" y="12"/>
                    </a:cubicBezTo>
                    <a:cubicBezTo>
                      <a:pt x="7" y="12"/>
                      <a:pt x="8" y="12"/>
                      <a:pt x="8" y="12"/>
                    </a:cubicBezTo>
                    <a:cubicBezTo>
                      <a:pt x="8" y="15"/>
                      <a:pt x="8" y="15"/>
                      <a:pt x="8" y="15"/>
                    </a:cubicBezTo>
                    <a:cubicBezTo>
                      <a:pt x="7" y="15"/>
                      <a:pt x="7" y="15"/>
                      <a:pt x="7" y="15"/>
                    </a:cubicBezTo>
                    <a:cubicBezTo>
                      <a:pt x="6" y="14"/>
                      <a:pt x="5" y="15"/>
                      <a:pt x="5" y="15"/>
                    </a:cubicBezTo>
                    <a:cubicBezTo>
                      <a:pt x="4" y="15"/>
                      <a:pt x="2" y="15"/>
                      <a:pt x="2" y="14"/>
                    </a:cubicBezTo>
                    <a:cubicBezTo>
                      <a:pt x="0" y="12"/>
                      <a:pt x="2" y="1"/>
                      <a:pt x="2" y="0"/>
                    </a:cubicBezTo>
                    <a:cubicBezTo>
                      <a:pt x="2" y="0"/>
                      <a:pt x="4" y="0"/>
                      <a:pt x="4"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54" name="Freeform 33"/>
              <p:cNvSpPr>
                <a:spLocks/>
              </p:cNvSpPr>
              <p:nvPr/>
            </p:nvSpPr>
            <p:spPr bwMode="auto">
              <a:xfrm>
                <a:off x="3940" y="1885"/>
                <a:ext cx="5" cy="14"/>
              </a:xfrm>
              <a:custGeom>
                <a:avLst/>
                <a:gdLst>
                  <a:gd name="T0" fmla="*/ 3 w 3"/>
                  <a:gd name="T1" fmla="*/ 8 h 9"/>
                  <a:gd name="T2" fmla="*/ 3 w 3"/>
                  <a:gd name="T3" fmla="*/ 5 h 9"/>
                  <a:gd name="T4" fmla="*/ 3 w 3"/>
                  <a:gd name="T5" fmla="*/ 2 h 9"/>
                  <a:gd name="T6" fmla="*/ 2 w 3"/>
                  <a:gd name="T7" fmla="*/ 0 h 9"/>
                  <a:gd name="T8" fmla="*/ 1 w 3"/>
                  <a:gd name="T9" fmla="*/ 1 h 9"/>
                  <a:gd name="T10" fmla="*/ 1 w 3"/>
                  <a:gd name="T11" fmla="*/ 5 h 9"/>
                  <a:gd name="T12" fmla="*/ 3 w 3"/>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3" y="8"/>
                    </a:moveTo>
                    <a:cubicBezTo>
                      <a:pt x="3" y="7"/>
                      <a:pt x="3" y="6"/>
                      <a:pt x="3" y="5"/>
                    </a:cubicBezTo>
                    <a:cubicBezTo>
                      <a:pt x="3" y="4"/>
                      <a:pt x="3" y="3"/>
                      <a:pt x="3" y="2"/>
                    </a:cubicBezTo>
                    <a:cubicBezTo>
                      <a:pt x="3" y="1"/>
                      <a:pt x="2" y="0"/>
                      <a:pt x="2" y="0"/>
                    </a:cubicBezTo>
                    <a:cubicBezTo>
                      <a:pt x="1" y="0"/>
                      <a:pt x="1" y="0"/>
                      <a:pt x="1" y="1"/>
                    </a:cubicBezTo>
                    <a:cubicBezTo>
                      <a:pt x="0" y="2"/>
                      <a:pt x="0" y="4"/>
                      <a:pt x="1" y="5"/>
                    </a:cubicBezTo>
                    <a:cubicBezTo>
                      <a:pt x="1" y="5"/>
                      <a:pt x="2" y="9"/>
                      <a:pt x="3" y="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255" name="Freeform 34"/>
              <p:cNvSpPr>
                <a:spLocks/>
              </p:cNvSpPr>
              <p:nvPr/>
            </p:nvSpPr>
            <p:spPr bwMode="auto">
              <a:xfrm>
                <a:off x="3937" y="1921"/>
                <a:ext cx="19" cy="16"/>
              </a:xfrm>
              <a:custGeom>
                <a:avLst/>
                <a:gdLst>
                  <a:gd name="T0" fmla="*/ 10 w 12"/>
                  <a:gd name="T1" fmla="*/ 6 h 10"/>
                  <a:gd name="T2" fmla="*/ 9 w 12"/>
                  <a:gd name="T3" fmla="*/ 8 h 10"/>
                  <a:gd name="T4" fmla="*/ 9 w 12"/>
                  <a:gd name="T5" fmla="*/ 8 h 10"/>
                  <a:gd name="T6" fmla="*/ 7 w 12"/>
                  <a:gd name="T7" fmla="*/ 9 h 10"/>
                  <a:gd name="T8" fmla="*/ 6 w 12"/>
                  <a:gd name="T9" fmla="*/ 10 h 10"/>
                  <a:gd name="T10" fmla="*/ 2 w 12"/>
                  <a:gd name="T11" fmla="*/ 8 h 10"/>
                  <a:gd name="T12" fmla="*/ 1 w 12"/>
                  <a:gd name="T13" fmla="*/ 7 h 10"/>
                  <a:gd name="T14" fmla="*/ 1 w 12"/>
                  <a:gd name="T15" fmla="*/ 6 h 10"/>
                  <a:gd name="T16" fmla="*/ 0 w 12"/>
                  <a:gd name="T17" fmla="*/ 4 h 10"/>
                  <a:gd name="T18" fmla="*/ 4 w 12"/>
                  <a:gd name="T19" fmla="*/ 1 h 10"/>
                  <a:gd name="T20" fmla="*/ 11 w 12"/>
                  <a:gd name="T21" fmla="*/ 0 h 10"/>
                  <a:gd name="T22" fmla="*/ 11 w 12"/>
                  <a:gd name="T23" fmla="*/ 1 h 10"/>
                  <a:gd name="T24" fmla="*/ 10 w 12"/>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10" y="6"/>
                    </a:moveTo>
                    <a:cubicBezTo>
                      <a:pt x="10" y="7"/>
                      <a:pt x="9" y="8"/>
                      <a:pt x="9" y="8"/>
                    </a:cubicBezTo>
                    <a:cubicBezTo>
                      <a:pt x="9" y="8"/>
                      <a:pt x="9" y="8"/>
                      <a:pt x="9" y="8"/>
                    </a:cubicBezTo>
                    <a:cubicBezTo>
                      <a:pt x="9" y="8"/>
                      <a:pt x="7" y="10"/>
                      <a:pt x="7" y="9"/>
                    </a:cubicBezTo>
                    <a:cubicBezTo>
                      <a:pt x="7" y="9"/>
                      <a:pt x="6" y="10"/>
                      <a:pt x="6" y="10"/>
                    </a:cubicBezTo>
                    <a:cubicBezTo>
                      <a:pt x="5" y="10"/>
                      <a:pt x="2" y="9"/>
                      <a:pt x="2" y="8"/>
                    </a:cubicBezTo>
                    <a:cubicBezTo>
                      <a:pt x="1" y="8"/>
                      <a:pt x="1" y="7"/>
                      <a:pt x="1" y="7"/>
                    </a:cubicBezTo>
                    <a:cubicBezTo>
                      <a:pt x="1" y="7"/>
                      <a:pt x="1" y="6"/>
                      <a:pt x="1" y="6"/>
                    </a:cubicBezTo>
                    <a:cubicBezTo>
                      <a:pt x="1" y="5"/>
                      <a:pt x="0" y="5"/>
                      <a:pt x="0" y="4"/>
                    </a:cubicBezTo>
                    <a:cubicBezTo>
                      <a:pt x="1" y="2"/>
                      <a:pt x="3" y="2"/>
                      <a:pt x="4" y="1"/>
                    </a:cubicBezTo>
                    <a:cubicBezTo>
                      <a:pt x="5" y="1"/>
                      <a:pt x="10" y="0"/>
                      <a:pt x="11" y="0"/>
                    </a:cubicBezTo>
                    <a:cubicBezTo>
                      <a:pt x="11" y="0"/>
                      <a:pt x="11" y="1"/>
                      <a:pt x="11" y="1"/>
                    </a:cubicBezTo>
                    <a:cubicBezTo>
                      <a:pt x="12" y="3"/>
                      <a:pt x="11" y="5"/>
                      <a:pt x="10" y="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51" name="Freeform 35"/>
              <p:cNvSpPr>
                <a:spLocks/>
              </p:cNvSpPr>
              <p:nvPr/>
            </p:nvSpPr>
            <p:spPr bwMode="auto">
              <a:xfrm>
                <a:off x="4101" y="1887"/>
                <a:ext cx="5" cy="20"/>
              </a:xfrm>
              <a:custGeom>
                <a:avLst/>
                <a:gdLst>
                  <a:gd name="T0" fmla="*/ 1 w 3"/>
                  <a:gd name="T1" fmla="*/ 10 h 13"/>
                  <a:gd name="T2" fmla="*/ 0 w 3"/>
                  <a:gd name="T3" fmla="*/ 5 h 13"/>
                  <a:gd name="T4" fmla="*/ 2 w 3"/>
                  <a:gd name="T5" fmla="*/ 0 h 13"/>
                  <a:gd name="T6" fmla="*/ 3 w 3"/>
                  <a:gd name="T7" fmla="*/ 8 h 13"/>
                  <a:gd name="T8" fmla="*/ 3 w 3"/>
                  <a:gd name="T9" fmla="*/ 12 h 13"/>
                  <a:gd name="T10" fmla="*/ 3 w 3"/>
                  <a:gd name="T11" fmla="*/ 13 h 13"/>
                  <a:gd name="T12" fmla="*/ 2 w 3"/>
                  <a:gd name="T13" fmla="*/ 13 h 13"/>
                  <a:gd name="T14" fmla="*/ 1 w 3"/>
                  <a:gd name="T15" fmla="*/ 1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3">
                    <a:moveTo>
                      <a:pt x="1" y="10"/>
                    </a:moveTo>
                    <a:cubicBezTo>
                      <a:pt x="1" y="8"/>
                      <a:pt x="0" y="6"/>
                      <a:pt x="0" y="5"/>
                    </a:cubicBezTo>
                    <a:cubicBezTo>
                      <a:pt x="0" y="4"/>
                      <a:pt x="1" y="0"/>
                      <a:pt x="2" y="0"/>
                    </a:cubicBezTo>
                    <a:cubicBezTo>
                      <a:pt x="2" y="1"/>
                      <a:pt x="3" y="6"/>
                      <a:pt x="3" y="8"/>
                    </a:cubicBezTo>
                    <a:cubicBezTo>
                      <a:pt x="3" y="11"/>
                      <a:pt x="3" y="12"/>
                      <a:pt x="3" y="12"/>
                    </a:cubicBezTo>
                    <a:cubicBezTo>
                      <a:pt x="3" y="12"/>
                      <a:pt x="3" y="13"/>
                      <a:pt x="3" y="13"/>
                    </a:cubicBezTo>
                    <a:cubicBezTo>
                      <a:pt x="3" y="13"/>
                      <a:pt x="2" y="13"/>
                      <a:pt x="2" y="13"/>
                    </a:cubicBezTo>
                    <a:cubicBezTo>
                      <a:pt x="2" y="13"/>
                      <a:pt x="1" y="12"/>
                      <a:pt x="1" y="1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52" name="Freeform 36"/>
              <p:cNvSpPr>
                <a:spLocks/>
              </p:cNvSpPr>
              <p:nvPr/>
            </p:nvSpPr>
            <p:spPr bwMode="auto">
              <a:xfrm>
                <a:off x="4264" y="1885"/>
                <a:ext cx="12" cy="25"/>
              </a:xfrm>
              <a:custGeom>
                <a:avLst/>
                <a:gdLst>
                  <a:gd name="T0" fmla="*/ 0 w 8"/>
                  <a:gd name="T1" fmla="*/ 13 h 16"/>
                  <a:gd name="T2" fmla="*/ 1 w 8"/>
                  <a:gd name="T3" fmla="*/ 11 h 16"/>
                  <a:gd name="T4" fmla="*/ 1 w 8"/>
                  <a:gd name="T5" fmla="*/ 9 h 16"/>
                  <a:gd name="T6" fmla="*/ 3 w 8"/>
                  <a:gd name="T7" fmla="*/ 7 h 16"/>
                  <a:gd name="T8" fmla="*/ 4 w 8"/>
                  <a:gd name="T9" fmla="*/ 5 h 16"/>
                  <a:gd name="T10" fmla="*/ 6 w 8"/>
                  <a:gd name="T11" fmla="*/ 1 h 16"/>
                  <a:gd name="T12" fmla="*/ 7 w 8"/>
                  <a:gd name="T13" fmla="*/ 0 h 16"/>
                  <a:gd name="T14" fmla="*/ 6 w 8"/>
                  <a:gd name="T15" fmla="*/ 5 h 16"/>
                  <a:gd name="T16" fmla="*/ 6 w 8"/>
                  <a:gd name="T17" fmla="*/ 6 h 16"/>
                  <a:gd name="T18" fmla="*/ 5 w 8"/>
                  <a:gd name="T19" fmla="*/ 7 h 16"/>
                  <a:gd name="T20" fmla="*/ 5 w 8"/>
                  <a:gd name="T21" fmla="*/ 8 h 16"/>
                  <a:gd name="T22" fmla="*/ 4 w 8"/>
                  <a:gd name="T23" fmla="*/ 9 h 16"/>
                  <a:gd name="T24" fmla="*/ 4 w 8"/>
                  <a:gd name="T25" fmla="*/ 11 h 16"/>
                  <a:gd name="T26" fmla="*/ 2 w 8"/>
                  <a:gd name="T27" fmla="*/ 14 h 16"/>
                  <a:gd name="T28" fmla="*/ 0 w 8"/>
                  <a:gd name="T29" fmla="*/ 15 h 16"/>
                  <a:gd name="T30" fmla="*/ 0 w 8"/>
                  <a:gd name="T31"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6">
                    <a:moveTo>
                      <a:pt x="0" y="13"/>
                    </a:moveTo>
                    <a:cubicBezTo>
                      <a:pt x="1" y="12"/>
                      <a:pt x="1" y="11"/>
                      <a:pt x="1" y="11"/>
                    </a:cubicBezTo>
                    <a:cubicBezTo>
                      <a:pt x="1" y="11"/>
                      <a:pt x="1" y="10"/>
                      <a:pt x="1" y="9"/>
                    </a:cubicBezTo>
                    <a:cubicBezTo>
                      <a:pt x="1" y="9"/>
                      <a:pt x="2" y="9"/>
                      <a:pt x="3" y="7"/>
                    </a:cubicBezTo>
                    <a:cubicBezTo>
                      <a:pt x="4" y="5"/>
                      <a:pt x="4" y="5"/>
                      <a:pt x="4" y="5"/>
                    </a:cubicBezTo>
                    <a:cubicBezTo>
                      <a:pt x="5" y="3"/>
                      <a:pt x="6" y="1"/>
                      <a:pt x="6" y="1"/>
                    </a:cubicBezTo>
                    <a:cubicBezTo>
                      <a:pt x="7" y="0"/>
                      <a:pt x="7" y="0"/>
                      <a:pt x="7" y="0"/>
                    </a:cubicBezTo>
                    <a:cubicBezTo>
                      <a:pt x="8" y="0"/>
                      <a:pt x="7" y="4"/>
                      <a:pt x="6" y="5"/>
                    </a:cubicBezTo>
                    <a:cubicBezTo>
                      <a:pt x="6" y="6"/>
                      <a:pt x="6" y="6"/>
                      <a:pt x="6" y="6"/>
                    </a:cubicBezTo>
                    <a:cubicBezTo>
                      <a:pt x="5" y="8"/>
                      <a:pt x="6" y="7"/>
                      <a:pt x="5" y="7"/>
                    </a:cubicBezTo>
                    <a:cubicBezTo>
                      <a:pt x="5" y="7"/>
                      <a:pt x="5" y="8"/>
                      <a:pt x="5" y="8"/>
                    </a:cubicBezTo>
                    <a:cubicBezTo>
                      <a:pt x="5" y="9"/>
                      <a:pt x="5" y="9"/>
                      <a:pt x="4" y="9"/>
                    </a:cubicBezTo>
                    <a:cubicBezTo>
                      <a:pt x="4" y="10"/>
                      <a:pt x="4" y="11"/>
                      <a:pt x="4" y="11"/>
                    </a:cubicBezTo>
                    <a:cubicBezTo>
                      <a:pt x="3" y="12"/>
                      <a:pt x="2" y="13"/>
                      <a:pt x="2" y="14"/>
                    </a:cubicBezTo>
                    <a:cubicBezTo>
                      <a:pt x="1" y="14"/>
                      <a:pt x="1" y="15"/>
                      <a:pt x="0" y="15"/>
                    </a:cubicBezTo>
                    <a:cubicBezTo>
                      <a:pt x="0" y="16"/>
                      <a:pt x="0" y="14"/>
                      <a:pt x="0" y="1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53" name="Freeform 37"/>
              <p:cNvSpPr>
                <a:spLocks/>
              </p:cNvSpPr>
              <p:nvPr/>
            </p:nvSpPr>
            <p:spPr bwMode="auto">
              <a:xfrm>
                <a:off x="4236" y="1915"/>
                <a:ext cx="6" cy="8"/>
              </a:xfrm>
              <a:custGeom>
                <a:avLst/>
                <a:gdLst>
                  <a:gd name="T0" fmla="*/ 4 w 4"/>
                  <a:gd name="T1" fmla="*/ 4 h 5"/>
                  <a:gd name="T2" fmla="*/ 2 w 4"/>
                  <a:gd name="T3" fmla="*/ 5 h 5"/>
                  <a:gd name="T4" fmla="*/ 0 w 4"/>
                  <a:gd name="T5" fmla="*/ 3 h 5"/>
                  <a:gd name="T6" fmla="*/ 0 w 4"/>
                  <a:gd name="T7" fmla="*/ 2 h 5"/>
                  <a:gd name="T8" fmla="*/ 0 w 4"/>
                  <a:gd name="T9" fmla="*/ 1 h 5"/>
                  <a:gd name="T10" fmla="*/ 3 w 4"/>
                  <a:gd name="T11" fmla="*/ 0 h 5"/>
                  <a:gd name="T12" fmla="*/ 4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4"/>
                    </a:moveTo>
                    <a:cubicBezTo>
                      <a:pt x="3" y="4"/>
                      <a:pt x="3" y="4"/>
                      <a:pt x="2" y="5"/>
                    </a:cubicBezTo>
                    <a:cubicBezTo>
                      <a:pt x="2" y="5"/>
                      <a:pt x="0" y="4"/>
                      <a:pt x="0" y="3"/>
                    </a:cubicBezTo>
                    <a:cubicBezTo>
                      <a:pt x="0" y="3"/>
                      <a:pt x="0" y="2"/>
                      <a:pt x="0" y="2"/>
                    </a:cubicBezTo>
                    <a:cubicBezTo>
                      <a:pt x="0" y="2"/>
                      <a:pt x="0" y="1"/>
                      <a:pt x="0" y="1"/>
                    </a:cubicBezTo>
                    <a:cubicBezTo>
                      <a:pt x="1" y="1"/>
                      <a:pt x="2" y="0"/>
                      <a:pt x="3" y="0"/>
                    </a:cubicBezTo>
                    <a:cubicBezTo>
                      <a:pt x="3" y="0"/>
                      <a:pt x="4" y="4"/>
                      <a:pt x="4" y="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54" name="Freeform 38"/>
              <p:cNvSpPr>
                <a:spLocks/>
              </p:cNvSpPr>
              <p:nvPr/>
            </p:nvSpPr>
            <p:spPr bwMode="auto">
              <a:xfrm>
                <a:off x="4201" y="1906"/>
                <a:ext cx="4" cy="8"/>
              </a:xfrm>
              <a:custGeom>
                <a:avLst/>
                <a:gdLst>
                  <a:gd name="T0" fmla="*/ 2 w 2"/>
                  <a:gd name="T1" fmla="*/ 4 h 5"/>
                  <a:gd name="T2" fmla="*/ 1 w 2"/>
                  <a:gd name="T3" fmla="*/ 4 h 5"/>
                  <a:gd name="T4" fmla="*/ 1 w 2"/>
                  <a:gd name="T5" fmla="*/ 4 h 5"/>
                  <a:gd name="T6" fmla="*/ 1 w 2"/>
                  <a:gd name="T7" fmla="*/ 3 h 5"/>
                  <a:gd name="T8" fmla="*/ 0 w 2"/>
                  <a:gd name="T9" fmla="*/ 2 h 5"/>
                  <a:gd name="T10" fmla="*/ 0 w 2"/>
                  <a:gd name="T11" fmla="*/ 2 h 5"/>
                  <a:gd name="T12" fmla="*/ 0 w 2"/>
                  <a:gd name="T13" fmla="*/ 1 h 5"/>
                  <a:gd name="T14" fmla="*/ 0 w 2"/>
                  <a:gd name="T15" fmla="*/ 1 h 5"/>
                  <a:gd name="T16" fmla="*/ 1 w 2"/>
                  <a:gd name="T17" fmla="*/ 0 h 5"/>
                  <a:gd name="T18" fmla="*/ 2 w 2"/>
                  <a:gd name="T19" fmla="*/ 0 h 5"/>
                  <a:gd name="T20" fmla="*/ 2 w 2"/>
                  <a:gd name="T21" fmla="*/ 2 h 5"/>
                  <a:gd name="T22" fmla="*/ 2 w 2"/>
                  <a:gd name="T23" fmla="*/ 3 h 5"/>
                  <a:gd name="T24" fmla="*/ 2 w 2"/>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5">
                    <a:moveTo>
                      <a:pt x="2" y="4"/>
                    </a:moveTo>
                    <a:cubicBezTo>
                      <a:pt x="2" y="5"/>
                      <a:pt x="2" y="5"/>
                      <a:pt x="1" y="4"/>
                    </a:cubicBezTo>
                    <a:cubicBezTo>
                      <a:pt x="1" y="4"/>
                      <a:pt x="1" y="5"/>
                      <a:pt x="1" y="4"/>
                    </a:cubicBezTo>
                    <a:cubicBezTo>
                      <a:pt x="1" y="4"/>
                      <a:pt x="1" y="4"/>
                      <a:pt x="1" y="3"/>
                    </a:cubicBezTo>
                    <a:cubicBezTo>
                      <a:pt x="0" y="3"/>
                      <a:pt x="0" y="3"/>
                      <a:pt x="0" y="2"/>
                    </a:cubicBezTo>
                    <a:cubicBezTo>
                      <a:pt x="0" y="2"/>
                      <a:pt x="0" y="2"/>
                      <a:pt x="0" y="2"/>
                    </a:cubicBezTo>
                    <a:cubicBezTo>
                      <a:pt x="0" y="2"/>
                      <a:pt x="0" y="1"/>
                      <a:pt x="0" y="1"/>
                    </a:cubicBezTo>
                    <a:cubicBezTo>
                      <a:pt x="0" y="1"/>
                      <a:pt x="0" y="1"/>
                      <a:pt x="0" y="1"/>
                    </a:cubicBezTo>
                    <a:cubicBezTo>
                      <a:pt x="0" y="0"/>
                      <a:pt x="1" y="0"/>
                      <a:pt x="1" y="0"/>
                    </a:cubicBezTo>
                    <a:cubicBezTo>
                      <a:pt x="1" y="0"/>
                      <a:pt x="2" y="0"/>
                      <a:pt x="2" y="0"/>
                    </a:cubicBezTo>
                    <a:cubicBezTo>
                      <a:pt x="2" y="0"/>
                      <a:pt x="2" y="1"/>
                      <a:pt x="2" y="2"/>
                    </a:cubicBezTo>
                    <a:cubicBezTo>
                      <a:pt x="2" y="2"/>
                      <a:pt x="2" y="3"/>
                      <a:pt x="2" y="3"/>
                    </a:cubicBezTo>
                    <a:cubicBezTo>
                      <a:pt x="2" y="3"/>
                      <a:pt x="2" y="4"/>
                      <a:pt x="2" y="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sp>
            <p:nvSpPr>
              <p:cNvPr id="55" name="Freeform 39"/>
              <p:cNvSpPr>
                <a:spLocks/>
              </p:cNvSpPr>
              <p:nvPr/>
            </p:nvSpPr>
            <p:spPr bwMode="auto">
              <a:xfrm>
                <a:off x="4069" y="1906"/>
                <a:ext cx="3" cy="6"/>
              </a:xfrm>
              <a:custGeom>
                <a:avLst/>
                <a:gdLst>
                  <a:gd name="T0" fmla="*/ 2 w 2"/>
                  <a:gd name="T1" fmla="*/ 3 h 4"/>
                  <a:gd name="T2" fmla="*/ 2 w 2"/>
                  <a:gd name="T3" fmla="*/ 0 h 4"/>
                  <a:gd name="T4" fmla="*/ 1 w 2"/>
                  <a:gd name="T5" fmla="*/ 0 h 4"/>
                  <a:gd name="T6" fmla="*/ 0 w 2"/>
                  <a:gd name="T7" fmla="*/ 0 h 4"/>
                  <a:gd name="T8" fmla="*/ 0 w 2"/>
                  <a:gd name="T9" fmla="*/ 2 h 4"/>
                  <a:gd name="T10" fmla="*/ 1 w 2"/>
                  <a:gd name="T11" fmla="*/ 4 h 4"/>
                  <a:gd name="T12" fmla="*/ 2 w 2"/>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3"/>
                    </a:moveTo>
                    <a:cubicBezTo>
                      <a:pt x="2" y="3"/>
                      <a:pt x="2" y="1"/>
                      <a:pt x="2" y="0"/>
                    </a:cubicBezTo>
                    <a:cubicBezTo>
                      <a:pt x="2" y="0"/>
                      <a:pt x="1" y="0"/>
                      <a:pt x="1" y="0"/>
                    </a:cubicBezTo>
                    <a:cubicBezTo>
                      <a:pt x="1" y="0"/>
                      <a:pt x="0" y="0"/>
                      <a:pt x="0" y="0"/>
                    </a:cubicBezTo>
                    <a:cubicBezTo>
                      <a:pt x="0" y="1"/>
                      <a:pt x="0" y="1"/>
                      <a:pt x="0" y="2"/>
                    </a:cubicBezTo>
                    <a:cubicBezTo>
                      <a:pt x="0" y="3"/>
                      <a:pt x="0" y="3"/>
                      <a:pt x="1" y="4"/>
                    </a:cubicBezTo>
                    <a:cubicBezTo>
                      <a:pt x="1" y="4"/>
                      <a:pt x="2" y="3"/>
                      <a:pt x="2" y="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kern="1200" dirty="0">
                  <a:solidFill>
                    <a:prstClr val="black"/>
                  </a:solidFill>
                  <a:ea typeface="+mn-ea"/>
                </a:endParaRPr>
              </a:p>
            </p:txBody>
          </p:sp>
        </p:grpSp>
      </p:grpSp>
      <p:sp>
        <p:nvSpPr>
          <p:cNvPr id="256" name="Title 1"/>
          <p:cNvSpPr txBox="1">
            <a:spLocks/>
          </p:cNvSpPr>
          <p:nvPr/>
        </p:nvSpPr>
        <p:spPr bwMode="auto">
          <a:xfrm>
            <a:off x="1334473" y="231983"/>
            <a:ext cx="6390085" cy="22502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23" rIns="0" bIns="34223" numCol="1" anchor="ctr" anchorCtr="0" compatLnSpc="1">
            <a:prstTxWarp prst="textNoShape">
              <a:avLst/>
            </a:prstTxWarp>
          </a:bodyPr>
          <a:lstStyle>
            <a:lvl1pPr algn="l" defTabSz="456294" rtl="0" eaLnBrk="0" fontAlgn="base" hangingPunct="0">
              <a:lnSpc>
                <a:spcPct val="90000"/>
              </a:lnSpc>
              <a:spcBef>
                <a:spcPct val="0"/>
              </a:spcBef>
              <a:spcAft>
                <a:spcPct val="0"/>
              </a:spcAft>
              <a:defRPr sz="2700" i="1">
                <a:solidFill>
                  <a:srgbClr val="FFFFFF"/>
                </a:solidFill>
                <a:effectLst>
                  <a:outerShdw blurRad="50800" dist="38100" dir="2700000" algn="tl" rotWithShape="0">
                    <a:srgbClr val="000000">
                      <a:alpha val="43000"/>
                    </a:srgbClr>
                  </a:outerShdw>
                </a:effectLst>
                <a:latin typeface="+mn-lt"/>
                <a:ea typeface="ＭＳ Ｐゴシック" charset="0"/>
                <a:cs typeface="+mj-cs"/>
              </a:defRPr>
            </a:lvl1pPr>
            <a:lvl2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2pPr>
            <a:lvl3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3pPr>
            <a:lvl4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4pPr>
            <a:lvl5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5pPr>
            <a:lvl6pPr marL="456294"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6pPr>
            <a:lvl7pPr marL="912583"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7pPr>
            <a:lvl8pPr marL="1368877"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8pPr>
            <a:lvl9pPr marL="1825168"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9pPr>
          </a:lstStyle>
          <a:p>
            <a:r>
              <a:rPr lang="en-US" sz="2100" b="1" dirty="0"/>
              <a:t>VF Corporation – Historic Momentum</a:t>
            </a:r>
          </a:p>
        </p:txBody>
      </p:sp>
    </p:spTree>
    <p:extLst>
      <p:ext uri="{BB962C8B-B14F-4D97-AF65-F5344CB8AC3E}">
        <p14:creationId xmlns:p14="http://schemas.microsoft.com/office/powerpoint/2010/main" val="799357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186" y="225720"/>
            <a:ext cx="6390085" cy="225028"/>
          </a:xfrm>
        </p:spPr>
        <p:txBody>
          <a:bodyPr/>
          <a:lstStyle/>
          <a:p>
            <a:r>
              <a:rPr lang="en-US" sz="2100" b="1" dirty="0"/>
              <a:t>Supply Chain Systems</a:t>
            </a:r>
          </a:p>
        </p:txBody>
      </p:sp>
      <p:pic>
        <p:nvPicPr>
          <p:cNvPr id="4" name="Picture 3"/>
          <p:cNvPicPr>
            <a:picLocks noChangeAspect="1"/>
          </p:cNvPicPr>
          <p:nvPr/>
        </p:nvPicPr>
        <p:blipFill>
          <a:blip r:embed="rId2"/>
          <a:stretch>
            <a:fillRect/>
          </a:stretch>
        </p:blipFill>
        <p:spPr>
          <a:xfrm>
            <a:off x="3929659" y="1154281"/>
            <a:ext cx="4071341" cy="3105380"/>
          </a:xfrm>
          <a:prstGeom prst="rect">
            <a:avLst/>
          </a:prstGeom>
        </p:spPr>
      </p:pic>
      <p:pic>
        <p:nvPicPr>
          <p:cNvPr id="6" name="Picture 5"/>
          <p:cNvPicPr>
            <a:picLocks noChangeAspect="1"/>
          </p:cNvPicPr>
          <p:nvPr/>
        </p:nvPicPr>
        <p:blipFill>
          <a:blip r:embed="rId3"/>
          <a:stretch>
            <a:fillRect/>
          </a:stretch>
        </p:blipFill>
        <p:spPr>
          <a:xfrm>
            <a:off x="4785057" y="2036615"/>
            <a:ext cx="278739" cy="153591"/>
          </a:xfrm>
          <a:prstGeom prst="rect">
            <a:avLst/>
          </a:prstGeom>
        </p:spPr>
      </p:pic>
      <p:pic>
        <p:nvPicPr>
          <p:cNvPr id="7" name="Picture 6"/>
          <p:cNvPicPr>
            <a:picLocks noChangeAspect="1"/>
          </p:cNvPicPr>
          <p:nvPr/>
        </p:nvPicPr>
        <p:blipFill>
          <a:blip r:embed="rId4"/>
          <a:stretch>
            <a:fillRect/>
          </a:stretch>
        </p:blipFill>
        <p:spPr>
          <a:xfrm>
            <a:off x="5439592" y="4075912"/>
            <a:ext cx="693500" cy="240899"/>
          </a:xfrm>
          <a:prstGeom prst="rect">
            <a:avLst/>
          </a:prstGeom>
        </p:spPr>
      </p:pic>
      <p:sp>
        <p:nvSpPr>
          <p:cNvPr id="3" name="Text Placeholder 2"/>
          <p:cNvSpPr>
            <a:spLocks noGrp="1"/>
          </p:cNvSpPr>
          <p:nvPr>
            <p:ph type="body" sz="half" idx="1"/>
          </p:nvPr>
        </p:nvSpPr>
        <p:spPr>
          <a:xfrm>
            <a:off x="1320185" y="828753"/>
            <a:ext cx="2724027" cy="2983774"/>
          </a:xfrm>
          <a:ln>
            <a:noFill/>
          </a:ln>
        </p:spPr>
        <p:txBody>
          <a:bodyPr/>
          <a:lstStyle/>
          <a:p>
            <a:r>
              <a:rPr lang="en-US" dirty="0" smtClean="0">
                <a:solidFill>
                  <a:schemeClr val="tx1"/>
                </a:solidFill>
              </a:rPr>
              <a:t>Sourcing balance</a:t>
            </a:r>
          </a:p>
          <a:p>
            <a:pPr lvl="1"/>
            <a:r>
              <a:rPr lang="en-US" dirty="0" smtClean="0">
                <a:solidFill>
                  <a:schemeClr val="tx1"/>
                </a:solidFill>
              </a:rPr>
              <a:t>25% Owned Manufacturing</a:t>
            </a:r>
          </a:p>
          <a:p>
            <a:pPr lvl="1"/>
            <a:r>
              <a:rPr lang="en-US" dirty="0" smtClean="0">
                <a:solidFill>
                  <a:schemeClr val="tx1"/>
                </a:solidFill>
              </a:rPr>
              <a:t>35% Third Way</a:t>
            </a:r>
          </a:p>
          <a:p>
            <a:pPr lvl="1"/>
            <a:r>
              <a:rPr lang="en-US" dirty="0" smtClean="0">
                <a:solidFill>
                  <a:schemeClr val="tx1"/>
                </a:solidFill>
              </a:rPr>
              <a:t>40% Sourced</a:t>
            </a:r>
            <a:endParaRPr lang="en-US" dirty="0">
              <a:solidFill>
                <a:schemeClr val="tx1"/>
              </a:solidFill>
            </a:endParaRPr>
          </a:p>
          <a:p>
            <a:r>
              <a:rPr lang="en-US" dirty="0" smtClean="0">
                <a:solidFill>
                  <a:schemeClr val="tx1"/>
                </a:solidFill>
              </a:rPr>
              <a:t>Global Business Technology provides a powerful platform</a:t>
            </a:r>
          </a:p>
          <a:p>
            <a:r>
              <a:rPr lang="en-US" dirty="0" smtClean="0">
                <a:solidFill>
                  <a:schemeClr val="tx1"/>
                </a:solidFill>
              </a:rPr>
              <a:t>Proven technology partnerships</a:t>
            </a:r>
          </a:p>
          <a:p>
            <a:r>
              <a:rPr lang="en-US" dirty="0" smtClean="0">
                <a:solidFill>
                  <a:schemeClr val="tx1"/>
                </a:solidFill>
              </a:rPr>
              <a:t>Diverse application strategies with best in class performance</a:t>
            </a:r>
          </a:p>
          <a:p>
            <a:r>
              <a:rPr lang="en-US" dirty="0" smtClean="0">
                <a:solidFill>
                  <a:schemeClr val="tx1"/>
                </a:solidFill>
              </a:rPr>
              <a:t>Supply Chain Systems support production through fulfillment, all systems needed to meet the dynamics business in a complex apparel and footwear world.</a:t>
            </a:r>
          </a:p>
        </p:txBody>
      </p:sp>
    </p:spTree>
    <p:extLst>
      <p:ext uri="{BB962C8B-B14F-4D97-AF65-F5344CB8AC3E}">
        <p14:creationId xmlns:p14="http://schemas.microsoft.com/office/powerpoint/2010/main" val="643369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4" end="4"/>
                                            </p:txEl>
                                          </p:spTgt>
                                        </p:tgtEl>
                                        <p:attrNameLst>
                                          <p:attrName>style.opacity</p:attrName>
                                        </p:attrNameLst>
                                      </p:cBhvr>
                                      <p:to>
                                        <p:strVal val="0.5"/>
                                      </p:to>
                                    </p:set>
                                    <p:animEffect filter="image" prLst="opacity: 0.5">
                                      <p:cBhvr rctx="IE">
                                        <p:cTn id="7" dur="indefinite"/>
                                        <p:tgtEl>
                                          <p:spTgt spid="3">
                                            <p:txEl>
                                              <p:pRg st="4" end="4"/>
                                            </p:txEl>
                                          </p:spTgt>
                                        </p:tgtEl>
                                      </p:cBhvr>
                                    </p:animEffect>
                                  </p:childTnLst>
                                </p:cTn>
                              </p:par>
                              <p:par>
                                <p:cTn id="8" presetID="9" presetClass="emph" presetSubtype="0" nodeType="withEffect">
                                  <p:stCondLst>
                                    <p:cond delay="0"/>
                                  </p:stCondLst>
                                  <p:childTnLst>
                                    <p:set>
                                      <p:cBhvr rctx="PPT">
                                        <p:cTn id="9" dur="indefinite"/>
                                        <p:tgtEl>
                                          <p:spTgt spid="3">
                                            <p:txEl>
                                              <p:pRg st="0" end="0"/>
                                            </p:txEl>
                                          </p:spTgt>
                                        </p:tgtEl>
                                        <p:attrNameLst>
                                          <p:attrName>style.opacity</p:attrName>
                                        </p:attrNameLst>
                                      </p:cBhvr>
                                      <p:to>
                                        <p:strVal val="0.5"/>
                                      </p:to>
                                    </p:set>
                                    <p:animEffect filter="image" prLst="opacity: 0.5">
                                      <p:cBhvr rctx="IE">
                                        <p:cTn id="10" dur="indefinite"/>
                                        <p:tgtEl>
                                          <p:spTgt spid="3">
                                            <p:txEl>
                                              <p:pRg st="0" end="0"/>
                                            </p:txEl>
                                          </p:spTgt>
                                        </p:tgtEl>
                                      </p:cBhvr>
                                    </p:animEffect>
                                  </p:childTnLst>
                                </p:cTn>
                              </p:par>
                              <p:par>
                                <p:cTn id="11" presetID="9" presetClass="emph" presetSubtype="0" nodeType="withEffect">
                                  <p:stCondLst>
                                    <p:cond delay="0"/>
                                  </p:stCondLst>
                                  <p:childTnLst>
                                    <p:set>
                                      <p:cBhvr rctx="PPT">
                                        <p:cTn id="12" dur="indefinite"/>
                                        <p:tgtEl>
                                          <p:spTgt spid="3">
                                            <p:txEl>
                                              <p:pRg st="1" end="1"/>
                                            </p:txEl>
                                          </p:spTgt>
                                        </p:tgtEl>
                                        <p:attrNameLst>
                                          <p:attrName>style.opacity</p:attrName>
                                        </p:attrNameLst>
                                      </p:cBhvr>
                                      <p:to>
                                        <p:strVal val="0.5"/>
                                      </p:to>
                                    </p:set>
                                    <p:animEffect filter="image" prLst="opacity: 0.5">
                                      <p:cBhvr rctx="IE">
                                        <p:cTn id="13" dur="indefinite"/>
                                        <p:tgtEl>
                                          <p:spTgt spid="3">
                                            <p:txEl>
                                              <p:pRg st="1" end="1"/>
                                            </p:txEl>
                                          </p:spTgt>
                                        </p:tgtEl>
                                      </p:cBhvr>
                                    </p:animEffect>
                                  </p:childTnLst>
                                </p:cTn>
                              </p:par>
                              <p:par>
                                <p:cTn id="14" presetID="9" presetClass="emph" presetSubtype="0" nodeType="withEffect">
                                  <p:stCondLst>
                                    <p:cond delay="0"/>
                                  </p:stCondLst>
                                  <p:childTnLst>
                                    <p:set>
                                      <p:cBhvr rctx="PPT">
                                        <p:cTn id="15" dur="indefinite"/>
                                        <p:tgtEl>
                                          <p:spTgt spid="3">
                                            <p:txEl>
                                              <p:pRg st="2" end="2"/>
                                            </p:txEl>
                                          </p:spTgt>
                                        </p:tgtEl>
                                        <p:attrNameLst>
                                          <p:attrName>style.opacity</p:attrName>
                                        </p:attrNameLst>
                                      </p:cBhvr>
                                      <p:to>
                                        <p:strVal val="0.5"/>
                                      </p:to>
                                    </p:set>
                                    <p:animEffect filter="image" prLst="opacity: 0.5">
                                      <p:cBhvr rctx="IE">
                                        <p:cTn id="16" dur="indefinite"/>
                                        <p:tgtEl>
                                          <p:spTgt spid="3">
                                            <p:txEl>
                                              <p:pRg st="2" end="2"/>
                                            </p:txEl>
                                          </p:spTgt>
                                        </p:tgtEl>
                                      </p:cBhvr>
                                    </p:animEffect>
                                  </p:childTnLst>
                                </p:cTn>
                              </p:par>
                              <p:par>
                                <p:cTn id="17" presetID="9" presetClass="emph" presetSubtype="0" nodeType="withEffect">
                                  <p:stCondLst>
                                    <p:cond delay="0"/>
                                  </p:stCondLst>
                                  <p:childTnLst>
                                    <p:set>
                                      <p:cBhvr rctx="PPT">
                                        <p:cTn id="18" dur="indefinite"/>
                                        <p:tgtEl>
                                          <p:spTgt spid="3">
                                            <p:txEl>
                                              <p:pRg st="3" end="3"/>
                                            </p:txEl>
                                          </p:spTgt>
                                        </p:tgtEl>
                                        <p:attrNameLst>
                                          <p:attrName>style.opacity</p:attrName>
                                        </p:attrNameLst>
                                      </p:cBhvr>
                                      <p:to>
                                        <p:strVal val="0.5"/>
                                      </p:to>
                                    </p:set>
                                    <p:animEffect filter="image" prLst="opacity: 0.5">
                                      <p:cBhvr rctx="IE">
                                        <p:cTn id="19" dur="indefinite"/>
                                        <p:tgtEl>
                                          <p:spTgt spid="3">
                                            <p:txEl>
                                              <p:pRg st="3" end="3"/>
                                            </p:txEl>
                                          </p:spTgt>
                                        </p:tgtEl>
                                      </p:cBhvr>
                                    </p:animEffect>
                                  </p:childTnLst>
                                </p:cTn>
                              </p:par>
                              <p:par>
                                <p:cTn id="20" presetID="9" presetClass="emph" presetSubtype="0" nodeType="withEffect">
                                  <p:stCondLst>
                                    <p:cond delay="0"/>
                                  </p:stCondLst>
                                  <p:childTnLst>
                                    <p:set>
                                      <p:cBhvr rctx="PPT">
                                        <p:cTn id="21" dur="indefinite"/>
                                        <p:tgtEl>
                                          <p:spTgt spid="3">
                                            <p:txEl>
                                              <p:pRg st="5" end="5"/>
                                            </p:txEl>
                                          </p:spTgt>
                                        </p:tgtEl>
                                        <p:attrNameLst>
                                          <p:attrName>style.opacity</p:attrName>
                                        </p:attrNameLst>
                                      </p:cBhvr>
                                      <p:to>
                                        <p:strVal val="0.5"/>
                                      </p:to>
                                    </p:set>
                                    <p:animEffect filter="image" prLst="opacity: 0.5">
                                      <p:cBhvr rctx="IE">
                                        <p:cTn id="22" dur="indefinite"/>
                                        <p:tgtEl>
                                          <p:spTgt spid="3">
                                            <p:txEl>
                                              <p:pRg st="5" end="5"/>
                                            </p:txEl>
                                          </p:spTgt>
                                        </p:tgtEl>
                                      </p:cBhvr>
                                    </p:animEffect>
                                  </p:childTnLst>
                                </p:cTn>
                              </p:par>
                              <p:par>
                                <p:cTn id="23" presetID="9" presetClass="emph" presetSubtype="0" nodeType="withEffect">
                                  <p:stCondLst>
                                    <p:cond delay="0"/>
                                  </p:stCondLst>
                                  <p:childTnLst>
                                    <p:set>
                                      <p:cBhvr rctx="PPT">
                                        <p:cTn id="24" dur="indefinite"/>
                                        <p:tgtEl>
                                          <p:spTgt spid="3">
                                            <p:txEl>
                                              <p:pRg st="6" end="6"/>
                                            </p:txEl>
                                          </p:spTgt>
                                        </p:tgtEl>
                                        <p:attrNameLst>
                                          <p:attrName>style.opacity</p:attrName>
                                        </p:attrNameLst>
                                      </p:cBhvr>
                                      <p:to>
                                        <p:strVal val="0.5"/>
                                      </p:to>
                                    </p:set>
                                    <p:animEffect filter="image" prLst="opacity: 0.5">
                                      <p:cBhvr rctx="IE">
                                        <p:cTn id="25" dur="indefinite"/>
                                        <p:tgtEl>
                                          <p:spTgt spid="3">
                                            <p:txEl>
                                              <p:pRg st="6" end="6"/>
                                            </p:txEl>
                                          </p:spTgt>
                                        </p:tgtEl>
                                      </p:cBhvr>
                                    </p:animEffect>
                                  </p:childTnLst>
                                </p:cTn>
                              </p:par>
                              <p:par>
                                <p:cTn id="26" presetID="9" presetClass="emph" presetSubtype="0" nodeType="withEffect">
                                  <p:stCondLst>
                                    <p:cond delay="0"/>
                                  </p:stCondLst>
                                  <p:childTnLst>
                                    <p:set>
                                      <p:cBhvr rctx="PPT">
                                        <p:cTn id="27" dur="indefinite"/>
                                        <p:tgtEl>
                                          <p:spTgt spid="3">
                                            <p:txEl>
                                              <p:pRg st="7" end="7"/>
                                            </p:txEl>
                                          </p:spTgt>
                                        </p:tgtEl>
                                        <p:attrNameLst>
                                          <p:attrName>style.opacity</p:attrName>
                                        </p:attrNameLst>
                                      </p:cBhvr>
                                      <p:to>
                                        <p:strVal val="0.5"/>
                                      </p:to>
                                    </p:set>
                                    <p:animEffect filter="image" prLst="opacity: 0.5">
                                      <p:cBhvr rctx="IE">
                                        <p:cTn id="28" dur="indefinite"/>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186" y="226322"/>
            <a:ext cx="6390085" cy="225028"/>
          </a:xfrm>
        </p:spPr>
        <p:txBody>
          <a:bodyPr/>
          <a:lstStyle/>
          <a:p>
            <a:r>
              <a:rPr lang="en-US" b="1" dirty="0" smtClean="0"/>
              <a:t>What is Master Data Management, and Why?</a:t>
            </a:r>
            <a:endParaRPr lang="en-US" b="1" dirty="0"/>
          </a:p>
        </p:txBody>
      </p:sp>
      <p:sp>
        <p:nvSpPr>
          <p:cNvPr id="5" name="Rectangle 7"/>
          <p:cNvSpPr>
            <a:spLocks noGrp="1" noChangeArrowheads="1"/>
          </p:cNvSpPr>
          <p:nvPr>
            <p:ph idx="1"/>
          </p:nvPr>
        </p:nvSpPr>
        <p:spPr>
          <a:xfrm>
            <a:off x="1246445" y="1061815"/>
            <a:ext cx="3337152" cy="3552353"/>
          </a:xfr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r>
              <a:rPr lang="en-US" sz="1050" b="1" i="1" dirty="0"/>
              <a:t>Master Data</a:t>
            </a:r>
            <a:r>
              <a:rPr lang="en-US" sz="1050" b="1" dirty="0"/>
              <a:t> </a:t>
            </a:r>
            <a:r>
              <a:rPr lang="en-US" sz="1050" dirty="0"/>
              <a:t>refers to critical non-transactional data entities such as product, customer, supplier, location, materials, etc.</a:t>
            </a:r>
          </a:p>
          <a:p>
            <a:r>
              <a:rPr lang="en-US" sz="1050" i="1" dirty="0"/>
              <a:t>Master Data</a:t>
            </a:r>
            <a:r>
              <a:rPr lang="en-US" sz="1050" dirty="0"/>
              <a:t> is typically managed by business users and may include reference data such as hierarchies and lookup codes</a:t>
            </a:r>
          </a:p>
          <a:p>
            <a:r>
              <a:rPr lang="en-US" sz="1050" b="1" i="1" dirty="0"/>
              <a:t>MDM</a:t>
            </a:r>
            <a:r>
              <a:rPr lang="en-US" sz="1050" i="1" dirty="0"/>
              <a:t> (Master Data Management)</a:t>
            </a:r>
            <a:r>
              <a:rPr lang="en-US" sz="1050" dirty="0"/>
              <a:t> is a set of processes, governance, policies, standards and tools that consistently define and manage the master data of an organization</a:t>
            </a:r>
          </a:p>
          <a:p>
            <a:pPr marL="0" indent="0">
              <a:buNone/>
            </a:pPr>
            <a:r>
              <a:rPr lang="en-US" sz="1050" b="1" dirty="0"/>
              <a:t>MDM is about …</a:t>
            </a:r>
          </a:p>
          <a:p>
            <a:r>
              <a:rPr lang="en-US" sz="1050" dirty="0"/>
              <a:t>Establishing a single source of </a:t>
            </a:r>
            <a:r>
              <a:rPr lang="en-US" sz="1050" b="1" dirty="0"/>
              <a:t>truth</a:t>
            </a:r>
            <a:r>
              <a:rPr lang="en-US" sz="1050" dirty="0"/>
              <a:t> for master data</a:t>
            </a:r>
          </a:p>
          <a:p>
            <a:r>
              <a:rPr lang="en-US" sz="1050" b="1" dirty="0"/>
              <a:t>Syndicating</a:t>
            </a:r>
            <a:r>
              <a:rPr lang="en-US" sz="1050" dirty="0"/>
              <a:t> or cross-referencing master data across heterogeneous systems for consistency and quality</a:t>
            </a:r>
          </a:p>
          <a:p>
            <a:r>
              <a:rPr lang="en-US" sz="1050" dirty="0"/>
              <a:t>It’s more of processes. </a:t>
            </a:r>
            <a:r>
              <a:rPr lang="en-US" sz="1050" u="sng" dirty="0"/>
              <a:t>Technology is only an enabler</a:t>
            </a:r>
          </a:p>
        </p:txBody>
      </p:sp>
      <p:sp>
        <p:nvSpPr>
          <p:cNvPr id="6" name="Rectangle 7"/>
          <p:cNvSpPr>
            <a:spLocks noGrp="1" noChangeArrowheads="1"/>
          </p:cNvSpPr>
          <p:nvPr>
            <p:ph idx="1"/>
          </p:nvPr>
        </p:nvSpPr>
        <p:spPr>
          <a:xfrm>
            <a:off x="4709966" y="1061815"/>
            <a:ext cx="3031161" cy="3552353"/>
          </a:xfrm>
          <a:noFill/>
        </p:spPr>
        <p:txBody>
          <a:bodyPr/>
          <a:lstStyle/>
          <a:p>
            <a:r>
              <a:rPr lang="en-US" sz="1050" dirty="0"/>
              <a:t>Enterprises struggle with fragmented and inconsistent master data, leading to ill-informed decisions</a:t>
            </a:r>
          </a:p>
          <a:p>
            <a:r>
              <a:rPr lang="en-US" sz="1050" dirty="0"/>
              <a:t>MDM addresses the Data Quality problem</a:t>
            </a:r>
          </a:p>
          <a:p>
            <a:pPr lvl="1"/>
            <a:r>
              <a:rPr lang="en-US" dirty="0"/>
              <a:t>Data Errors - 30% of data in systems is wrong</a:t>
            </a:r>
          </a:p>
          <a:p>
            <a:pPr lvl="1"/>
            <a:r>
              <a:rPr lang="en-US" dirty="0"/>
              <a:t>Productivity Loss – 25 minutes manual cleansing / </a:t>
            </a:r>
            <a:r>
              <a:rPr lang="en-US" dirty="0" smtClean="0"/>
              <a:t>SKU / </a:t>
            </a:r>
            <a:r>
              <a:rPr lang="en-US" dirty="0"/>
              <a:t>year</a:t>
            </a:r>
          </a:p>
          <a:p>
            <a:pPr lvl="1"/>
            <a:r>
              <a:rPr lang="en-US" dirty="0"/>
              <a:t>Delayed Time To Market – 4 weeks to introduce new products</a:t>
            </a:r>
          </a:p>
          <a:p>
            <a:pPr lvl="1"/>
            <a:r>
              <a:rPr lang="en-US" dirty="0"/>
              <a:t>Invoice Deductions – 43% of invoices result in deductions</a:t>
            </a:r>
          </a:p>
          <a:p>
            <a:pPr lvl="1"/>
            <a:r>
              <a:rPr lang="en-US" dirty="0"/>
              <a:t>Lost sales – Up to 3.5% of sales per year</a:t>
            </a:r>
          </a:p>
          <a:p>
            <a:pPr lvl="1"/>
            <a:r>
              <a:rPr lang="en-US" dirty="0"/>
              <a:t>Higher costs – </a:t>
            </a:r>
            <a:r>
              <a:rPr lang="en-US" dirty="0" smtClean="0"/>
              <a:t>procurement, transportation</a:t>
            </a:r>
            <a:r>
              <a:rPr lang="en-US" dirty="0"/>
              <a:t>, warehousing, compliance, digital asset management, print </a:t>
            </a:r>
            <a:r>
              <a:rPr lang="en-US" dirty="0" smtClean="0"/>
              <a:t>publishing</a:t>
            </a:r>
          </a:p>
          <a:p>
            <a:r>
              <a:rPr lang="en-US" sz="1050" dirty="0"/>
              <a:t>Helps reduce costs, improve decisions, and increase sales</a:t>
            </a:r>
          </a:p>
        </p:txBody>
      </p:sp>
      <p:sp>
        <p:nvSpPr>
          <p:cNvPr id="7" name="Rectangle 6"/>
          <p:cNvSpPr txBox="1">
            <a:spLocks noChangeArrowheads="1"/>
          </p:cNvSpPr>
          <p:nvPr/>
        </p:nvSpPr>
        <p:spPr bwMode="auto">
          <a:xfrm>
            <a:off x="4847220" y="461771"/>
            <a:ext cx="3475945" cy="70247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23" rIns="0" bIns="34223" numCol="1" anchor="ctr" anchorCtr="0" compatLnSpc="1">
            <a:prstTxWarp prst="textNoShape">
              <a:avLst/>
            </a:prstTxWarp>
          </a:bodyPr>
          <a:lstStyle>
            <a:lvl1pPr algn="l" defTabSz="456294" rtl="0" eaLnBrk="0" fontAlgn="base" hangingPunct="0">
              <a:lnSpc>
                <a:spcPct val="90000"/>
              </a:lnSpc>
              <a:spcBef>
                <a:spcPct val="0"/>
              </a:spcBef>
              <a:spcAft>
                <a:spcPct val="0"/>
              </a:spcAft>
              <a:defRPr sz="2700" i="1">
                <a:solidFill>
                  <a:srgbClr val="FFFFFF"/>
                </a:solidFill>
                <a:effectLst>
                  <a:outerShdw blurRad="50800" dist="38100" dir="2700000" algn="tl" rotWithShape="0">
                    <a:srgbClr val="000000">
                      <a:alpha val="43000"/>
                    </a:srgbClr>
                  </a:outerShdw>
                </a:effectLst>
                <a:latin typeface="+mn-lt"/>
                <a:ea typeface="ＭＳ Ｐゴシック" charset="0"/>
                <a:cs typeface="+mj-cs"/>
              </a:defRPr>
            </a:lvl1pPr>
            <a:lvl2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2pPr>
            <a:lvl3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3pPr>
            <a:lvl4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4pPr>
            <a:lvl5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5pPr>
            <a:lvl6pPr marL="456294"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6pPr>
            <a:lvl7pPr marL="912583"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7pPr>
            <a:lvl8pPr marL="1368877"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8pPr>
            <a:lvl9pPr marL="1825168"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9pPr>
          </a:lstStyle>
          <a:p>
            <a:r>
              <a:rPr lang="en-US" sz="2025" i="0" dirty="0">
                <a:solidFill>
                  <a:srgbClr val="000000"/>
                </a:solidFill>
              </a:rPr>
              <a:t>Why does MDM matter?</a:t>
            </a:r>
          </a:p>
        </p:txBody>
      </p:sp>
      <p:sp>
        <p:nvSpPr>
          <p:cNvPr id="8" name="Rectangle 6"/>
          <p:cNvSpPr txBox="1">
            <a:spLocks noChangeArrowheads="1"/>
          </p:cNvSpPr>
          <p:nvPr/>
        </p:nvSpPr>
        <p:spPr bwMode="auto">
          <a:xfrm>
            <a:off x="1338618" y="443975"/>
            <a:ext cx="3475945" cy="70247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4223" rIns="0" bIns="34223" numCol="1" anchor="ctr" anchorCtr="0" compatLnSpc="1">
            <a:prstTxWarp prst="textNoShape">
              <a:avLst/>
            </a:prstTxWarp>
          </a:bodyPr>
          <a:lstStyle>
            <a:lvl1pPr algn="l" defTabSz="456294" rtl="0" eaLnBrk="0" fontAlgn="base" hangingPunct="0">
              <a:lnSpc>
                <a:spcPct val="90000"/>
              </a:lnSpc>
              <a:spcBef>
                <a:spcPct val="0"/>
              </a:spcBef>
              <a:spcAft>
                <a:spcPct val="0"/>
              </a:spcAft>
              <a:defRPr sz="2700" i="1">
                <a:solidFill>
                  <a:srgbClr val="FFFFFF"/>
                </a:solidFill>
                <a:effectLst>
                  <a:outerShdw blurRad="50800" dist="38100" dir="2700000" algn="tl" rotWithShape="0">
                    <a:srgbClr val="000000">
                      <a:alpha val="43000"/>
                    </a:srgbClr>
                  </a:outerShdw>
                </a:effectLst>
                <a:latin typeface="+mn-lt"/>
                <a:ea typeface="ＭＳ Ｐゴシック" charset="0"/>
                <a:cs typeface="+mj-cs"/>
              </a:defRPr>
            </a:lvl1pPr>
            <a:lvl2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2pPr>
            <a:lvl3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3pPr>
            <a:lvl4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4pPr>
            <a:lvl5pPr algn="l" defTabSz="456294" rtl="0" eaLnBrk="0" fontAlgn="base" hangingPunct="0">
              <a:lnSpc>
                <a:spcPct val="90000"/>
              </a:lnSpc>
              <a:spcBef>
                <a:spcPct val="0"/>
              </a:spcBef>
              <a:spcAft>
                <a:spcPct val="0"/>
              </a:spcAft>
              <a:defRPr sz="2400" i="1">
                <a:solidFill>
                  <a:srgbClr val="FFFFFF"/>
                </a:solidFill>
                <a:latin typeface="Impact" pitchFamily="34" charset="0"/>
                <a:ea typeface="ＭＳ Ｐゴシック" charset="0"/>
                <a:cs typeface="Arial" pitchFamily="34" charset="0"/>
              </a:defRPr>
            </a:lvl5pPr>
            <a:lvl6pPr marL="456294"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6pPr>
            <a:lvl7pPr marL="912583"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7pPr>
            <a:lvl8pPr marL="1368877"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8pPr>
            <a:lvl9pPr marL="1825168" algn="l" defTabSz="456294" rtl="0" fontAlgn="base">
              <a:lnSpc>
                <a:spcPct val="90000"/>
              </a:lnSpc>
              <a:spcBef>
                <a:spcPct val="0"/>
              </a:spcBef>
              <a:spcAft>
                <a:spcPct val="0"/>
              </a:spcAft>
              <a:defRPr sz="2400" i="1">
                <a:solidFill>
                  <a:srgbClr val="FFFFFF"/>
                </a:solidFill>
                <a:latin typeface="Impact" pitchFamily="34" charset="0"/>
                <a:cs typeface="Arial" pitchFamily="34" charset="0"/>
              </a:defRPr>
            </a:lvl9pPr>
          </a:lstStyle>
          <a:p>
            <a:r>
              <a:rPr lang="en-US" sz="2025" i="0" dirty="0">
                <a:solidFill>
                  <a:srgbClr val="000000"/>
                </a:solidFill>
              </a:rPr>
              <a:t>What is MDM?</a:t>
            </a:r>
          </a:p>
        </p:txBody>
      </p:sp>
    </p:spTree>
    <p:extLst>
      <p:ext uri="{BB962C8B-B14F-4D97-AF65-F5344CB8AC3E}">
        <p14:creationId xmlns:p14="http://schemas.microsoft.com/office/powerpoint/2010/main" val="230580241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92335" y="2930978"/>
            <a:ext cx="3284390" cy="1845343"/>
          </a:xfrm>
          <a:prstGeom prst="rect">
            <a:avLst/>
          </a:prstGeom>
        </p:spPr>
      </p:pic>
      <p:sp>
        <p:nvSpPr>
          <p:cNvPr id="2" name="Title 1"/>
          <p:cNvSpPr>
            <a:spLocks noGrp="1"/>
          </p:cNvSpPr>
          <p:nvPr>
            <p:ph type="title"/>
          </p:nvPr>
        </p:nvSpPr>
        <p:spPr>
          <a:xfrm>
            <a:off x="1312812" y="224608"/>
            <a:ext cx="6390085" cy="225028"/>
          </a:xfrm>
        </p:spPr>
        <p:txBody>
          <a:bodyPr/>
          <a:lstStyle/>
          <a:p>
            <a:r>
              <a:rPr lang="en-US" sz="2100" b="1" dirty="0"/>
              <a:t>Why MDM, Why Now?</a:t>
            </a:r>
          </a:p>
        </p:txBody>
      </p:sp>
      <p:pic>
        <p:nvPicPr>
          <p:cNvPr id="57" name="Picture 56"/>
          <p:cNvPicPr>
            <a:picLocks noChangeAspect="1"/>
          </p:cNvPicPr>
          <p:nvPr/>
        </p:nvPicPr>
        <p:blipFill>
          <a:blip r:embed="rId3"/>
          <a:stretch>
            <a:fillRect/>
          </a:stretch>
        </p:blipFill>
        <p:spPr>
          <a:xfrm>
            <a:off x="3858784" y="605013"/>
            <a:ext cx="4142216" cy="2467061"/>
          </a:xfrm>
          <a:prstGeom prst="rect">
            <a:avLst/>
          </a:prstGeom>
        </p:spPr>
      </p:pic>
      <p:sp>
        <p:nvSpPr>
          <p:cNvPr id="58" name="TextBox 57"/>
          <p:cNvSpPr txBox="1"/>
          <p:nvPr/>
        </p:nvSpPr>
        <p:spPr>
          <a:xfrm>
            <a:off x="1246445" y="761764"/>
            <a:ext cx="2247869" cy="3624069"/>
          </a:xfrm>
          <a:prstGeom prst="rect">
            <a:avLst/>
          </a:prstGeom>
          <a:noFill/>
        </p:spPr>
        <p:txBody>
          <a:bodyPr wrap="square" rtlCol="0">
            <a:spAutoFit/>
          </a:bodyPr>
          <a:lstStyle/>
          <a:p>
            <a:pPr marL="214313" indent="-214313">
              <a:buFont typeface="Arial" panose="020B0604020202020204" pitchFamily="34" charset="0"/>
              <a:buChar char="•"/>
            </a:pPr>
            <a:r>
              <a:rPr lang="en-US" sz="1350" kern="1200" dirty="0">
                <a:ea typeface="+mn-ea"/>
              </a:rPr>
              <a:t>VF Acquired Timberland in 2011</a:t>
            </a:r>
          </a:p>
          <a:p>
            <a:pPr marL="214313" indent="-214313">
              <a:buFont typeface="Arial" panose="020B0604020202020204" pitchFamily="34" charset="0"/>
              <a:buChar char="•"/>
            </a:pPr>
            <a:endParaRPr lang="en-US" sz="1350" kern="1200" dirty="0">
              <a:ea typeface="+mn-ea"/>
            </a:endParaRPr>
          </a:p>
          <a:p>
            <a:pPr marL="214313" indent="-214313">
              <a:buFont typeface="Arial" panose="020B0604020202020204" pitchFamily="34" charset="0"/>
              <a:buChar char="•"/>
            </a:pPr>
            <a:r>
              <a:rPr lang="en-US" sz="1350" kern="1200" dirty="0">
                <a:ea typeface="+mn-ea"/>
              </a:rPr>
              <a:t>Need to consolidated business operations onto a common platform</a:t>
            </a:r>
          </a:p>
          <a:p>
            <a:pPr marL="214313" indent="-214313">
              <a:buFont typeface="Arial" panose="020B0604020202020204" pitchFamily="34" charset="0"/>
              <a:buChar char="•"/>
            </a:pPr>
            <a:endParaRPr lang="en-US" sz="1350" kern="1200" dirty="0">
              <a:ea typeface="+mn-ea"/>
            </a:endParaRPr>
          </a:p>
          <a:p>
            <a:pPr marL="214313" indent="-214313">
              <a:buFont typeface="Arial" panose="020B0604020202020204" pitchFamily="34" charset="0"/>
              <a:buChar char="•"/>
            </a:pPr>
            <a:r>
              <a:rPr lang="en-US" sz="1350" kern="1200" dirty="0">
                <a:ea typeface="+mn-ea"/>
              </a:rPr>
              <a:t>Outdoor and Action Sports is VF’s fastest growing coalition</a:t>
            </a:r>
          </a:p>
          <a:p>
            <a:pPr marL="214313" indent="-214313">
              <a:buFont typeface="Arial" panose="020B0604020202020204" pitchFamily="34" charset="0"/>
              <a:buChar char="•"/>
            </a:pPr>
            <a:endParaRPr lang="en-US" sz="1350" kern="1200" dirty="0">
              <a:ea typeface="+mn-ea"/>
            </a:endParaRPr>
          </a:p>
          <a:p>
            <a:pPr marL="214313" indent="-214313">
              <a:buFont typeface="Arial" panose="020B0604020202020204" pitchFamily="34" charset="0"/>
              <a:buChar char="•"/>
            </a:pPr>
            <a:r>
              <a:rPr lang="en-US" sz="1350" kern="1200" dirty="0">
                <a:ea typeface="+mn-ea"/>
              </a:rPr>
              <a:t>Upgrade to SAP entailed complexity reduction, driving more functionality to supporting applications</a:t>
            </a:r>
          </a:p>
          <a:p>
            <a:pPr marL="214313" indent="-214313">
              <a:buFont typeface="Arial" panose="020B0604020202020204" pitchFamily="34" charset="0"/>
              <a:buChar char="•"/>
            </a:pPr>
            <a:endParaRPr lang="en-US" sz="1350" kern="1200" dirty="0">
              <a:ea typeface="+mn-ea"/>
            </a:endParaRPr>
          </a:p>
        </p:txBody>
      </p:sp>
      <p:sp>
        <p:nvSpPr>
          <p:cNvPr id="59" name="TextBox 58"/>
          <p:cNvSpPr txBox="1"/>
          <p:nvPr/>
        </p:nvSpPr>
        <p:spPr>
          <a:xfrm>
            <a:off x="1344417" y="4518127"/>
            <a:ext cx="3031641" cy="461665"/>
          </a:xfrm>
          <a:prstGeom prst="rect">
            <a:avLst/>
          </a:prstGeom>
          <a:noFill/>
        </p:spPr>
        <p:txBody>
          <a:bodyPr wrap="square" rtlCol="0">
            <a:spAutoFit/>
          </a:bodyPr>
          <a:lstStyle/>
          <a:p>
            <a:r>
              <a:rPr lang="en-US" sz="1200" b="1" kern="1200" dirty="0">
                <a:ea typeface="+mn-ea"/>
              </a:rPr>
              <a:t>It was time for </a:t>
            </a:r>
            <a:r>
              <a:rPr lang="en-US" sz="1200" b="1" u="sng" kern="1200" dirty="0">
                <a:ea typeface="+mn-ea"/>
              </a:rPr>
              <a:t>centralized</a:t>
            </a:r>
            <a:r>
              <a:rPr lang="en-US" sz="1200" b="1" kern="1200" dirty="0">
                <a:ea typeface="+mn-ea"/>
              </a:rPr>
              <a:t> Master Data !</a:t>
            </a:r>
          </a:p>
        </p:txBody>
      </p:sp>
    </p:spTree>
    <p:extLst>
      <p:ext uri="{BB962C8B-B14F-4D97-AF65-F5344CB8AC3E}">
        <p14:creationId xmlns:p14="http://schemas.microsoft.com/office/powerpoint/2010/main" val="221629627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103" y="228822"/>
            <a:ext cx="6390085" cy="225028"/>
          </a:xfrm>
        </p:spPr>
        <p:txBody>
          <a:bodyPr/>
          <a:lstStyle/>
          <a:p>
            <a:r>
              <a:rPr lang="en-US" b="1" dirty="0" smtClean="0"/>
              <a:t>What Did </a:t>
            </a:r>
            <a:r>
              <a:rPr lang="en-US" b="1" dirty="0"/>
              <a:t>W</a:t>
            </a:r>
            <a:r>
              <a:rPr lang="en-US" b="1" dirty="0" smtClean="0"/>
              <a:t>e Implement?</a:t>
            </a:r>
            <a:endParaRPr lang="en-US" b="1" dirty="0"/>
          </a:p>
        </p:txBody>
      </p:sp>
      <p:sp>
        <p:nvSpPr>
          <p:cNvPr id="6" name="Rectangle 7"/>
          <p:cNvSpPr>
            <a:spLocks noGrp="1" noChangeArrowheads="1"/>
          </p:cNvSpPr>
          <p:nvPr>
            <p:ph idx="1"/>
          </p:nvPr>
        </p:nvSpPr>
        <p:spPr>
          <a:xfrm>
            <a:off x="1224646" y="657884"/>
            <a:ext cx="3445328" cy="3552353"/>
          </a:xfrm>
          <a:noFill/>
        </p:spPr>
        <p:txBody>
          <a:bodyPr/>
          <a:lstStyle/>
          <a:p>
            <a:r>
              <a:rPr lang="en-US" sz="1050" dirty="0"/>
              <a:t>The Acadia project drove MDM requirements and timeline, 3.5 year project encompassing 2 major go-lives: Timberland, Outdoor and Action Sports</a:t>
            </a:r>
          </a:p>
          <a:p>
            <a:r>
              <a:rPr lang="en-US" sz="1050" dirty="0"/>
              <a:t>Attribute values and business rules were derived from the SAP AFS platform and existing transactional systems.</a:t>
            </a:r>
          </a:p>
          <a:p>
            <a:r>
              <a:rPr lang="en-US" sz="1050" dirty="0"/>
              <a:t>MDM’s scope included 3 domains:  Vendor, Customer and Material</a:t>
            </a:r>
          </a:p>
          <a:p>
            <a:r>
              <a:rPr lang="en-US" sz="1050" dirty="0"/>
              <a:t>MDM Syndicates data through SOA integration to 11 core applications (global).</a:t>
            </a:r>
          </a:p>
          <a:p>
            <a:pPr marL="0" indent="0">
              <a:buNone/>
            </a:pPr>
            <a:r>
              <a:rPr lang="en-US" sz="1050" b="1" dirty="0"/>
              <a:t>And, what we Learned…</a:t>
            </a:r>
          </a:p>
          <a:p>
            <a:r>
              <a:rPr lang="en-US" sz="1050" dirty="0"/>
              <a:t>Not all data is Master Data. We removed Product Informational Records (PIR) relating material to sourcing to cost</a:t>
            </a:r>
          </a:p>
          <a:p>
            <a:r>
              <a:rPr lang="en-US" sz="1050" dirty="0"/>
              <a:t>Highly normalized data is difficult for reporting in volume. We built a cache based Audit Report</a:t>
            </a:r>
          </a:p>
          <a:p>
            <a:r>
              <a:rPr lang="en-US" sz="1050" dirty="0"/>
              <a:t>Data quality is critical across applications. We are building an Operational Data Store.</a:t>
            </a:r>
          </a:p>
          <a:p>
            <a:r>
              <a:rPr lang="en-US" sz="1050" dirty="0"/>
              <a:t>The impact of Organizational Change by introducing MDM into the business cycle.</a:t>
            </a:r>
          </a:p>
          <a:p>
            <a:endParaRPr lang="en-US" sz="1050" dirty="0"/>
          </a:p>
          <a:p>
            <a:endParaRPr lang="en-US" sz="1050" dirty="0"/>
          </a:p>
        </p:txBody>
      </p:sp>
      <p:pic>
        <p:nvPicPr>
          <p:cNvPr id="5" name="Picture 4"/>
          <p:cNvPicPr>
            <a:picLocks noChangeAspect="1"/>
          </p:cNvPicPr>
          <p:nvPr/>
        </p:nvPicPr>
        <p:blipFill>
          <a:blip r:embed="rId2"/>
          <a:stretch>
            <a:fillRect/>
          </a:stretch>
        </p:blipFill>
        <p:spPr>
          <a:xfrm>
            <a:off x="4776107" y="837912"/>
            <a:ext cx="3110592" cy="955221"/>
          </a:xfrm>
          <a:prstGeom prst="rect">
            <a:avLst/>
          </a:prstGeom>
        </p:spPr>
      </p:pic>
      <p:sp>
        <p:nvSpPr>
          <p:cNvPr id="3" name="TextBox 2"/>
          <p:cNvSpPr txBox="1"/>
          <p:nvPr/>
        </p:nvSpPr>
        <p:spPr>
          <a:xfrm>
            <a:off x="4833257" y="1859072"/>
            <a:ext cx="2310248" cy="761747"/>
          </a:xfrm>
          <a:prstGeom prst="rect">
            <a:avLst/>
          </a:prstGeom>
          <a:noFill/>
        </p:spPr>
        <p:txBody>
          <a:bodyPr wrap="none" rtlCol="0">
            <a:spAutoFit/>
          </a:bodyPr>
          <a:lstStyle/>
          <a:p>
            <a:r>
              <a:rPr lang="en-US" sz="1200" b="1" u="sng" kern="1200" dirty="0">
                <a:solidFill>
                  <a:srgbClr val="1F497D">
                    <a:lumMod val="60000"/>
                    <a:lumOff val="40000"/>
                  </a:srgbClr>
                </a:solidFill>
                <a:ea typeface="+mn-ea"/>
              </a:rPr>
              <a:t>Entity definition, # attributes</a:t>
            </a:r>
            <a:r>
              <a:rPr lang="en-US" sz="1200" kern="1200" dirty="0">
                <a:ea typeface="+mn-ea"/>
              </a:rPr>
              <a:t>:</a:t>
            </a:r>
          </a:p>
          <a:p>
            <a:pPr marL="342900" lvl="1"/>
            <a:r>
              <a:rPr lang="en-US" sz="1050" kern="1200" dirty="0">
                <a:ea typeface="+mn-ea"/>
              </a:rPr>
              <a:t>Material	298</a:t>
            </a:r>
          </a:p>
          <a:p>
            <a:pPr marL="342900" lvl="1"/>
            <a:r>
              <a:rPr lang="en-US" sz="1050" kern="1200" dirty="0">
                <a:ea typeface="+mn-ea"/>
              </a:rPr>
              <a:t>Customer 	196</a:t>
            </a:r>
          </a:p>
          <a:p>
            <a:pPr marL="342900" lvl="1"/>
            <a:r>
              <a:rPr lang="en-US" sz="1050" kern="1200" dirty="0">
                <a:ea typeface="+mn-ea"/>
              </a:rPr>
              <a:t>Vendor 	143</a:t>
            </a:r>
          </a:p>
        </p:txBody>
      </p:sp>
      <p:pic>
        <p:nvPicPr>
          <p:cNvPr id="4" name="Picture 3"/>
          <p:cNvPicPr>
            <a:picLocks noChangeAspect="1"/>
          </p:cNvPicPr>
          <p:nvPr/>
        </p:nvPicPr>
        <p:blipFill>
          <a:blip r:embed="rId3"/>
          <a:stretch>
            <a:fillRect/>
          </a:stretch>
        </p:blipFill>
        <p:spPr>
          <a:xfrm>
            <a:off x="4423789" y="2663674"/>
            <a:ext cx="3552092" cy="1820447"/>
          </a:xfrm>
          <a:prstGeom prst="rect">
            <a:avLst/>
          </a:prstGeom>
        </p:spPr>
      </p:pic>
    </p:spTree>
    <p:extLst>
      <p:ext uri="{BB962C8B-B14F-4D97-AF65-F5344CB8AC3E}">
        <p14:creationId xmlns:p14="http://schemas.microsoft.com/office/powerpoint/2010/main" val="198058683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6599" y="228822"/>
            <a:ext cx="6390085" cy="225028"/>
          </a:xfrm>
        </p:spPr>
        <p:txBody>
          <a:bodyPr/>
          <a:lstStyle/>
          <a:p>
            <a:r>
              <a:rPr lang="en-US" b="1" dirty="0" smtClean="0"/>
              <a:t>Master Data Governance During Acadia</a:t>
            </a:r>
            <a:endParaRPr lang="en-US" b="1" dirty="0"/>
          </a:p>
        </p:txBody>
      </p:sp>
      <p:sp>
        <p:nvSpPr>
          <p:cNvPr id="8" name="Rectangle 5"/>
          <p:cNvSpPr>
            <a:spLocks noChangeArrowheads="1"/>
          </p:cNvSpPr>
          <p:nvPr/>
        </p:nvSpPr>
        <p:spPr bwMode="auto">
          <a:xfrm>
            <a:off x="1384659" y="650881"/>
            <a:ext cx="3130191" cy="263516"/>
          </a:xfrm>
          <a:prstGeom prst="rect">
            <a:avLst/>
          </a:prstGeom>
          <a:solidFill>
            <a:schemeClr val="accent1">
              <a:lumMod val="75000"/>
            </a:schemeClr>
          </a:solidFill>
          <a:ln w="12700" algn="ctr">
            <a:noFill/>
            <a:round/>
            <a:headEnd/>
            <a:tailEnd/>
          </a:ln>
        </p:spPr>
        <p:txBody>
          <a:bodyPr lIns="54864" tIns="54864" rIns="54864" bIns="54864" anchor="ctr"/>
          <a:lstStyle/>
          <a:p>
            <a:pPr algn="ctr" eaLnBrk="0" fontAlgn="base" hangingPunct="0">
              <a:lnSpc>
                <a:spcPct val="106000"/>
              </a:lnSpc>
              <a:spcBef>
                <a:spcPct val="0"/>
              </a:spcBef>
              <a:spcAft>
                <a:spcPct val="0"/>
              </a:spcAft>
              <a:defRPr/>
            </a:pPr>
            <a:r>
              <a:rPr lang="en-US" sz="1200" kern="1200" dirty="0">
                <a:solidFill>
                  <a:srgbClr val="FFFFFF"/>
                </a:solidFill>
                <a:ea typeface="+mn-ea"/>
                <a:cs typeface="Arial" charset="0"/>
              </a:rPr>
              <a:t>Current State</a:t>
            </a:r>
          </a:p>
        </p:txBody>
      </p:sp>
      <p:sp>
        <p:nvSpPr>
          <p:cNvPr id="9" name="Rectangle 6"/>
          <p:cNvSpPr>
            <a:spLocks noChangeArrowheads="1"/>
          </p:cNvSpPr>
          <p:nvPr/>
        </p:nvSpPr>
        <p:spPr bwMode="auto">
          <a:xfrm>
            <a:off x="4693801" y="650881"/>
            <a:ext cx="3165963" cy="263516"/>
          </a:xfrm>
          <a:prstGeom prst="rect">
            <a:avLst/>
          </a:prstGeom>
          <a:solidFill>
            <a:schemeClr val="accent1">
              <a:lumMod val="75000"/>
            </a:schemeClr>
          </a:solidFill>
          <a:ln w="12700" algn="ctr">
            <a:noFill/>
            <a:round/>
            <a:headEnd/>
            <a:tailEnd/>
          </a:ln>
        </p:spPr>
        <p:txBody>
          <a:bodyPr lIns="54864" tIns="54864" rIns="54864" bIns="54864" anchor="ctr"/>
          <a:lstStyle/>
          <a:p>
            <a:pPr algn="ctr" eaLnBrk="0" fontAlgn="base" hangingPunct="0">
              <a:lnSpc>
                <a:spcPct val="106000"/>
              </a:lnSpc>
              <a:spcBef>
                <a:spcPct val="0"/>
              </a:spcBef>
              <a:spcAft>
                <a:spcPct val="0"/>
              </a:spcAft>
              <a:defRPr/>
            </a:pPr>
            <a:r>
              <a:rPr lang="en-US" sz="1200" kern="1200" dirty="0">
                <a:solidFill>
                  <a:srgbClr val="FFFFFF"/>
                </a:solidFill>
                <a:ea typeface="+mn-ea"/>
                <a:cs typeface="Arial" charset="0"/>
              </a:rPr>
              <a:t>Desired State</a:t>
            </a:r>
          </a:p>
        </p:txBody>
      </p:sp>
      <p:sp>
        <p:nvSpPr>
          <p:cNvPr id="10" name="Rectangle 3"/>
          <p:cNvSpPr txBox="1">
            <a:spLocks noChangeArrowheads="1"/>
          </p:cNvSpPr>
          <p:nvPr/>
        </p:nvSpPr>
        <p:spPr bwMode="gray">
          <a:xfrm>
            <a:off x="4628484" y="969651"/>
            <a:ext cx="3231280" cy="1679972"/>
          </a:xfrm>
          <a:prstGeom prst="rect">
            <a:avLst/>
          </a:prstGeom>
          <a:noFill/>
          <a:ln w="9525" algn="ctr">
            <a:noFill/>
            <a:miter lim="800000"/>
            <a:headEnd/>
            <a:tailEnd/>
          </a:ln>
        </p:spPr>
        <p:txBody>
          <a:bodyPr/>
          <a:lstStyle/>
          <a:p>
            <a:pPr marL="127397" lvl="1" indent="-126206" fontAlgn="base">
              <a:lnSpc>
                <a:spcPct val="106000"/>
              </a:lnSpc>
              <a:spcBef>
                <a:spcPct val="60000"/>
              </a:spcBef>
              <a:spcAft>
                <a:spcPct val="0"/>
              </a:spcAft>
              <a:buClr>
                <a:srgbClr val="000000"/>
              </a:buClr>
              <a:buFont typeface="Arial" pitchFamily="34" charset="0"/>
              <a:buChar char="▪"/>
              <a:defRPr/>
            </a:pPr>
            <a:r>
              <a:rPr lang="en-US" sz="788" kern="1200" dirty="0">
                <a:ea typeface="+mn-ea"/>
                <a:cs typeface="Arial" charset="0"/>
              </a:rPr>
              <a:t>Implement</a:t>
            </a:r>
            <a:r>
              <a:rPr lang="en-US" sz="750" kern="1200" dirty="0">
                <a:ea typeface="+mn-ea"/>
                <a:cs typeface="Arial" charset="0"/>
              </a:rPr>
              <a:t> a comprehensive governance framework to deliver improved enterprise data management and drive business benefits</a:t>
            </a:r>
          </a:p>
          <a:p>
            <a:pPr marL="127397" lvl="1" indent="-126206" fontAlgn="base">
              <a:lnSpc>
                <a:spcPct val="106000"/>
              </a:lnSpc>
              <a:spcBef>
                <a:spcPct val="60000"/>
              </a:spcBef>
              <a:spcAft>
                <a:spcPct val="0"/>
              </a:spcAft>
              <a:buClr>
                <a:srgbClr val="000000"/>
              </a:buClr>
              <a:buFont typeface="Arial" pitchFamily="34" charset="0"/>
              <a:buChar char="▪"/>
              <a:defRPr/>
            </a:pPr>
            <a:r>
              <a:rPr lang="en-US" sz="750" kern="1200" dirty="0">
                <a:ea typeface="+mn-ea"/>
                <a:cs typeface="Arial" charset="0"/>
              </a:rPr>
              <a:t>Align data governance initiatives and strategic projects</a:t>
            </a:r>
          </a:p>
          <a:p>
            <a:pPr marL="127397" lvl="1" indent="-126206" fontAlgn="base">
              <a:lnSpc>
                <a:spcPct val="106000"/>
              </a:lnSpc>
              <a:spcBef>
                <a:spcPct val="60000"/>
              </a:spcBef>
              <a:spcAft>
                <a:spcPct val="0"/>
              </a:spcAft>
              <a:buClr>
                <a:srgbClr val="000000"/>
              </a:buClr>
              <a:buFont typeface="Arial" pitchFamily="34" charset="0"/>
              <a:buChar char="▪"/>
              <a:defRPr/>
            </a:pPr>
            <a:r>
              <a:rPr lang="en-US" sz="750" kern="1200" dirty="0">
                <a:ea typeface="+mn-ea"/>
                <a:cs typeface="Arial" charset="0"/>
              </a:rPr>
              <a:t>Provide governance on key enterprise master data to improve data quality across the enterprise without creating a regulatory/governance bottleneck</a:t>
            </a:r>
          </a:p>
          <a:p>
            <a:pPr marL="127397" lvl="1" indent="-126206" fontAlgn="base">
              <a:lnSpc>
                <a:spcPct val="106000"/>
              </a:lnSpc>
              <a:spcBef>
                <a:spcPct val="60000"/>
              </a:spcBef>
              <a:spcAft>
                <a:spcPct val="0"/>
              </a:spcAft>
              <a:buClr>
                <a:srgbClr val="000000"/>
              </a:buClr>
              <a:buFont typeface="Arial" pitchFamily="34" charset="0"/>
              <a:buChar char="▪"/>
              <a:defRPr/>
            </a:pPr>
            <a:r>
              <a:rPr lang="en-US" sz="750" kern="1200" dirty="0">
                <a:ea typeface="+mn-ea"/>
                <a:cs typeface="Arial" charset="0"/>
              </a:rPr>
              <a:t>Align key stakeholder groups</a:t>
            </a:r>
          </a:p>
          <a:p>
            <a:pPr marL="127397" lvl="1" indent="-126206" fontAlgn="base">
              <a:lnSpc>
                <a:spcPct val="106000"/>
              </a:lnSpc>
              <a:spcBef>
                <a:spcPct val="60000"/>
              </a:spcBef>
              <a:spcAft>
                <a:spcPct val="0"/>
              </a:spcAft>
              <a:buClr>
                <a:srgbClr val="000000"/>
              </a:buClr>
              <a:buFont typeface="Arial" pitchFamily="34" charset="0"/>
              <a:buChar char="▪"/>
              <a:defRPr/>
            </a:pPr>
            <a:r>
              <a:rPr lang="en-US" sz="750" kern="1200" dirty="0">
                <a:ea typeface="+mn-ea"/>
                <a:cs typeface="Arial" charset="0"/>
              </a:rPr>
              <a:t>Build a consistent approach to defining, managing, and maintaining quality enterprise master data</a:t>
            </a:r>
          </a:p>
          <a:p>
            <a:pPr marL="89297" lvl="1" indent="-89297" fontAlgn="base">
              <a:lnSpc>
                <a:spcPct val="106000"/>
              </a:lnSpc>
              <a:spcAft>
                <a:spcPts val="450"/>
              </a:spcAft>
              <a:buClr>
                <a:srgbClr val="000000"/>
              </a:buClr>
              <a:defRPr/>
            </a:pPr>
            <a:endParaRPr lang="en-US" sz="750" kern="1200" dirty="0">
              <a:ea typeface="+mn-ea"/>
              <a:cs typeface="Arial" charset="0"/>
            </a:endParaRPr>
          </a:p>
        </p:txBody>
      </p:sp>
      <p:sp>
        <p:nvSpPr>
          <p:cNvPr id="11" name="Rectangle 3"/>
          <p:cNvSpPr txBox="1">
            <a:spLocks noChangeArrowheads="1"/>
          </p:cNvSpPr>
          <p:nvPr/>
        </p:nvSpPr>
        <p:spPr bwMode="gray">
          <a:xfrm>
            <a:off x="1312353" y="954781"/>
            <a:ext cx="3316131" cy="1378744"/>
          </a:xfrm>
          <a:prstGeom prst="rect">
            <a:avLst/>
          </a:prstGeom>
          <a:noFill/>
          <a:ln w="9525" algn="ctr">
            <a:noFill/>
            <a:miter lim="800000"/>
            <a:headEnd/>
            <a:tailEnd/>
          </a:ln>
        </p:spPr>
        <p:txBody>
          <a:bodyPr/>
          <a:lstStyle/>
          <a:p>
            <a:pPr marL="127397" lvl="1" indent="-126206" fontAlgn="base">
              <a:lnSpc>
                <a:spcPct val="106000"/>
              </a:lnSpc>
              <a:spcBef>
                <a:spcPct val="60000"/>
              </a:spcBef>
              <a:spcAft>
                <a:spcPct val="0"/>
              </a:spcAft>
              <a:buClr>
                <a:srgbClr val="000000"/>
              </a:buClr>
              <a:buFont typeface="Arial" charset="0"/>
              <a:buChar char="▪"/>
            </a:pPr>
            <a:r>
              <a:rPr lang="en-US" sz="825" kern="1200" dirty="0">
                <a:ea typeface="+mn-ea"/>
                <a:cs typeface="Arial" charset="0"/>
              </a:rPr>
              <a:t>No enterprise-wide approach to master data and its governance </a:t>
            </a:r>
          </a:p>
          <a:p>
            <a:pPr marL="127397" lvl="1" indent="-126206" fontAlgn="base">
              <a:lnSpc>
                <a:spcPct val="106000"/>
              </a:lnSpc>
              <a:spcBef>
                <a:spcPct val="60000"/>
              </a:spcBef>
              <a:spcAft>
                <a:spcPct val="0"/>
              </a:spcAft>
              <a:buClr>
                <a:srgbClr val="000000"/>
              </a:buClr>
              <a:buFont typeface="Arial" charset="0"/>
              <a:buChar char="▪"/>
            </a:pPr>
            <a:r>
              <a:rPr lang="en-US" sz="825" kern="1200" dirty="0">
                <a:ea typeface="+mn-ea"/>
                <a:cs typeface="Arial" charset="0"/>
              </a:rPr>
              <a:t>Applications in place today (e.g. SAP, DOM) address critical issues in the business, but lack an enterprise-wide approach to master data </a:t>
            </a:r>
          </a:p>
          <a:p>
            <a:pPr marL="127397" lvl="1" indent="-126206" fontAlgn="base">
              <a:lnSpc>
                <a:spcPct val="106000"/>
              </a:lnSpc>
              <a:spcBef>
                <a:spcPct val="60000"/>
              </a:spcBef>
              <a:spcAft>
                <a:spcPct val="0"/>
              </a:spcAft>
              <a:buClr>
                <a:srgbClr val="000000"/>
              </a:buClr>
              <a:buFont typeface="Arial" charset="0"/>
              <a:buChar char="▪"/>
            </a:pPr>
            <a:r>
              <a:rPr lang="en-US" sz="825" kern="1200" dirty="0">
                <a:ea typeface="+mn-ea"/>
                <a:cs typeface="Arial" charset="0"/>
              </a:rPr>
              <a:t>Fragmented roles and responsibilities across the organization relative to ownership of master data</a:t>
            </a:r>
          </a:p>
          <a:p>
            <a:pPr marL="127397" lvl="1" indent="-126206" fontAlgn="base">
              <a:lnSpc>
                <a:spcPct val="106000"/>
              </a:lnSpc>
              <a:spcBef>
                <a:spcPct val="60000"/>
              </a:spcBef>
              <a:spcAft>
                <a:spcPct val="0"/>
              </a:spcAft>
              <a:buClr>
                <a:srgbClr val="000000"/>
              </a:buClr>
              <a:buFont typeface="Arial" charset="0"/>
              <a:buChar char="▪"/>
            </a:pPr>
            <a:r>
              <a:rPr lang="en-US" sz="825" kern="1200" dirty="0">
                <a:ea typeface="+mn-ea"/>
                <a:cs typeface="Arial" charset="0"/>
              </a:rPr>
              <a:t>Lack of clarity in data and attribute definitions, processes, and communications regarding the maintenance and utilization of master data</a:t>
            </a:r>
          </a:p>
        </p:txBody>
      </p:sp>
      <p:sp>
        <p:nvSpPr>
          <p:cNvPr id="15" name="TextBox 14"/>
          <p:cNvSpPr txBox="1"/>
          <p:nvPr/>
        </p:nvSpPr>
        <p:spPr>
          <a:xfrm>
            <a:off x="1429661" y="2900867"/>
            <a:ext cx="1839693" cy="1635448"/>
          </a:xfrm>
          <a:prstGeom prst="rect">
            <a:avLst/>
          </a:prstGeom>
        </p:spPr>
        <p:txBody>
          <a:bodyPr wrap="square" rtlCol="0">
            <a:spAutoFit/>
          </a:bodyPr>
          <a:lstStyle/>
          <a:p>
            <a:pPr marL="127397" indent="-126206" fontAlgn="base">
              <a:lnSpc>
                <a:spcPct val="106000"/>
              </a:lnSpc>
              <a:spcBef>
                <a:spcPct val="80000"/>
              </a:spcBef>
              <a:spcAft>
                <a:spcPct val="0"/>
              </a:spcAft>
              <a:buClr>
                <a:srgbClr val="000000"/>
              </a:buClr>
              <a:buFont typeface="Wingdings 2" pitchFamily="18" charset="2"/>
              <a:buChar char="¡"/>
            </a:pPr>
            <a:r>
              <a:rPr lang="en-US" sz="900" kern="1200" dirty="0">
                <a:ea typeface="+mn-ea"/>
                <a:cs typeface="Arial" charset="0"/>
              </a:rPr>
              <a:t>Business risk : Data feeding from MDM to Syndicate Systems must be maintained </a:t>
            </a:r>
          </a:p>
          <a:p>
            <a:pPr marL="127397" indent="-126206" fontAlgn="base">
              <a:lnSpc>
                <a:spcPct val="106000"/>
              </a:lnSpc>
              <a:spcBef>
                <a:spcPct val="80000"/>
              </a:spcBef>
              <a:spcAft>
                <a:spcPct val="0"/>
              </a:spcAft>
              <a:buClr>
                <a:srgbClr val="000000"/>
              </a:buClr>
              <a:buFont typeface="Wingdings 2" pitchFamily="18" charset="2"/>
              <a:buChar char="¡"/>
            </a:pPr>
            <a:r>
              <a:rPr lang="en-US" sz="900" kern="1200" dirty="0">
                <a:ea typeface="+mn-ea"/>
                <a:cs typeface="Arial" charset="0"/>
              </a:rPr>
              <a:t>To mitigate risks associated with Use of MDM, Ensuring Data Quality, and Resolving Data Issues</a:t>
            </a:r>
          </a:p>
          <a:p>
            <a:pPr marL="127397" indent="-126206" fontAlgn="base">
              <a:lnSpc>
                <a:spcPct val="106000"/>
              </a:lnSpc>
              <a:spcBef>
                <a:spcPct val="80000"/>
              </a:spcBef>
              <a:spcAft>
                <a:spcPct val="0"/>
              </a:spcAft>
              <a:buClr>
                <a:srgbClr val="000000"/>
              </a:buClr>
              <a:buFont typeface="Wingdings 2" pitchFamily="18" charset="2"/>
              <a:buChar char="¡"/>
            </a:pPr>
            <a:r>
              <a:rPr lang="en-US" sz="900" kern="1200" dirty="0">
                <a:ea typeface="+mn-ea"/>
                <a:cs typeface="Arial" charset="0"/>
              </a:rPr>
              <a:t>Allow on going data changes to support business needs</a:t>
            </a:r>
          </a:p>
        </p:txBody>
      </p:sp>
      <p:sp>
        <p:nvSpPr>
          <p:cNvPr id="16" name="Flowchart: Merge 15"/>
          <p:cNvSpPr/>
          <p:nvPr/>
        </p:nvSpPr>
        <p:spPr bwMode="gray">
          <a:xfrm rot="16200000">
            <a:off x="2362064" y="3660457"/>
            <a:ext cx="1693005" cy="173828"/>
          </a:xfrm>
          <a:prstGeom prst="flowChartMerg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rnd" algn="ctr">
            <a:noFill/>
            <a:miter lim="800000"/>
            <a:headEnd/>
            <a:tailEnd/>
          </a:ln>
        </p:spPr>
        <p:txBody>
          <a:bodyPr lIns="137160" rtlCol="0" anchor="ctr" anchorCtr="1"/>
          <a:lstStyle/>
          <a:p>
            <a:pPr algn="ctr" eaLnBrk="0" hangingPunct="0">
              <a:lnSpc>
                <a:spcPct val="106000"/>
              </a:lnSpc>
            </a:pPr>
            <a:endParaRPr lang="en-US" sz="1350" b="1" kern="1200">
              <a:solidFill>
                <a:srgbClr val="FFFFFF"/>
              </a:solidFill>
              <a:ea typeface="+mn-ea"/>
            </a:endParaRPr>
          </a:p>
        </p:txBody>
      </p:sp>
      <p:sp>
        <p:nvSpPr>
          <p:cNvPr id="4" name="TextBox 3"/>
          <p:cNvSpPr txBox="1"/>
          <p:nvPr/>
        </p:nvSpPr>
        <p:spPr>
          <a:xfrm>
            <a:off x="1429660" y="2520181"/>
            <a:ext cx="4551246" cy="300082"/>
          </a:xfrm>
          <a:prstGeom prst="rect">
            <a:avLst/>
          </a:prstGeom>
          <a:noFill/>
        </p:spPr>
        <p:txBody>
          <a:bodyPr wrap="none" rtlCol="0">
            <a:spAutoFit/>
          </a:bodyPr>
          <a:lstStyle/>
          <a:p>
            <a:r>
              <a:rPr lang="en-US" sz="1350" kern="1200" dirty="0">
                <a:ea typeface="+mn-ea"/>
              </a:rPr>
              <a:t>Lack of formal business driven Master Data Governance:</a:t>
            </a:r>
          </a:p>
        </p:txBody>
      </p:sp>
      <p:pic>
        <p:nvPicPr>
          <p:cNvPr id="17" name="Picture 16"/>
          <p:cNvPicPr>
            <a:picLocks noChangeAspect="1"/>
          </p:cNvPicPr>
          <p:nvPr/>
        </p:nvPicPr>
        <p:blipFill>
          <a:blip r:embed="rId2"/>
          <a:stretch>
            <a:fillRect/>
          </a:stretch>
        </p:blipFill>
        <p:spPr>
          <a:xfrm>
            <a:off x="3504117" y="2794512"/>
            <a:ext cx="4281436" cy="1759040"/>
          </a:xfrm>
          <a:prstGeom prst="rect">
            <a:avLst/>
          </a:prstGeom>
        </p:spPr>
      </p:pic>
      <p:sp>
        <p:nvSpPr>
          <p:cNvPr id="18" name="Oval 17"/>
          <p:cNvSpPr/>
          <p:nvPr/>
        </p:nvSpPr>
        <p:spPr>
          <a:xfrm rot="20267392">
            <a:off x="3632809" y="2864225"/>
            <a:ext cx="1106096" cy="4516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srgbClr val="FFFFFF"/>
              </a:solidFill>
            </a:endParaRPr>
          </a:p>
        </p:txBody>
      </p:sp>
      <p:sp>
        <p:nvSpPr>
          <p:cNvPr id="19" name="TextBox 18"/>
          <p:cNvSpPr txBox="1"/>
          <p:nvPr/>
        </p:nvSpPr>
        <p:spPr>
          <a:xfrm rot="20067334">
            <a:off x="3591412" y="2921469"/>
            <a:ext cx="1146468" cy="300082"/>
          </a:xfrm>
          <a:prstGeom prst="rect">
            <a:avLst/>
          </a:prstGeom>
          <a:noFill/>
        </p:spPr>
        <p:txBody>
          <a:bodyPr wrap="none" rtlCol="0">
            <a:spAutoFit/>
          </a:bodyPr>
          <a:lstStyle/>
          <a:p>
            <a:r>
              <a:rPr lang="en-US" sz="1350" kern="1200" dirty="0">
                <a:solidFill>
                  <a:srgbClr val="1F497D">
                    <a:lumMod val="60000"/>
                    <a:lumOff val="40000"/>
                  </a:srgbClr>
                </a:solidFill>
                <a:ea typeface="+mn-ea"/>
              </a:rPr>
              <a:t>Interim team</a:t>
            </a:r>
          </a:p>
        </p:txBody>
      </p:sp>
    </p:spTree>
    <p:extLst>
      <p:ext uri="{BB962C8B-B14F-4D97-AF65-F5344CB8AC3E}">
        <p14:creationId xmlns:p14="http://schemas.microsoft.com/office/powerpoint/2010/main" val="203524943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9225" y="228822"/>
            <a:ext cx="6390085" cy="225028"/>
          </a:xfrm>
        </p:spPr>
        <p:txBody>
          <a:bodyPr/>
          <a:lstStyle/>
          <a:p>
            <a:r>
              <a:rPr lang="en-US" b="1" dirty="0" smtClean="0"/>
              <a:t>Master Data Governance, Pilot</a:t>
            </a:r>
            <a:endParaRPr lang="en-US" b="1" dirty="0"/>
          </a:p>
        </p:txBody>
      </p:sp>
      <p:sp>
        <p:nvSpPr>
          <p:cNvPr id="3" name="TextBox 2"/>
          <p:cNvSpPr txBox="1"/>
          <p:nvPr/>
        </p:nvSpPr>
        <p:spPr>
          <a:xfrm>
            <a:off x="1360667" y="620320"/>
            <a:ext cx="6121069" cy="1200329"/>
          </a:xfrm>
          <a:prstGeom prst="rect">
            <a:avLst/>
          </a:prstGeom>
          <a:noFill/>
        </p:spPr>
        <p:txBody>
          <a:bodyPr wrap="square" rtlCol="0">
            <a:spAutoFit/>
          </a:bodyPr>
          <a:lstStyle/>
          <a:p>
            <a:pPr marL="214313" indent="-214313">
              <a:buFont typeface="Arial" panose="020B0604020202020204" pitchFamily="34" charset="0"/>
              <a:buChar char="•"/>
            </a:pPr>
            <a:r>
              <a:rPr lang="en-US" sz="1200" kern="1200" dirty="0">
                <a:ea typeface="+mn-ea"/>
              </a:rPr>
              <a:t>We conducted a pilot initiatives with our business to determine the ‘right’ size of Master Data Governance within VF</a:t>
            </a:r>
          </a:p>
          <a:p>
            <a:pPr marL="214313" indent="-214313">
              <a:buFont typeface="Arial" panose="020B0604020202020204" pitchFamily="34" charset="0"/>
              <a:buChar char="•"/>
            </a:pPr>
            <a:endParaRPr lang="en-US" sz="1200" kern="1200" dirty="0">
              <a:ea typeface="+mn-ea"/>
            </a:endParaRPr>
          </a:p>
          <a:p>
            <a:pPr marL="214313" indent="-214313">
              <a:buFont typeface="Arial" panose="020B0604020202020204" pitchFamily="34" charset="0"/>
              <a:buChar char="•"/>
            </a:pPr>
            <a:r>
              <a:rPr lang="en-US" sz="1200" kern="1200" dirty="0">
                <a:ea typeface="+mn-ea"/>
              </a:rPr>
              <a:t>We delivered a working model, which is in place today</a:t>
            </a:r>
          </a:p>
          <a:p>
            <a:pPr marL="214313" indent="-214313">
              <a:buFont typeface="Arial" panose="020B0604020202020204" pitchFamily="34" charset="0"/>
              <a:buChar char="•"/>
            </a:pPr>
            <a:endParaRPr lang="en-US" sz="1200" kern="1200" dirty="0">
              <a:ea typeface="+mn-ea"/>
            </a:endParaRPr>
          </a:p>
          <a:p>
            <a:pPr marL="214313" indent="-214313">
              <a:buFont typeface="Arial" panose="020B0604020202020204" pitchFamily="34" charset="0"/>
              <a:buChar char="•"/>
            </a:pPr>
            <a:r>
              <a:rPr lang="en-US" sz="1200" kern="1200" dirty="0">
                <a:ea typeface="+mn-ea"/>
              </a:rPr>
              <a:t>We kept the technology footprint light.</a:t>
            </a:r>
          </a:p>
        </p:txBody>
      </p:sp>
      <p:pic>
        <p:nvPicPr>
          <p:cNvPr id="6" name="Picture 5"/>
          <p:cNvPicPr>
            <a:picLocks noChangeAspect="1"/>
          </p:cNvPicPr>
          <p:nvPr/>
        </p:nvPicPr>
        <p:blipFill>
          <a:blip r:embed="rId2"/>
          <a:stretch>
            <a:fillRect/>
          </a:stretch>
        </p:blipFill>
        <p:spPr>
          <a:xfrm>
            <a:off x="1434145" y="1927164"/>
            <a:ext cx="6341773" cy="2825024"/>
          </a:xfrm>
          <a:prstGeom prst="rect">
            <a:avLst/>
          </a:prstGeom>
        </p:spPr>
      </p:pic>
    </p:spTree>
    <p:extLst>
      <p:ext uri="{BB962C8B-B14F-4D97-AF65-F5344CB8AC3E}">
        <p14:creationId xmlns:p14="http://schemas.microsoft.com/office/powerpoint/2010/main" val="422204479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457200" y="4406309"/>
            <a:ext cx="8229600" cy="519599"/>
          </a:xfrm>
          <a:prstGeom prst="rect">
            <a:avLst/>
          </a:prstGeom>
        </p:spPr>
        <p:txBody>
          <a:bodyPr lIns="91425" tIns="91425" rIns="91425" bIns="91425" anchor="t" anchorCtr="0">
            <a:noAutofit/>
          </a:bodyPr>
          <a:lstStyle/>
          <a:p>
            <a:pPr>
              <a:spcBef>
                <a:spcPts val="0"/>
              </a:spcBef>
              <a:buNone/>
            </a:pPr>
            <a:r>
              <a:rPr lang="en"/>
              <a:t>TDWI Conferences</a:t>
            </a:r>
          </a:p>
        </p:txBody>
      </p:sp>
      <p:pic>
        <p:nvPicPr>
          <p:cNvPr id="106" name="Shape 106"/>
          <p:cNvPicPr preferRelativeResize="0"/>
          <p:nvPr/>
        </p:nvPicPr>
        <p:blipFill>
          <a:blip r:embed="rId3">
            <a:alphaModFix/>
          </a:blip>
          <a:stretch>
            <a:fillRect/>
          </a:stretch>
        </p:blipFill>
        <p:spPr>
          <a:xfrm>
            <a:off x="1593300" y="91975"/>
            <a:ext cx="5957400" cy="4122525"/>
          </a:xfrm>
          <a:prstGeom prst="rect">
            <a:avLst/>
          </a:prstGeom>
          <a:noFill/>
          <a:ln>
            <a:noFill/>
          </a:ln>
        </p:spPr>
      </p:pic>
      <p:sp>
        <p:nvSpPr>
          <p:cNvPr id="107" name="Shape 107"/>
          <p:cNvSpPr/>
          <p:nvPr/>
        </p:nvSpPr>
        <p:spPr>
          <a:xfrm>
            <a:off x="689025" y="1967008"/>
            <a:ext cx="1795500" cy="770399"/>
          </a:xfrm>
          <a:prstGeom prst="wedgeRoundRectCallout">
            <a:avLst>
              <a:gd name="adj1" fmla="val 80334"/>
              <a:gd name="adj2" fmla="val 59923"/>
              <a:gd name="adj3" fmla="val 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b="1" dirty="0" smtClean="0">
                <a:solidFill>
                  <a:schemeClr val="accent3"/>
                </a:solidFill>
              </a:rPr>
              <a:t>Conference</a:t>
            </a:r>
            <a:endParaRPr lang="en" b="1" dirty="0">
              <a:solidFill>
                <a:schemeClr val="accent3"/>
              </a:solidFill>
            </a:endParaRPr>
          </a:p>
          <a:p>
            <a:pPr algn="ctr" rtl="0">
              <a:spcBef>
                <a:spcPts val="0"/>
              </a:spcBef>
              <a:buNone/>
            </a:pPr>
            <a:r>
              <a:rPr lang="en" dirty="0">
                <a:solidFill>
                  <a:schemeClr val="accent3"/>
                </a:solidFill>
              </a:rPr>
              <a:t>San Diego</a:t>
            </a:r>
          </a:p>
          <a:p>
            <a:pPr algn="ctr">
              <a:spcBef>
                <a:spcPts val="0"/>
              </a:spcBef>
              <a:buNone/>
            </a:pPr>
            <a:r>
              <a:rPr lang="en" sz="1200" dirty="0" smtClean="0">
                <a:solidFill>
                  <a:schemeClr val="accent3"/>
                </a:solidFill>
              </a:rPr>
              <a:t>Sept 20-25, 2015</a:t>
            </a:r>
            <a:endParaRPr lang="en" sz="1200" dirty="0">
              <a:solidFill>
                <a:schemeClr val="accent3"/>
              </a:solidFill>
            </a:endParaRPr>
          </a:p>
        </p:txBody>
      </p:sp>
      <p:sp>
        <p:nvSpPr>
          <p:cNvPr id="108" name="Shape 108"/>
          <p:cNvSpPr/>
          <p:nvPr/>
        </p:nvSpPr>
        <p:spPr>
          <a:xfrm>
            <a:off x="5037200" y="3949775"/>
            <a:ext cx="1540933" cy="770399"/>
          </a:xfrm>
          <a:prstGeom prst="wedgeRoundRectCallout">
            <a:avLst>
              <a:gd name="adj1" fmla="val -56034"/>
              <a:gd name="adj2" fmla="val -138234"/>
              <a:gd name="adj3" fmla="val 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b="1" dirty="0" smtClean="0">
                <a:solidFill>
                  <a:schemeClr val="accent3"/>
                </a:solidFill>
              </a:rPr>
              <a:t>Conference</a:t>
            </a:r>
            <a:endParaRPr lang="en" b="1" dirty="0">
              <a:solidFill>
                <a:schemeClr val="accent3"/>
              </a:solidFill>
            </a:endParaRPr>
          </a:p>
          <a:p>
            <a:pPr lvl="0" algn="ctr" rtl="0">
              <a:spcBef>
                <a:spcPts val="0"/>
              </a:spcBef>
              <a:buNone/>
            </a:pPr>
            <a:r>
              <a:rPr lang="en" dirty="0" smtClean="0">
                <a:solidFill>
                  <a:schemeClr val="accent3"/>
                </a:solidFill>
              </a:rPr>
              <a:t>Orlando</a:t>
            </a:r>
            <a:endParaRPr lang="en" dirty="0">
              <a:solidFill>
                <a:schemeClr val="accent3"/>
              </a:solidFill>
            </a:endParaRPr>
          </a:p>
          <a:p>
            <a:pPr lvl="0" algn="ctr" rtl="0">
              <a:spcBef>
                <a:spcPts val="0"/>
              </a:spcBef>
              <a:buNone/>
            </a:pPr>
            <a:r>
              <a:rPr lang="en" sz="1200" dirty="0" smtClean="0">
                <a:solidFill>
                  <a:schemeClr val="accent3"/>
                </a:solidFill>
              </a:rPr>
              <a:t>Dec 6-11, 2015</a:t>
            </a:r>
            <a:endParaRPr lang="en" sz="1200" dirty="0">
              <a:solidFill>
                <a:schemeClr val="accent3"/>
              </a:solidFill>
            </a:endParaRPr>
          </a:p>
        </p:txBody>
      </p:sp>
      <p:sp>
        <p:nvSpPr>
          <p:cNvPr id="109" name="Shape 109"/>
          <p:cNvSpPr/>
          <p:nvPr/>
        </p:nvSpPr>
        <p:spPr>
          <a:xfrm>
            <a:off x="6089674" y="2972425"/>
            <a:ext cx="2724125" cy="770399"/>
          </a:xfrm>
          <a:prstGeom prst="wedgeRoundRectCallout">
            <a:avLst>
              <a:gd name="adj1" fmla="val -104209"/>
              <a:gd name="adj2" fmla="val -49938"/>
              <a:gd name="adj3" fmla="val 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b="1" dirty="0" smtClean="0">
                <a:solidFill>
                  <a:schemeClr val="accent3"/>
                </a:solidFill>
              </a:rPr>
              <a:t>Enterprise Data Management</a:t>
            </a:r>
            <a:endParaRPr lang="en" b="1" dirty="0">
              <a:solidFill>
                <a:schemeClr val="accent3"/>
              </a:solidFill>
            </a:endParaRPr>
          </a:p>
          <a:p>
            <a:pPr lvl="0" algn="ctr" rtl="0">
              <a:spcBef>
                <a:spcPts val="0"/>
              </a:spcBef>
              <a:buNone/>
            </a:pPr>
            <a:r>
              <a:rPr lang="en" dirty="0" smtClean="0">
                <a:solidFill>
                  <a:schemeClr val="accent3"/>
                </a:solidFill>
              </a:rPr>
              <a:t>Atlanta</a:t>
            </a:r>
            <a:endParaRPr lang="en" dirty="0">
              <a:solidFill>
                <a:schemeClr val="accent3"/>
              </a:solidFill>
            </a:endParaRPr>
          </a:p>
          <a:p>
            <a:pPr lvl="0" algn="ctr" rtl="0">
              <a:spcBef>
                <a:spcPts val="0"/>
              </a:spcBef>
              <a:buNone/>
            </a:pPr>
            <a:r>
              <a:rPr lang="en" sz="1200" dirty="0" smtClean="0">
                <a:solidFill>
                  <a:schemeClr val="accent3"/>
                </a:solidFill>
              </a:rPr>
              <a:t>October 12-15, 2015</a:t>
            </a:r>
            <a:endParaRPr lang="en" sz="1200" dirty="0">
              <a:solidFill>
                <a:schemeClr val="accent3"/>
              </a:solidFill>
            </a:endParaRPr>
          </a:p>
        </p:txBody>
      </p:sp>
      <p:sp>
        <p:nvSpPr>
          <p:cNvPr id="110" name="Shape 110"/>
          <p:cNvSpPr/>
          <p:nvPr/>
        </p:nvSpPr>
        <p:spPr>
          <a:xfrm>
            <a:off x="689025" y="3069150"/>
            <a:ext cx="1509899" cy="770399"/>
          </a:xfrm>
          <a:prstGeom prst="wedgeRoundRectCallout">
            <a:avLst>
              <a:gd name="adj1" fmla="val 132878"/>
              <a:gd name="adj2" fmla="val -87344"/>
              <a:gd name="adj3" fmla="val 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b="1" dirty="0" smtClean="0">
                <a:solidFill>
                  <a:schemeClr val="accent3"/>
                </a:solidFill>
              </a:rPr>
              <a:t>Conference</a:t>
            </a:r>
            <a:endParaRPr lang="en" b="1" dirty="0">
              <a:solidFill>
                <a:schemeClr val="accent3"/>
              </a:solidFill>
            </a:endParaRPr>
          </a:p>
          <a:p>
            <a:pPr lvl="0" algn="ctr" rtl="0">
              <a:spcBef>
                <a:spcPts val="0"/>
              </a:spcBef>
              <a:buNone/>
            </a:pPr>
            <a:r>
              <a:rPr lang="en" dirty="0">
                <a:solidFill>
                  <a:schemeClr val="accent3"/>
                </a:solidFill>
              </a:rPr>
              <a:t>Las Vegas</a:t>
            </a:r>
          </a:p>
          <a:p>
            <a:pPr lvl="0" algn="ctr" rtl="0">
              <a:spcBef>
                <a:spcPts val="0"/>
              </a:spcBef>
              <a:buNone/>
            </a:pPr>
            <a:r>
              <a:rPr lang="en" sz="1200" dirty="0" smtClean="0">
                <a:solidFill>
                  <a:schemeClr val="accent3"/>
                </a:solidFill>
              </a:rPr>
              <a:t>Jan 31-Feb 5, 2016</a:t>
            </a:r>
            <a:endParaRPr lang="en" sz="1200" dirty="0">
              <a:solidFill>
                <a:schemeClr val="accent3"/>
              </a:solidFill>
            </a:endParaRPr>
          </a:p>
        </p:txBody>
      </p:sp>
      <p:sp>
        <p:nvSpPr>
          <p:cNvPr id="111" name="Shape 111"/>
          <p:cNvSpPr/>
          <p:nvPr/>
        </p:nvSpPr>
        <p:spPr>
          <a:xfrm>
            <a:off x="1498600" y="800079"/>
            <a:ext cx="1814900" cy="770399"/>
          </a:xfrm>
          <a:prstGeom prst="wedgeRoundRectCallout">
            <a:avLst>
              <a:gd name="adj1" fmla="val 37832"/>
              <a:gd name="adj2" fmla="val 154797"/>
              <a:gd name="adj3" fmla="val 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b="1" dirty="0" smtClean="0">
                <a:solidFill>
                  <a:schemeClr val="accent3"/>
                </a:solidFill>
              </a:rPr>
              <a:t>Business Analytics</a:t>
            </a:r>
            <a:endParaRPr lang="en" b="1" dirty="0">
              <a:solidFill>
                <a:schemeClr val="accent3"/>
              </a:solidFill>
            </a:endParaRPr>
          </a:p>
          <a:p>
            <a:pPr lvl="0" algn="ctr" rtl="0">
              <a:spcBef>
                <a:spcPts val="0"/>
              </a:spcBef>
              <a:buNone/>
            </a:pPr>
            <a:r>
              <a:rPr lang="en" dirty="0" smtClean="0">
                <a:solidFill>
                  <a:schemeClr val="accent3"/>
                </a:solidFill>
              </a:rPr>
              <a:t>San Francisco</a:t>
            </a:r>
            <a:endParaRPr lang="en" dirty="0">
              <a:solidFill>
                <a:schemeClr val="accent3"/>
              </a:solidFill>
            </a:endParaRPr>
          </a:p>
          <a:p>
            <a:pPr lvl="0" algn="ctr" rtl="0">
              <a:spcBef>
                <a:spcPts val="0"/>
              </a:spcBef>
              <a:buNone/>
            </a:pPr>
            <a:r>
              <a:rPr lang="en" sz="1200" dirty="0" smtClean="0">
                <a:solidFill>
                  <a:schemeClr val="accent3"/>
                </a:solidFill>
              </a:rPr>
              <a:t>November 2-5, 2015</a:t>
            </a:r>
            <a:endParaRPr lang="en" sz="1200" dirty="0">
              <a:solidFill>
                <a:schemeClr val="accent3"/>
              </a:solidFill>
            </a:endParaRPr>
          </a:p>
        </p:txBody>
      </p:sp>
      <p:sp>
        <p:nvSpPr>
          <p:cNvPr id="112" name="Shape 112"/>
          <p:cNvSpPr txBox="1"/>
          <p:nvPr/>
        </p:nvSpPr>
        <p:spPr>
          <a:xfrm>
            <a:off x="121100" y="135375"/>
            <a:ext cx="1524599" cy="1339199"/>
          </a:xfrm>
          <a:prstGeom prst="rect">
            <a:avLst/>
          </a:prstGeom>
          <a:noFill/>
          <a:ln>
            <a:noFill/>
          </a:ln>
        </p:spPr>
        <p:txBody>
          <a:bodyPr lIns="91425" tIns="91425" rIns="91425" bIns="91425" anchor="t" anchorCtr="0">
            <a:noAutofit/>
          </a:bodyPr>
          <a:lstStyle/>
          <a:p>
            <a:pPr algn="ctr" rtl="0">
              <a:spcBef>
                <a:spcPts val="0"/>
              </a:spcBef>
              <a:buNone/>
            </a:pPr>
            <a:r>
              <a:rPr lang="en" sz="1800" dirty="0" smtClean="0">
                <a:solidFill>
                  <a:srgbClr val="CFE2F3"/>
                </a:solidFill>
              </a:rPr>
              <a:t>2015-2016 </a:t>
            </a:r>
            <a:endParaRPr lang="en" sz="1800" dirty="0">
              <a:solidFill>
                <a:srgbClr val="CFE2F3"/>
              </a:solidFill>
            </a:endParaRPr>
          </a:p>
          <a:p>
            <a:pPr algn="ctr" rtl="0">
              <a:spcBef>
                <a:spcPts val="0"/>
              </a:spcBef>
              <a:buNone/>
            </a:pPr>
            <a:r>
              <a:rPr lang="en" sz="1800" dirty="0">
                <a:solidFill>
                  <a:srgbClr val="CFE2F3"/>
                </a:solidFill>
              </a:rPr>
              <a:t>Conference </a:t>
            </a:r>
          </a:p>
          <a:p>
            <a:pPr algn="ctr" rtl="0">
              <a:spcBef>
                <a:spcPts val="0"/>
              </a:spcBef>
              <a:buNone/>
            </a:pPr>
            <a:r>
              <a:rPr lang="en" sz="1800" dirty="0" smtClean="0">
                <a:solidFill>
                  <a:srgbClr val="CFE2F3"/>
                </a:solidFill>
              </a:rPr>
              <a:t>Schedule</a:t>
            </a:r>
            <a:endParaRPr lang="en" sz="1800" dirty="0">
              <a:solidFill>
                <a:srgbClr val="CFE2F3"/>
              </a:solidFill>
            </a:endParaRPr>
          </a:p>
        </p:txBody>
      </p:sp>
      <p:sp>
        <p:nvSpPr>
          <p:cNvPr id="114" name="Shape 114"/>
          <p:cNvSpPr/>
          <p:nvPr/>
        </p:nvSpPr>
        <p:spPr>
          <a:xfrm>
            <a:off x="6485467" y="1112725"/>
            <a:ext cx="2260600" cy="770399"/>
          </a:xfrm>
          <a:prstGeom prst="wedgeRoundRectCallout">
            <a:avLst>
              <a:gd name="adj1" fmla="val -90898"/>
              <a:gd name="adj2" fmla="val 117823"/>
              <a:gd name="adj3" fmla="val 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dirty="0" smtClean="0">
                <a:solidFill>
                  <a:schemeClr val="accent3"/>
                </a:solidFill>
              </a:rPr>
              <a:t>Dimensional Modeling</a:t>
            </a:r>
            <a:endParaRPr lang="en" b="1" dirty="0">
              <a:solidFill>
                <a:schemeClr val="accent3"/>
              </a:solidFill>
            </a:endParaRPr>
          </a:p>
          <a:p>
            <a:pPr lvl="0" algn="ctr" rtl="0">
              <a:spcBef>
                <a:spcPts val="0"/>
              </a:spcBef>
              <a:buNone/>
            </a:pPr>
            <a:r>
              <a:rPr lang="en" dirty="0" smtClean="0">
                <a:solidFill>
                  <a:schemeClr val="accent3"/>
                </a:solidFill>
              </a:rPr>
              <a:t>New York</a:t>
            </a:r>
            <a:endParaRPr lang="en" dirty="0">
              <a:solidFill>
                <a:schemeClr val="accent3"/>
              </a:solidFill>
            </a:endParaRPr>
          </a:p>
          <a:p>
            <a:pPr lvl="0" algn="ctr" rtl="0">
              <a:spcBef>
                <a:spcPts val="0"/>
              </a:spcBef>
              <a:buNone/>
            </a:pPr>
            <a:r>
              <a:rPr lang="en" sz="1200" dirty="0" smtClean="0">
                <a:solidFill>
                  <a:schemeClr val="accent3"/>
                </a:solidFill>
              </a:rPr>
              <a:t>Oct 5-8, 2015</a:t>
            </a:r>
            <a:endParaRPr lang="en" sz="1200" dirty="0">
              <a:solidFill>
                <a:schemeClr val="accent3"/>
              </a:solidFill>
            </a:endParaRPr>
          </a:p>
        </p:txBody>
      </p:sp>
      <p:sp>
        <p:nvSpPr>
          <p:cNvPr id="115" name="Shape 115"/>
          <p:cNvSpPr/>
          <p:nvPr/>
        </p:nvSpPr>
        <p:spPr>
          <a:xfrm>
            <a:off x="5037200" y="135375"/>
            <a:ext cx="2041799" cy="770399"/>
          </a:xfrm>
          <a:prstGeom prst="wedgeRoundRectCallout">
            <a:avLst>
              <a:gd name="adj1" fmla="val -48985"/>
              <a:gd name="adj2" fmla="val 250277"/>
              <a:gd name="adj3" fmla="val 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dirty="0" smtClean="0">
                <a:solidFill>
                  <a:schemeClr val="accent3"/>
                </a:solidFill>
              </a:rPr>
              <a:t>Conference</a:t>
            </a:r>
            <a:endParaRPr lang="en" b="1" dirty="0">
              <a:solidFill>
                <a:schemeClr val="accent3"/>
              </a:solidFill>
            </a:endParaRPr>
          </a:p>
          <a:p>
            <a:pPr lvl="0" algn="ctr" rtl="0">
              <a:spcBef>
                <a:spcPts val="0"/>
              </a:spcBef>
              <a:buNone/>
            </a:pPr>
            <a:r>
              <a:rPr lang="en" dirty="0">
                <a:solidFill>
                  <a:schemeClr val="accent3"/>
                </a:solidFill>
              </a:rPr>
              <a:t>Chicago</a:t>
            </a:r>
          </a:p>
          <a:p>
            <a:pPr lvl="0" algn="ctr" rtl="0">
              <a:spcBef>
                <a:spcPts val="0"/>
              </a:spcBef>
              <a:buNone/>
            </a:pPr>
            <a:r>
              <a:rPr lang="en" sz="1200" dirty="0" smtClean="0">
                <a:solidFill>
                  <a:schemeClr val="accent3"/>
                </a:solidFill>
              </a:rPr>
              <a:t>May 8-13, 2016</a:t>
            </a:r>
            <a:endParaRPr lang="en" sz="1200" dirty="0">
              <a:solidFill>
                <a:schemeClr val="accent3"/>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1000"/>
                                        <p:tgtEl>
                                          <p:spTgt spid="10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1000"/>
                                        <p:tgtEl>
                                          <p:spTgt spid="10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1000"/>
                                        <p:tgtEl>
                                          <p:spTgt spid="11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1000"/>
                                        <p:tgtEl>
                                          <p:spTgt spid="10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1000"/>
                                        <p:tgtEl>
                                          <p:spTgt spid="114"/>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9225" y="228822"/>
            <a:ext cx="6390085" cy="225028"/>
          </a:xfrm>
        </p:spPr>
        <p:txBody>
          <a:bodyPr/>
          <a:lstStyle/>
          <a:p>
            <a:r>
              <a:rPr lang="en-US" b="1" dirty="0" smtClean="0"/>
              <a:t>Master Data Governance Organization</a:t>
            </a:r>
            <a:endParaRPr lang="en-US" b="1" dirty="0"/>
          </a:p>
        </p:txBody>
      </p:sp>
      <p:pic>
        <p:nvPicPr>
          <p:cNvPr id="6" name="Picture 5"/>
          <p:cNvPicPr>
            <a:picLocks noChangeAspect="1"/>
          </p:cNvPicPr>
          <p:nvPr/>
        </p:nvPicPr>
        <p:blipFill>
          <a:blip r:embed="rId2"/>
          <a:stretch>
            <a:fillRect/>
          </a:stretch>
        </p:blipFill>
        <p:spPr>
          <a:xfrm>
            <a:off x="1412422" y="1750490"/>
            <a:ext cx="6417638" cy="3030719"/>
          </a:xfrm>
          <a:prstGeom prst="rect">
            <a:avLst/>
          </a:prstGeom>
        </p:spPr>
      </p:pic>
      <p:sp>
        <p:nvSpPr>
          <p:cNvPr id="8" name="TextBox 7"/>
          <p:cNvSpPr txBox="1"/>
          <p:nvPr/>
        </p:nvSpPr>
        <p:spPr>
          <a:xfrm>
            <a:off x="1412422" y="566607"/>
            <a:ext cx="6601872" cy="1131079"/>
          </a:xfrm>
          <a:prstGeom prst="rect">
            <a:avLst/>
          </a:prstGeom>
          <a:noFill/>
        </p:spPr>
        <p:txBody>
          <a:bodyPr wrap="none" rtlCol="0">
            <a:spAutoFit/>
          </a:bodyPr>
          <a:lstStyle/>
          <a:p>
            <a:r>
              <a:rPr lang="en-US" sz="1350" kern="1200" dirty="0">
                <a:ea typeface="+mn-ea"/>
              </a:rPr>
              <a:t>We are in process of approving a new Business Organization:</a:t>
            </a:r>
          </a:p>
          <a:p>
            <a:pPr marL="214313" indent="-214313">
              <a:buFont typeface="Arial" panose="020B0604020202020204" pitchFamily="34" charset="0"/>
              <a:buChar char="•"/>
            </a:pPr>
            <a:r>
              <a:rPr lang="en-US" sz="1350" kern="1200" dirty="0">
                <a:ea typeface="+mn-ea"/>
              </a:rPr>
              <a:t>This leverages existing business members within the brands</a:t>
            </a:r>
          </a:p>
          <a:p>
            <a:pPr marL="214313" indent="-214313">
              <a:buFont typeface="Arial" panose="020B0604020202020204" pitchFamily="34" charset="0"/>
              <a:buChar char="•"/>
            </a:pPr>
            <a:r>
              <a:rPr lang="en-US" sz="1350" kern="1200" dirty="0">
                <a:ea typeface="+mn-ea"/>
              </a:rPr>
              <a:t>Adds 4 new roles for Governance Manager, 2 stewards and a material specialist</a:t>
            </a:r>
          </a:p>
          <a:p>
            <a:pPr marL="214313" indent="-214313">
              <a:buFont typeface="Arial" panose="020B0604020202020204" pitchFamily="34" charset="0"/>
              <a:buChar char="•"/>
            </a:pPr>
            <a:r>
              <a:rPr lang="en-US" sz="1350" kern="1200" dirty="0">
                <a:ea typeface="+mn-ea"/>
              </a:rPr>
              <a:t>This expands globally as Master Data is rolled out to other regions</a:t>
            </a:r>
          </a:p>
          <a:p>
            <a:pPr marL="214313" indent="-214313">
              <a:buFont typeface="Arial" panose="020B0604020202020204" pitchFamily="34" charset="0"/>
              <a:buChar char="•"/>
            </a:pPr>
            <a:r>
              <a:rPr lang="en-US" sz="1350" kern="1200" dirty="0">
                <a:ea typeface="+mn-ea"/>
              </a:rPr>
              <a:t>Eventually will lead to a Chief Data Officer with ownership over Data Governance</a:t>
            </a:r>
          </a:p>
        </p:txBody>
      </p:sp>
    </p:spTree>
    <p:extLst>
      <p:ext uri="{BB962C8B-B14F-4D97-AF65-F5344CB8AC3E}">
        <p14:creationId xmlns:p14="http://schemas.microsoft.com/office/powerpoint/2010/main" val="322730494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560" y="228561"/>
            <a:ext cx="6390085" cy="225028"/>
          </a:xfrm>
        </p:spPr>
        <p:txBody>
          <a:bodyPr/>
          <a:lstStyle/>
          <a:p>
            <a:r>
              <a:rPr lang="en-US" b="1" dirty="0" smtClean="0"/>
              <a:t>Questions?</a:t>
            </a:r>
            <a:endParaRPr lang="en-US" b="1" dirty="0"/>
          </a:p>
        </p:txBody>
      </p:sp>
      <p:sp>
        <p:nvSpPr>
          <p:cNvPr id="5" name="TextBox 4"/>
          <p:cNvSpPr txBox="1"/>
          <p:nvPr/>
        </p:nvSpPr>
        <p:spPr>
          <a:xfrm>
            <a:off x="1690123" y="800101"/>
            <a:ext cx="5502729" cy="2585323"/>
          </a:xfrm>
          <a:prstGeom prst="rect">
            <a:avLst/>
          </a:prstGeom>
          <a:noFill/>
        </p:spPr>
        <p:txBody>
          <a:bodyPr wrap="square" rtlCol="0">
            <a:spAutoFit/>
          </a:bodyPr>
          <a:lstStyle/>
          <a:p>
            <a:pPr marL="214313" indent="-214313">
              <a:buFont typeface="Arial" panose="020B0604020202020204" pitchFamily="34" charset="0"/>
              <a:buChar char="•"/>
            </a:pPr>
            <a:r>
              <a:rPr lang="en-US" sz="1350" kern="1200" dirty="0">
                <a:ea typeface="+mn-ea"/>
              </a:rPr>
              <a:t>The Master Data journey has begun at VF</a:t>
            </a:r>
          </a:p>
          <a:p>
            <a:pPr marL="214313" indent="-214313">
              <a:buFont typeface="Arial" panose="020B0604020202020204" pitchFamily="34" charset="0"/>
              <a:buChar char="•"/>
            </a:pPr>
            <a:endParaRPr lang="en-US" sz="1350" kern="1200" dirty="0">
              <a:ea typeface="+mn-ea"/>
            </a:endParaRPr>
          </a:p>
          <a:p>
            <a:pPr marL="214313" indent="-214313">
              <a:buFont typeface="Arial" panose="020B0604020202020204" pitchFamily="34" charset="0"/>
              <a:buChar char="•"/>
            </a:pPr>
            <a:r>
              <a:rPr lang="en-US" sz="1350" kern="1200" dirty="0">
                <a:ea typeface="+mn-ea"/>
              </a:rPr>
              <a:t>Master Data Governance will be our business user for MDM</a:t>
            </a:r>
          </a:p>
          <a:p>
            <a:pPr marL="214313" indent="-214313">
              <a:buFont typeface="Arial" panose="020B0604020202020204" pitchFamily="34" charset="0"/>
              <a:buChar char="•"/>
            </a:pPr>
            <a:endParaRPr lang="en-US" sz="1350" kern="1200" dirty="0">
              <a:ea typeface="+mn-ea"/>
            </a:endParaRPr>
          </a:p>
          <a:p>
            <a:pPr marL="214313" indent="-214313">
              <a:buFont typeface="Arial" panose="020B0604020202020204" pitchFamily="34" charset="0"/>
              <a:buChar char="•"/>
            </a:pPr>
            <a:r>
              <a:rPr lang="en-US" sz="1350" kern="1200" dirty="0">
                <a:ea typeface="+mn-ea"/>
              </a:rPr>
              <a:t>This is a large Organizational Change initiative, and was a risk in doing MDM, and continues to be a challenge</a:t>
            </a:r>
          </a:p>
          <a:p>
            <a:pPr marL="214313" indent="-214313">
              <a:buFont typeface="Arial" panose="020B0604020202020204" pitchFamily="34" charset="0"/>
              <a:buChar char="•"/>
            </a:pPr>
            <a:endParaRPr lang="en-US" sz="1350" kern="1200" dirty="0">
              <a:ea typeface="+mn-ea"/>
            </a:endParaRPr>
          </a:p>
          <a:p>
            <a:pPr marL="214313" indent="-214313">
              <a:buFont typeface="Arial" panose="020B0604020202020204" pitchFamily="34" charset="0"/>
              <a:buChar char="•"/>
            </a:pPr>
            <a:r>
              <a:rPr lang="en-US" sz="1350" kern="1200" dirty="0">
                <a:ea typeface="+mn-ea"/>
              </a:rPr>
              <a:t>We are still relatively low in the maturity curve</a:t>
            </a:r>
          </a:p>
          <a:p>
            <a:pPr marL="214313" indent="-214313">
              <a:buFont typeface="Arial" panose="020B0604020202020204" pitchFamily="34" charset="0"/>
              <a:buChar char="•"/>
            </a:pPr>
            <a:endParaRPr lang="en-US" sz="1350" kern="1200" dirty="0">
              <a:ea typeface="+mn-ea"/>
            </a:endParaRPr>
          </a:p>
          <a:p>
            <a:endParaRPr lang="en-US" sz="1350" kern="1200" dirty="0">
              <a:ea typeface="+mn-ea"/>
            </a:endParaRPr>
          </a:p>
          <a:p>
            <a:pPr marL="214313" indent="-214313">
              <a:buFont typeface="Arial" panose="020B0604020202020204" pitchFamily="34" charset="0"/>
              <a:buChar char="•"/>
            </a:pPr>
            <a:endParaRPr lang="en-US" sz="1350" kern="1200" dirty="0">
              <a:ea typeface="+mn-ea"/>
            </a:endParaRPr>
          </a:p>
          <a:p>
            <a:pPr marL="214313" indent="-214313">
              <a:buFont typeface="Arial" panose="020B0604020202020204" pitchFamily="34" charset="0"/>
              <a:buChar char="•"/>
            </a:pPr>
            <a:endParaRPr lang="en-US" sz="1350" kern="1200" dirty="0">
              <a:ea typeface="+mn-ea"/>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122" y="2816678"/>
            <a:ext cx="1983921" cy="1983921"/>
          </a:xfrm>
          <a:prstGeom prst="rect">
            <a:avLst/>
          </a:prstGeom>
        </p:spPr>
      </p:pic>
    </p:spTree>
    <p:extLst>
      <p:ext uri="{BB962C8B-B14F-4D97-AF65-F5344CB8AC3E}">
        <p14:creationId xmlns:p14="http://schemas.microsoft.com/office/powerpoint/2010/main" val="73408208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a:t>
            </a:r>
            <a:endParaRPr lang="en-US" dirty="0"/>
          </a:p>
        </p:txBody>
      </p:sp>
      <p:sp>
        <p:nvSpPr>
          <p:cNvPr id="3" name="Text Placeholder 2"/>
          <p:cNvSpPr>
            <a:spLocks noGrp="1"/>
          </p:cNvSpPr>
          <p:nvPr>
            <p:ph type="body" idx="1"/>
          </p:nvPr>
        </p:nvSpPr>
        <p:spPr>
          <a:xfrm>
            <a:off x="457200" y="1446663"/>
            <a:ext cx="8229600" cy="3479186"/>
          </a:xfrm>
        </p:spPr>
        <p:txBody>
          <a:bodyPr/>
          <a:lstStyle/>
          <a:p>
            <a:r>
              <a:rPr lang="en-US" sz="2800" dirty="0" smtClean="0"/>
              <a:t>Please give us feedback.  You could win a book!</a:t>
            </a:r>
          </a:p>
          <a:p>
            <a:endParaRPr lang="en-US" sz="2800" dirty="0" smtClean="0"/>
          </a:p>
          <a:p>
            <a:endParaRPr lang="en-US" sz="2800" dirty="0"/>
          </a:p>
          <a:p>
            <a:r>
              <a:rPr lang="en-US" sz="2000" dirty="0" smtClean="0"/>
              <a:t>Based </a:t>
            </a:r>
            <a:r>
              <a:rPr lang="en-US" sz="2000" dirty="0"/>
              <a:t>on this event, how likely is it that you would recommend future TDWI chapter meetings to a colleague?   </a:t>
            </a:r>
            <a:endParaRPr lang="en-US" sz="2000" dirty="0" smtClean="0"/>
          </a:p>
          <a:p>
            <a:endParaRPr lang="en-US" sz="2000" dirty="0"/>
          </a:p>
          <a:p>
            <a:r>
              <a:rPr lang="en-US" sz="2000" dirty="0"/>
              <a:t>0        1        2        3        4        5        6        7        8        9        10</a:t>
            </a:r>
          </a:p>
          <a:p>
            <a:endParaRPr lang="en-US" sz="2800" dirty="0"/>
          </a:p>
        </p:txBody>
      </p:sp>
      <p:cxnSp>
        <p:nvCxnSpPr>
          <p:cNvPr id="5" name="Straight Connector 4"/>
          <p:cNvCxnSpPr/>
          <p:nvPr/>
        </p:nvCxnSpPr>
        <p:spPr>
          <a:xfrm>
            <a:off x="327546" y="2060812"/>
            <a:ext cx="8359254" cy="0"/>
          </a:xfrm>
          <a:prstGeom prst="line">
            <a:avLst/>
          </a:prstGeom>
          <a:ln>
            <a:solidFill>
              <a:srgbClr val="3C6FA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0350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smtClean="0"/>
              <a:t>Get Connected</a:t>
            </a:r>
            <a:endParaRPr lang="en"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191" y="2295185"/>
            <a:ext cx="798786" cy="7987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09" y="2295185"/>
            <a:ext cx="937053" cy="761818"/>
          </a:xfrm>
          <a:prstGeom prst="rect">
            <a:avLst/>
          </a:prstGeom>
        </p:spPr>
      </p:pic>
      <p:sp>
        <p:nvSpPr>
          <p:cNvPr id="6" name="Rectangle 5"/>
          <p:cNvSpPr/>
          <p:nvPr/>
        </p:nvSpPr>
        <p:spPr>
          <a:xfrm>
            <a:off x="4909962" y="2242111"/>
            <a:ext cx="988717" cy="830997"/>
          </a:xfrm>
          <a:prstGeom prst="rect">
            <a:avLst/>
          </a:prstGeom>
        </p:spPr>
        <p:txBody>
          <a:bodyPr wrap="square">
            <a:spAutoFit/>
          </a:bodyPr>
          <a:lstStyle/>
          <a:p>
            <a:pPr fontAlgn="t"/>
            <a:r>
              <a:rPr lang="en-US" sz="1600" dirty="0">
                <a:solidFill>
                  <a:srgbClr val="5EA9DD"/>
                </a:solidFill>
              </a:rPr>
              <a:t>@</a:t>
            </a:r>
            <a:r>
              <a:rPr lang="en-US" sz="1600" dirty="0" err="1" smtClean="0">
                <a:solidFill>
                  <a:srgbClr val="5EA9DD"/>
                </a:solidFill>
              </a:rPr>
              <a:t>tdwistl</a:t>
            </a:r>
            <a:endParaRPr lang="en-US" sz="1600" dirty="0" smtClean="0">
              <a:solidFill>
                <a:srgbClr val="5EA9DD"/>
              </a:solidFill>
            </a:endParaRPr>
          </a:p>
          <a:p>
            <a:pPr fontAlgn="t"/>
            <a:endParaRPr lang="en-US" sz="1600" dirty="0">
              <a:solidFill>
                <a:srgbClr val="5EA9DD"/>
              </a:solidFill>
            </a:endParaRPr>
          </a:p>
          <a:p>
            <a:pPr fontAlgn="t"/>
            <a:r>
              <a:rPr lang="en-US" sz="1600" dirty="0">
                <a:solidFill>
                  <a:srgbClr val="5EA9DD"/>
                </a:solidFill>
              </a:rPr>
              <a:t>#</a:t>
            </a:r>
            <a:r>
              <a:rPr lang="en-US" sz="1600" dirty="0" err="1">
                <a:solidFill>
                  <a:srgbClr val="5EA9DD"/>
                </a:solidFill>
              </a:rPr>
              <a:t>tdwistl</a:t>
            </a:r>
            <a:endParaRPr lang="en-US" sz="1600" dirty="0">
              <a:solidFill>
                <a:srgbClr val="5EA9DD"/>
              </a:solidFill>
            </a:endParaRPr>
          </a:p>
        </p:txBody>
      </p:sp>
      <p:sp>
        <p:nvSpPr>
          <p:cNvPr id="7" name="Rectangle 6"/>
          <p:cNvSpPr/>
          <p:nvPr/>
        </p:nvSpPr>
        <p:spPr>
          <a:xfrm>
            <a:off x="2984191" y="3248613"/>
            <a:ext cx="2914488" cy="461665"/>
          </a:xfrm>
          <a:prstGeom prst="rect">
            <a:avLst/>
          </a:prstGeom>
        </p:spPr>
        <p:txBody>
          <a:bodyPr wrap="square">
            <a:spAutoFit/>
          </a:bodyPr>
          <a:lstStyle/>
          <a:p>
            <a:pPr fontAlgn="t"/>
            <a:r>
              <a:rPr lang="en-US" sz="2400" dirty="0">
                <a:solidFill>
                  <a:srgbClr val="3C6FAF"/>
                </a:solidFill>
              </a:rPr>
              <a:t>tdwistl@gmail.com</a:t>
            </a:r>
          </a:p>
        </p:txBody>
      </p:sp>
    </p:spTree>
    <p:extLst>
      <p:ext uri="{BB962C8B-B14F-4D97-AF65-F5344CB8AC3E}">
        <p14:creationId xmlns:p14="http://schemas.microsoft.com/office/powerpoint/2010/main" val="2273724802"/>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smtClean="0"/>
              <a:t>Giveaways</a:t>
            </a:r>
            <a:endParaRPr lang="en"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116" y="1338647"/>
            <a:ext cx="4709767" cy="3529432"/>
          </a:xfrm>
          <a:prstGeom prst="rect">
            <a:avLst/>
          </a:prstGeom>
        </p:spPr>
      </p:pic>
    </p:spTree>
    <p:extLst>
      <p:ext uri="{BB962C8B-B14F-4D97-AF65-F5344CB8AC3E}">
        <p14:creationId xmlns:p14="http://schemas.microsoft.com/office/powerpoint/2010/main" val="509322232"/>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Closing</a:t>
            </a:r>
          </a:p>
        </p:txBody>
      </p:sp>
      <p:sp>
        <p:nvSpPr>
          <p:cNvPr id="2" name="Text Placeholder 1"/>
          <p:cNvSpPr>
            <a:spLocks noGrp="1"/>
          </p:cNvSpPr>
          <p:nvPr>
            <p:ph type="body" idx="1"/>
          </p:nvPr>
        </p:nvSpPr>
        <p:spPr/>
        <p:txBody>
          <a:bodyPr/>
          <a:lstStyle/>
          <a:p>
            <a:pPr algn="ctr"/>
            <a:r>
              <a:rPr lang="en-US" sz="4800" b="1" dirty="0" smtClean="0">
                <a:solidFill>
                  <a:srgbClr val="3C6FAF"/>
                </a:solidFill>
              </a:rPr>
              <a:t>Thank You!</a:t>
            </a:r>
          </a:p>
          <a:p>
            <a:pPr algn="ctr"/>
            <a:endParaRPr lang="en-US" b="1" dirty="0">
              <a:solidFill>
                <a:srgbClr val="3C6FAF"/>
              </a:solidFill>
            </a:endParaRPr>
          </a:p>
          <a:p>
            <a:pPr algn="ctr"/>
            <a:r>
              <a:rPr lang="en-US" b="1" dirty="0" smtClean="0">
                <a:solidFill>
                  <a:srgbClr val="3C6FAF"/>
                </a:solidFill>
              </a:rPr>
              <a:t>Speakers                          Board              </a:t>
            </a:r>
            <a:endParaRPr lang="en-US" b="1" dirty="0">
              <a:solidFill>
                <a:srgbClr val="3C6FAF"/>
              </a:solidFill>
            </a:endParaRPr>
          </a:p>
          <a:p>
            <a:pPr algn="ctr"/>
            <a:endParaRPr lang="en-US" b="1" dirty="0">
              <a:solidFill>
                <a:srgbClr val="3C6FAF"/>
              </a:solidFill>
            </a:endParaRPr>
          </a:p>
          <a:p>
            <a:pPr algn="ctr"/>
            <a:r>
              <a:rPr lang="en-US" b="1" dirty="0">
                <a:solidFill>
                  <a:srgbClr val="3C6FAF"/>
                </a:solidFill>
              </a:rPr>
              <a:t>   Attendees</a:t>
            </a:r>
          </a:p>
          <a:p>
            <a:pPr algn="ctr"/>
            <a:r>
              <a:rPr lang="en-US" b="1" dirty="0">
                <a:solidFill>
                  <a:srgbClr val="3C6FAF"/>
                </a:solidFill>
              </a:rPr>
              <a:t>		</a:t>
            </a:r>
          </a:p>
          <a:p>
            <a:pPr algn="ctr"/>
            <a:r>
              <a:rPr lang="en-US" b="1" dirty="0" smtClean="0">
                <a:solidFill>
                  <a:srgbClr val="3C6FAF"/>
                </a:solidFill>
              </a:rPr>
              <a:t>Volunteers                         </a:t>
            </a:r>
            <a:r>
              <a:rPr lang="en-US" b="1" dirty="0">
                <a:solidFill>
                  <a:srgbClr val="3C6FAF"/>
                </a:solidFill>
              </a:rPr>
              <a:t>Members</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457200" y="4515084"/>
            <a:ext cx="8229600" cy="519599"/>
          </a:xfrm>
          <a:prstGeom prst="rect">
            <a:avLst/>
          </a:prstGeom>
        </p:spPr>
        <p:txBody>
          <a:bodyPr lIns="91425" tIns="91425" rIns="91425" bIns="91425" anchor="t" anchorCtr="0">
            <a:noAutofit/>
          </a:bodyPr>
          <a:lstStyle/>
          <a:p>
            <a:pPr>
              <a:spcBef>
                <a:spcPts val="0"/>
              </a:spcBef>
              <a:buNone/>
            </a:pPr>
            <a:r>
              <a:rPr lang="en"/>
              <a:t>Ask your neighbor to learn more</a:t>
            </a:r>
          </a:p>
        </p:txBody>
      </p:sp>
      <p:pic>
        <p:nvPicPr>
          <p:cNvPr id="122" name="Shape 122"/>
          <p:cNvPicPr preferRelativeResize="0"/>
          <p:nvPr/>
        </p:nvPicPr>
        <p:blipFill rotWithShape="1">
          <a:blip r:embed="rId3">
            <a:alphaModFix/>
          </a:blip>
          <a:srcRect t="37578"/>
          <a:stretch/>
        </p:blipFill>
        <p:spPr>
          <a:xfrm>
            <a:off x="0" y="0"/>
            <a:ext cx="9143999" cy="44671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2015 St. Louis Meetings</a:t>
            </a:r>
          </a:p>
        </p:txBody>
      </p:sp>
      <p:sp>
        <p:nvSpPr>
          <p:cNvPr id="129" name="Shape 129"/>
          <p:cNvSpPr txBox="1"/>
          <p:nvPr/>
        </p:nvSpPr>
        <p:spPr>
          <a:xfrm>
            <a:off x="431250" y="1617086"/>
            <a:ext cx="8712750" cy="3134528"/>
          </a:xfrm>
          <a:prstGeom prst="rect">
            <a:avLst/>
          </a:prstGeom>
          <a:noFill/>
          <a:ln>
            <a:noFill/>
          </a:ln>
        </p:spPr>
        <p:txBody>
          <a:bodyPr lIns="91425" tIns="91425" rIns="91425" bIns="91425" anchor="t" anchorCtr="0">
            <a:noAutofit/>
          </a:bodyPr>
          <a:lstStyle/>
          <a:p>
            <a:pPr lvl="0">
              <a:lnSpc>
                <a:spcPct val="150000"/>
              </a:lnSpc>
              <a:spcBef>
                <a:spcPts val="600"/>
              </a:spcBef>
              <a:buClr>
                <a:schemeClr val="dk1"/>
              </a:buClr>
              <a:buSzPct val="36666"/>
            </a:pPr>
            <a:r>
              <a:rPr lang="en" sz="2800" b="1" i="1" dirty="0">
                <a:solidFill>
                  <a:schemeClr val="accent3"/>
                </a:solidFill>
              </a:rPr>
              <a:t>March 6</a:t>
            </a:r>
            <a:r>
              <a:rPr lang="en" sz="2800" b="1" dirty="0">
                <a:solidFill>
                  <a:schemeClr val="accent3"/>
                </a:solidFill>
              </a:rPr>
              <a:t> </a:t>
            </a:r>
            <a:r>
              <a:rPr lang="en" sz="2800" b="1" dirty="0">
                <a:solidFill>
                  <a:srgbClr val="2388DB"/>
                </a:solidFill>
              </a:rPr>
              <a:t>- </a:t>
            </a:r>
            <a:r>
              <a:rPr lang="en" sz="2800" dirty="0">
                <a:solidFill>
                  <a:srgbClr val="2388DB"/>
                </a:solidFill>
              </a:rPr>
              <a:t>Business Intelligence &amp; Business</a:t>
            </a:r>
          </a:p>
          <a:p>
            <a:pPr>
              <a:lnSpc>
                <a:spcPct val="150000"/>
              </a:lnSpc>
              <a:spcBef>
                <a:spcPts val="600"/>
              </a:spcBef>
              <a:buClr>
                <a:schemeClr val="dk1"/>
              </a:buClr>
              <a:buSzPct val="36666"/>
            </a:pPr>
            <a:r>
              <a:rPr lang="en" sz="2800" b="1" i="1" dirty="0" smtClean="0">
                <a:solidFill>
                  <a:schemeClr val="accent3"/>
                </a:solidFill>
              </a:rPr>
              <a:t>June 5 – </a:t>
            </a:r>
            <a:r>
              <a:rPr lang="en" sz="2800" dirty="0" smtClean="0">
                <a:solidFill>
                  <a:srgbClr val="2388DB"/>
                </a:solidFill>
              </a:rPr>
              <a:t>New Technologies</a:t>
            </a:r>
            <a:endParaRPr lang="en" sz="2800" b="1" i="1" dirty="0">
              <a:solidFill>
                <a:schemeClr val="accent3"/>
              </a:solidFill>
            </a:endParaRPr>
          </a:p>
          <a:p>
            <a:pPr>
              <a:lnSpc>
                <a:spcPct val="150000"/>
              </a:lnSpc>
              <a:spcBef>
                <a:spcPts val="600"/>
              </a:spcBef>
              <a:buClr>
                <a:schemeClr val="dk1"/>
              </a:buClr>
              <a:buSzPct val="36666"/>
            </a:pPr>
            <a:r>
              <a:rPr lang="en" sz="2800" b="1" i="1" dirty="0" smtClean="0">
                <a:solidFill>
                  <a:schemeClr val="accent3"/>
                </a:solidFill>
              </a:rPr>
              <a:t>September 4 - </a:t>
            </a:r>
            <a:r>
              <a:rPr lang="en" sz="2800" dirty="0">
                <a:solidFill>
                  <a:srgbClr val="2388DB"/>
                </a:solidFill>
              </a:rPr>
              <a:t>Data Governance &amp; </a:t>
            </a:r>
            <a:r>
              <a:rPr lang="en" sz="2800" dirty="0" smtClean="0">
                <a:solidFill>
                  <a:srgbClr val="2388DB"/>
                </a:solidFill>
              </a:rPr>
              <a:t>MDM</a:t>
            </a:r>
            <a:endParaRPr lang="en" sz="2800" b="1" i="1" dirty="0">
              <a:solidFill>
                <a:schemeClr val="accent3"/>
              </a:solidFill>
            </a:endParaRPr>
          </a:p>
          <a:p>
            <a:pPr>
              <a:lnSpc>
                <a:spcPct val="150000"/>
              </a:lnSpc>
              <a:spcBef>
                <a:spcPts val="600"/>
              </a:spcBef>
              <a:buClr>
                <a:schemeClr val="dk1"/>
              </a:buClr>
              <a:buSzPct val="36666"/>
            </a:pPr>
            <a:r>
              <a:rPr lang="en" sz="2800" b="1" i="1" dirty="0">
                <a:solidFill>
                  <a:schemeClr val="accent3"/>
                </a:solidFill>
              </a:rPr>
              <a:t>December </a:t>
            </a:r>
            <a:r>
              <a:rPr lang="en" sz="2800" b="1" i="1" dirty="0" smtClean="0">
                <a:solidFill>
                  <a:schemeClr val="accent3"/>
                </a:solidFill>
              </a:rPr>
              <a:t>4 - </a:t>
            </a:r>
            <a:r>
              <a:rPr lang="en" sz="2800" dirty="0">
                <a:solidFill>
                  <a:srgbClr val="2388DB"/>
                </a:solidFill>
              </a:rPr>
              <a:t>Data Science &amp; Predictive Analytics</a:t>
            </a:r>
          </a:p>
          <a:p>
            <a:pPr lvl="0" algn="ctr" rtl="0">
              <a:lnSpc>
                <a:spcPct val="150000"/>
              </a:lnSpc>
              <a:spcBef>
                <a:spcPts val="600"/>
              </a:spcBef>
              <a:buClr>
                <a:schemeClr val="dk1"/>
              </a:buClr>
              <a:buSzPct val="36666"/>
              <a:buFont typeface="Arial"/>
              <a:buNone/>
            </a:pPr>
            <a:endParaRPr lang="en" sz="3000" b="1" i="1" dirty="0">
              <a:solidFill>
                <a:schemeClr val="accent3"/>
              </a:solidFill>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Chapter Sponsors</a:t>
            </a:r>
          </a:p>
        </p:txBody>
      </p:sp>
      <p:pic>
        <p:nvPicPr>
          <p:cNvPr id="136" name="Shape 136"/>
          <p:cNvPicPr preferRelativeResize="0"/>
          <p:nvPr/>
        </p:nvPicPr>
        <p:blipFill>
          <a:blip r:embed="rId3">
            <a:alphaModFix/>
          </a:blip>
          <a:stretch>
            <a:fillRect/>
          </a:stretch>
        </p:blipFill>
        <p:spPr>
          <a:xfrm>
            <a:off x="1059283" y="1561274"/>
            <a:ext cx="2918149" cy="690424"/>
          </a:xfrm>
          <a:prstGeom prst="rect">
            <a:avLst/>
          </a:prstGeom>
          <a:noFill/>
          <a:ln>
            <a:noFill/>
          </a:ln>
        </p:spPr>
      </p:pic>
      <p:pic>
        <p:nvPicPr>
          <p:cNvPr id="137" name="Shape 137"/>
          <p:cNvPicPr preferRelativeResize="0"/>
          <p:nvPr/>
        </p:nvPicPr>
        <p:blipFill>
          <a:blip r:embed="rId4">
            <a:alphaModFix/>
          </a:blip>
          <a:stretch>
            <a:fillRect/>
          </a:stretch>
        </p:blipFill>
        <p:spPr>
          <a:xfrm>
            <a:off x="633694" y="2767672"/>
            <a:ext cx="2341824" cy="728449"/>
          </a:xfrm>
          <a:prstGeom prst="rect">
            <a:avLst/>
          </a:prstGeom>
          <a:noFill/>
          <a:ln>
            <a:noFill/>
          </a:ln>
        </p:spPr>
      </p:pic>
      <p:pic>
        <p:nvPicPr>
          <p:cNvPr id="138" name="Shape 138"/>
          <p:cNvPicPr preferRelativeResize="0"/>
          <p:nvPr/>
        </p:nvPicPr>
        <p:blipFill>
          <a:blip r:embed="rId5">
            <a:alphaModFix/>
          </a:blip>
          <a:stretch>
            <a:fillRect/>
          </a:stretch>
        </p:blipFill>
        <p:spPr>
          <a:xfrm>
            <a:off x="5601152" y="1601412"/>
            <a:ext cx="2652896" cy="857400"/>
          </a:xfrm>
          <a:prstGeom prst="rect">
            <a:avLst/>
          </a:prstGeom>
          <a:noFill/>
          <a:ln>
            <a:noFill/>
          </a:ln>
        </p:spPr>
      </p:pic>
      <p:pic>
        <p:nvPicPr>
          <p:cNvPr id="140" name="Shape 140"/>
          <p:cNvPicPr preferRelativeResize="0"/>
          <p:nvPr/>
        </p:nvPicPr>
        <p:blipFill>
          <a:blip r:embed="rId6">
            <a:alphaModFix/>
          </a:blip>
          <a:stretch>
            <a:fillRect/>
          </a:stretch>
        </p:blipFill>
        <p:spPr>
          <a:xfrm>
            <a:off x="1565857" y="4082856"/>
            <a:ext cx="1905000" cy="438150"/>
          </a:xfrm>
          <a:prstGeom prst="rect">
            <a:avLst/>
          </a:prstGeom>
          <a:noFill/>
          <a:ln>
            <a:noFill/>
          </a:ln>
        </p:spPr>
      </p:pic>
      <p:pic>
        <p:nvPicPr>
          <p:cNvPr id="141" name="Shape 141"/>
          <p:cNvPicPr preferRelativeResize="0"/>
          <p:nvPr/>
        </p:nvPicPr>
        <p:blipFill>
          <a:blip r:embed="rId7">
            <a:alphaModFix/>
          </a:blip>
          <a:stretch>
            <a:fillRect/>
          </a:stretch>
        </p:blipFill>
        <p:spPr>
          <a:xfrm>
            <a:off x="5296857" y="3980919"/>
            <a:ext cx="3261486" cy="642024"/>
          </a:xfrm>
          <a:prstGeom prst="rect">
            <a:avLst/>
          </a:prstGeom>
          <a:noFill/>
          <a:ln>
            <a:noFill/>
          </a:ln>
        </p:spPr>
      </p:pic>
      <p:pic>
        <p:nvPicPr>
          <p:cNvPr id="142" name="Shape 142"/>
          <p:cNvPicPr preferRelativeResize="0"/>
          <p:nvPr/>
        </p:nvPicPr>
        <p:blipFill>
          <a:blip r:embed="rId8">
            <a:alphaModFix/>
          </a:blip>
          <a:stretch>
            <a:fillRect/>
          </a:stretch>
        </p:blipFill>
        <p:spPr>
          <a:xfrm>
            <a:off x="3977432" y="2703992"/>
            <a:ext cx="1904998" cy="77405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1367012" y="225162"/>
            <a:ext cx="6257575" cy="4693175"/>
          </a:xfrm>
          <a:prstGeom prst="rect">
            <a:avLst/>
          </a:prstGeom>
          <a:noFill/>
          <a:ln>
            <a:noFill/>
          </a:ln>
        </p:spPr>
      </p:pic>
    </p:spTree>
  </p:cSld>
  <p:clrMapOvr>
    <a:masterClrMapping/>
  </p:clrMapOvr>
  <p:transition spd="slow">
    <p:cut/>
  </p:transition>
</p:sld>
</file>

<file path=ppt/tags/tag1.xml><?xml version="1.0" encoding="utf-8"?>
<p:tagLst xmlns:a="http://schemas.openxmlformats.org/drawingml/2006/main" xmlns:r="http://schemas.openxmlformats.org/officeDocument/2006/relationships" xmlns:p="http://schemas.openxmlformats.org/presentationml/2006/main">
  <p:tag name="RANGENAME" val="bb_RTYwRUIxRDk2QjQ2NEVGOT"/>
  <p:tag name="TYPENAME" val="Chart"/>
  <p:tag name="EXCELSHAPEHEIGHT" val="1801"/>
  <p:tag name="EXCELSHAPEWIDTH" val="2700"/>
  <p:tag name="TAGTIMESTAMP" val="7/22/2015 3:43:18 PM"/>
  <p:tag name="WORKSHEETNAME" val="Sheet1"/>
  <p:tag name="ASPECTRATIO" val="4"/>
  <p:tag name="LINKTEXTS" val="&lt;LinkInfos/&gt;&#10;"/>
  <p:tag name="WORKBOOKFILENAME" val="F:\Projects\Ad Hoc\For Deitz\erics leadership deck 2015.xlsx"/>
</p:tagLst>
</file>

<file path=ppt/tags/tag2.xml><?xml version="1.0" encoding="utf-8"?>
<p:tagLst xmlns:a="http://schemas.openxmlformats.org/drawingml/2006/main" xmlns:r="http://schemas.openxmlformats.org/officeDocument/2006/relationships" xmlns:p="http://schemas.openxmlformats.org/presentationml/2006/main">
  <p:tag name="RANGENAME" val="bb_NzU3QTRBNTZEMDJBNDcyQk"/>
  <p:tag name="TYPENAME" val="Chart"/>
  <p:tag name="EXCELSHAPEHEIGHT" val="1801"/>
  <p:tag name="EXCELSHAPEWIDTH" val="2700"/>
  <p:tag name="TAGTIMESTAMP" val="7/22/2015 3:43:10 PM"/>
  <p:tag name="WORKSHEETNAME" val="Sheet1"/>
  <p:tag name="ASPECTRATIO" val="4"/>
  <p:tag name="LINKTEXTS" val="&lt;LinkInfos/&gt;&#10;"/>
  <p:tag name="WORKBOOKFILENAME" val="F:\Projects\Ad Hoc\For Deitz\erics leadership deck 2015.xlsx"/>
</p:tagLst>
</file>

<file path=ppt/tags/tag3.xml><?xml version="1.0" encoding="utf-8"?>
<p:tagLst xmlns:a="http://schemas.openxmlformats.org/drawingml/2006/main" xmlns:r="http://schemas.openxmlformats.org/officeDocument/2006/relationships" xmlns:p="http://schemas.openxmlformats.org/presentationml/2006/main">
  <p:tag name="RANGENAME" val="bb_NkMyQjc5OUIyNzM3NDUzM0"/>
  <p:tag name="TYPENAME" val="Chart"/>
  <p:tag name="EXCELSHAPEHEIGHT" val="1801"/>
  <p:tag name="EXCELSHAPEWIDTH" val="2700"/>
  <p:tag name="TAGTIMESTAMP" val="7/22/2015 3:43:02 PM"/>
  <p:tag name="WORKSHEETNAME" val="Sheet1"/>
  <p:tag name="ASPECTRATIO" val="4"/>
  <p:tag name="LINKTEXTS" val="&lt;LinkInfos/&gt;&#10;"/>
  <p:tag name="WORKBOOKFILENAME" val="F:\Projects\Ad Hoc\For Deitz\erics leadership deck 2015.xlsx"/>
</p:tagLst>
</file>

<file path=ppt/tags/tag4.xml><?xml version="1.0" encoding="utf-8"?>
<p:tagLst xmlns:a="http://schemas.openxmlformats.org/drawingml/2006/main" xmlns:r="http://schemas.openxmlformats.org/officeDocument/2006/relationships" xmlns:p="http://schemas.openxmlformats.org/presentationml/2006/main">
  <p:tag name="WORKBOOKFILENAME" val="F:\Projects\Ad Hoc\For Deitz\erics leadership deck 2015.xlsx"/>
  <p:tag name="RANGENAME" val="bb_OUFEODAxNkNBODEzNEIzQz"/>
  <p:tag name="TYPENAME" val="Chart"/>
  <p:tag name="EXCELSHAPEHEIGHT" val="827"/>
  <p:tag name="EXCELSHAPEWIDTH" val="2716"/>
  <p:tag name="FILETIMESTAMP" val="7/22/2015 5:31:08 PM"/>
  <p:tag name="TAGTIMESTAMP" val="7/23/2015 4:54:06 PM"/>
  <p:tag name="WORKSHEETNAME" val="Sheet1"/>
  <p:tag name="ASPECTRATIO" val="4"/>
  <p:tag name="LINKTEXTS" val="&lt;LinkInfos/&gt;&#10;"/>
</p:tagLst>
</file>

<file path=ppt/tags/tag5.xml><?xml version="1.0" encoding="utf-8"?>
<p:tagLst xmlns:a="http://schemas.openxmlformats.org/drawingml/2006/main" xmlns:r="http://schemas.openxmlformats.org/officeDocument/2006/relationships" xmlns:p="http://schemas.openxmlformats.org/presentationml/2006/main">
  <p:tag name="WORKBOOKFILENAME" val="F:\Projects\Ad Hoc\For Deitz\erics leadership deck 2015.xlsx"/>
  <p:tag name="RANGENAME" val="bb_QjUxNzEzMUZBMDdGNDc4Nj"/>
  <p:tag name="TYPENAME" val="Chart"/>
  <p:tag name="EXCELSHAPEHEIGHT" val="1404"/>
  <p:tag name="EXCELSHAPEWIDTH" val="2714"/>
  <p:tag name="FILETIMESTAMP" val="7/23/2015 4:56:04 PM"/>
  <p:tag name="TAGTIMESTAMP" val="7/30/2015 10:17:33 AM"/>
  <p:tag name="WORKSHEETNAME" val="Sheet1"/>
  <p:tag name="ASPECTRATIO" val="4"/>
  <p:tag name="LINKTEXTS" val="&lt;LinkInfos/&gt;&#10;"/>
</p:tagLst>
</file>

<file path=ppt/tags/tag6.xml><?xml version="1.0" encoding="utf-8"?>
<p:tagLst xmlns:a="http://schemas.openxmlformats.org/drawingml/2006/main" xmlns:r="http://schemas.openxmlformats.org/officeDocument/2006/relationships" xmlns:p="http://schemas.openxmlformats.org/presentationml/2006/main">
  <p:tag name="RANGENAME" val="bb_NjY5OTBCMjJFNEE5NEY4OT"/>
  <p:tag name="TYPENAME" val="Chart"/>
  <p:tag name="EXCELSHAPEHEIGHT" val="833"/>
  <p:tag name="EXCELSHAPEWIDTH" val="2716"/>
  <p:tag name="TAGTIMESTAMP" val="7/22/2015 4:00:15 PM"/>
  <p:tag name="WORKSHEETNAME" val="Sheet1"/>
  <p:tag name="ASPECTRATIO" val="4"/>
  <p:tag name="LINKTEXTS" val="&lt;LinkInfos/&gt;&#10;"/>
  <p:tag name="WORKBOOKFILENAME" val="F:\Projects\Ad Hoc\For Deitz\erics leadership deck 2015.xlsx"/>
</p:tagLst>
</file>

<file path=ppt/theme/theme1.xml><?xml version="1.0" encoding="utf-8"?>
<a:theme xmlns:a="http://schemas.openxmlformats.org/drawingml/2006/main" name="biz">
  <a:themeElements>
    <a:clrScheme name="Custom 233">
      <a:dk1>
        <a:srgbClr val="000000"/>
      </a:dk1>
      <a:lt1>
        <a:srgbClr val="FFFFFF"/>
      </a:lt1>
      <a:dk2>
        <a:srgbClr val="2388DB"/>
      </a:dk2>
      <a:lt2>
        <a:srgbClr val="BBD7F8"/>
      </a:lt2>
      <a:accent1>
        <a:srgbClr val="80B606"/>
      </a:accent1>
      <a:accent2>
        <a:srgbClr val="E29F1D"/>
      </a:accent2>
      <a:accent3>
        <a:srgbClr val="1D6FB2"/>
      </a:accent3>
      <a:accent4>
        <a:srgbClr val="3FAC98"/>
      </a:accent4>
      <a:accent5>
        <a:srgbClr val="5B57BB"/>
      </a:accent5>
      <a:accent6>
        <a:srgbClr val="D1505E"/>
      </a:accent6>
      <a:hlink>
        <a:srgbClr val="185DA2"/>
      </a:hlink>
      <a:folHlink>
        <a:srgbClr val="0048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MAZ_template">
  <a:themeElements>
    <a:clrScheme name="IMAZ_template 16">
      <a:dk1>
        <a:srgbClr val="000000"/>
      </a:dk1>
      <a:lt1>
        <a:srgbClr val="FFFFFF"/>
      </a:lt1>
      <a:dk2>
        <a:srgbClr val="18827D"/>
      </a:dk2>
      <a:lt2>
        <a:srgbClr val="A9A9A9"/>
      </a:lt2>
      <a:accent1>
        <a:srgbClr val="1088DA"/>
      </a:accent1>
      <a:accent2>
        <a:srgbClr val="005BA0"/>
      </a:accent2>
      <a:accent3>
        <a:srgbClr val="FFFFFF"/>
      </a:accent3>
      <a:accent4>
        <a:srgbClr val="000000"/>
      </a:accent4>
      <a:accent5>
        <a:srgbClr val="AAC3EA"/>
      </a:accent5>
      <a:accent6>
        <a:srgbClr val="005291"/>
      </a:accent6>
      <a:hlink>
        <a:srgbClr val="3333FF"/>
      </a:hlink>
      <a:folHlink>
        <a:srgbClr val="FD8A3B"/>
      </a:folHlink>
    </a:clrScheme>
    <a:fontScheme name="S&amp;C Template Example Slide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12" charset="0"/>
            <a:ea typeface="Arial" pitchFamily="-112" charset="0"/>
            <a:cs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12" charset="0"/>
            <a:ea typeface="Arial" pitchFamily="-112" charset="0"/>
            <a:cs typeface="Arial" pitchFamily="-112" charset="0"/>
          </a:defRPr>
        </a:defPPr>
      </a:lstStyle>
    </a:lnDef>
  </a:objectDefaults>
  <a:extraClrSchemeLst>
    <a:extraClrScheme>
      <a:clrScheme name="S&amp;C Template Example Slid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C Template Example Slid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C Template Example Slid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C Template Example Slid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C Template Example 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C Template Example 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C Template Example 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C Template Example Slides 8">
        <a:dk1>
          <a:srgbClr val="000000"/>
        </a:dk1>
        <a:lt1>
          <a:srgbClr val="FFFFFF"/>
        </a:lt1>
        <a:dk2>
          <a:srgbClr val="199B9B"/>
        </a:dk2>
        <a:lt2>
          <a:srgbClr val="666666"/>
        </a:lt2>
        <a:accent1>
          <a:srgbClr val="6699CC"/>
        </a:accent1>
        <a:accent2>
          <a:srgbClr val="99CCFF"/>
        </a:accent2>
        <a:accent3>
          <a:srgbClr val="FFFFFF"/>
        </a:accent3>
        <a:accent4>
          <a:srgbClr val="000000"/>
        </a:accent4>
        <a:accent5>
          <a:srgbClr val="B8CAE2"/>
        </a:accent5>
        <a:accent6>
          <a:srgbClr val="8AB9E7"/>
        </a:accent6>
        <a:hlink>
          <a:srgbClr val="FF6B07"/>
        </a:hlink>
        <a:folHlink>
          <a:srgbClr val="FF9933"/>
        </a:folHlink>
      </a:clrScheme>
      <a:clrMap bg1="lt1" tx1="dk1" bg2="lt2" tx2="dk2" accent1="accent1" accent2="accent2" accent3="accent3" accent4="accent4" accent5="accent5" accent6="accent6" hlink="hlink" folHlink="folHlink"/>
    </a:extraClrScheme>
    <a:extraClrScheme>
      <a:clrScheme name="S&amp;C Template Example Slides 9">
        <a:dk1>
          <a:srgbClr val="000000"/>
        </a:dk1>
        <a:lt1>
          <a:srgbClr val="FFFFFF"/>
        </a:lt1>
        <a:dk2>
          <a:srgbClr val="33CCCC"/>
        </a:dk2>
        <a:lt2>
          <a:srgbClr val="666666"/>
        </a:lt2>
        <a:accent1>
          <a:srgbClr val="6699CC"/>
        </a:accent1>
        <a:accent2>
          <a:srgbClr val="99CCFF"/>
        </a:accent2>
        <a:accent3>
          <a:srgbClr val="FFFFFF"/>
        </a:accent3>
        <a:accent4>
          <a:srgbClr val="000000"/>
        </a:accent4>
        <a:accent5>
          <a:srgbClr val="B8CAE2"/>
        </a:accent5>
        <a:accent6>
          <a:srgbClr val="8AB9E7"/>
        </a:accent6>
        <a:hlink>
          <a:srgbClr val="199B9B"/>
        </a:hlink>
        <a:folHlink>
          <a:srgbClr val="FF9933"/>
        </a:folHlink>
      </a:clrScheme>
      <a:clrMap bg1="lt1" tx1="dk1" bg2="lt2" tx2="dk2" accent1="accent1" accent2="accent2" accent3="accent3" accent4="accent4" accent5="accent5" accent6="accent6" hlink="hlink" folHlink="folHlink"/>
    </a:extraClrScheme>
    <a:extraClrScheme>
      <a:clrScheme name="S&amp;C Template Example Slides 10">
        <a:dk1>
          <a:srgbClr val="000000"/>
        </a:dk1>
        <a:lt1>
          <a:srgbClr val="FFFFFF"/>
        </a:lt1>
        <a:dk2>
          <a:srgbClr val="33CCCC"/>
        </a:dk2>
        <a:lt2>
          <a:srgbClr val="6699CC"/>
        </a:lt2>
        <a:accent1>
          <a:srgbClr val="006699"/>
        </a:accent1>
        <a:accent2>
          <a:srgbClr val="99CCFF"/>
        </a:accent2>
        <a:accent3>
          <a:srgbClr val="FFFFFF"/>
        </a:accent3>
        <a:accent4>
          <a:srgbClr val="000000"/>
        </a:accent4>
        <a:accent5>
          <a:srgbClr val="AAB8CA"/>
        </a:accent5>
        <a:accent6>
          <a:srgbClr val="8AB9E7"/>
        </a:accent6>
        <a:hlink>
          <a:srgbClr val="199B9B"/>
        </a:hlink>
        <a:folHlink>
          <a:srgbClr val="FF9933"/>
        </a:folHlink>
      </a:clrScheme>
      <a:clrMap bg1="lt1" tx1="dk1" bg2="lt2" tx2="dk2" accent1="accent1" accent2="accent2" accent3="accent3" accent4="accent4" accent5="accent5" accent6="accent6" hlink="hlink" folHlink="folHlink"/>
    </a:extraClrScheme>
    <a:extraClrScheme>
      <a:clrScheme name="S&amp;C Template Example Slides 11">
        <a:dk1>
          <a:srgbClr val="000000"/>
        </a:dk1>
        <a:lt1>
          <a:srgbClr val="FFFFFF"/>
        </a:lt1>
        <a:dk2>
          <a:srgbClr val="33CCCC"/>
        </a:dk2>
        <a:lt2>
          <a:srgbClr val="6699CC"/>
        </a:lt2>
        <a:accent1>
          <a:srgbClr val="006699"/>
        </a:accent1>
        <a:accent2>
          <a:srgbClr val="99CCFF"/>
        </a:accent2>
        <a:accent3>
          <a:srgbClr val="FFFFFF"/>
        </a:accent3>
        <a:accent4>
          <a:srgbClr val="000000"/>
        </a:accent4>
        <a:accent5>
          <a:srgbClr val="AAB8CA"/>
        </a:accent5>
        <a:accent6>
          <a:srgbClr val="8AB9E7"/>
        </a:accent6>
        <a:hlink>
          <a:srgbClr val="199B9B"/>
        </a:hlink>
        <a:folHlink>
          <a:srgbClr val="703BE5"/>
        </a:folHlink>
      </a:clrScheme>
      <a:clrMap bg1="lt1" tx1="dk1" bg2="lt2" tx2="dk2" accent1="accent1" accent2="accent2" accent3="accent3" accent4="accent4" accent5="accent5" accent6="accent6" hlink="hlink" folHlink="folHlink"/>
    </a:extraClrScheme>
    <a:extraClrScheme>
      <a:clrScheme name="S&amp;C Template Example Slides 12">
        <a:dk1>
          <a:srgbClr val="000000"/>
        </a:dk1>
        <a:lt1>
          <a:srgbClr val="FFFFFF"/>
        </a:lt1>
        <a:dk2>
          <a:srgbClr val="2BB0AD"/>
        </a:dk2>
        <a:lt2>
          <a:srgbClr val="B9B9B9"/>
        </a:lt2>
        <a:accent1>
          <a:srgbClr val="005BA0"/>
        </a:accent1>
        <a:accent2>
          <a:srgbClr val="1088DA"/>
        </a:accent2>
        <a:accent3>
          <a:srgbClr val="FFFFFF"/>
        </a:accent3>
        <a:accent4>
          <a:srgbClr val="000000"/>
        </a:accent4>
        <a:accent5>
          <a:srgbClr val="AAB5CD"/>
        </a:accent5>
        <a:accent6>
          <a:srgbClr val="0D7BC5"/>
        </a:accent6>
        <a:hlink>
          <a:srgbClr val="969696"/>
        </a:hlink>
        <a:folHlink>
          <a:srgbClr val="FD8A3B"/>
        </a:folHlink>
      </a:clrScheme>
      <a:clrMap bg1="lt1" tx1="dk1" bg2="lt2" tx2="dk2" accent1="accent1" accent2="accent2" accent3="accent3" accent4="accent4" accent5="accent5" accent6="accent6" hlink="hlink" folHlink="folHlink"/>
    </a:extraClrScheme>
    <a:extraClrScheme>
      <a:clrScheme name="S&amp;C Template Example Slides 13">
        <a:dk1>
          <a:srgbClr val="000000"/>
        </a:dk1>
        <a:lt1>
          <a:srgbClr val="FFFFFF"/>
        </a:lt1>
        <a:dk2>
          <a:srgbClr val="2BB0AD"/>
        </a:dk2>
        <a:lt2>
          <a:srgbClr val="B9B9B9"/>
        </a:lt2>
        <a:accent1>
          <a:srgbClr val="005BA0"/>
        </a:accent1>
        <a:accent2>
          <a:srgbClr val="1088DA"/>
        </a:accent2>
        <a:accent3>
          <a:srgbClr val="FFFFFF"/>
        </a:accent3>
        <a:accent4>
          <a:srgbClr val="000000"/>
        </a:accent4>
        <a:accent5>
          <a:srgbClr val="AAB5CD"/>
        </a:accent5>
        <a:accent6>
          <a:srgbClr val="0D7BC5"/>
        </a:accent6>
        <a:hlink>
          <a:srgbClr val="FD8A3B"/>
        </a:hlink>
        <a:folHlink>
          <a:srgbClr val="969696"/>
        </a:folHlink>
      </a:clrScheme>
      <a:clrMap bg1="lt1" tx1="dk1" bg2="lt2" tx2="dk2" accent1="accent1" accent2="accent2" accent3="accent3" accent4="accent4" accent5="accent5" accent6="accent6" hlink="hlink" folHlink="folHlink"/>
    </a:extraClrScheme>
    <a:extraClrScheme>
      <a:clrScheme name="S&amp;C Template Example Slides 14">
        <a:dk1>
          <a:srgbClr val="000000"/>
        </a:dk1>
        <a:lt1>
          <a:srgbClr val="FFFFFF"/>
        </a:lt1>
        <a:dk2>
          <a:srgbClr val="18827D"/>
        </a:dk2>
        <a:lt2>
          <a:srgbClr val="A9A9A9"/>
        </a:lt2>
        <a:accent1>
          <a:srgbClr val="005BA0"/>
        </a:accent1>
        <a:accent2>
          <a:srgbClr val="1088DA"/>
        </a:accent2>
        <a:accent3>
          <a:srgbClr val="FFFFFF"/>
        </a:accent3>
        <a:accent4>
          <a:srgbClr val="000000"/>
        </a:accent4>
        <a:accent5>
          <a:srgbClr val="AAB5CD"/>
        </a:accent5>
        <a:accent6>
          <a:srgbClr val="0D7BC5"/>
        </a:accent6>
        <a:hlink>
          <a:srgbClr val="777777"/>
        </a:hlink>
        <a:folHlink>
          <a:srgbClr val="FD8A3B"/>
        </a:folHlink>
      </a:clrScheme>
      <a:clrMap bg1="lt1" tx1="dk1" bg2="lt2" tx2="dk2" accent1="accent1" accent2="accent2" accent3="accent3" accent4="accent4" accent5="accent5" accent6="accent6" hlink="hlink" folHlink="folHlink"/>
    </a:extraClrScheme>
    <a:extraClrScheme>
      <a:clrScheme name="S&amp;C Template Example Slides 15">
        <a:dk1>
          <a:srgbClr val="000000"/>
        </a:dk1>
        <a:lt1>
          <a:srgbClr val="FFFFFF"/>
        </a:lt1>
        <a:dk2>
          <a:srgbClr val="18827D"/>
        </a:dk2>
        <a:lt2>
          <a:srgbClr val="A9A9A9"/>
        </a:lt2>
        <a:accent1>
          <a:srgbClr val="1088DA"/>
        </a:accent1>
        <a:accent2>
          <a:srgbClr val="005BA0"/>
        </a:accent2>
        <a:accent3>
          <a:srgbClr val="FFFFFF"/>
        </a:accent3>
        <a:accent4>
          <a:srgbClr val="000000"/>
        </a:accent4>
        <a:accent5>
          <a:srgbClr val="AAC3EA"/>
        </a:accent5>
        <a:accent6>
          <a:srgbClr val="005291"/>
        </a:accent6>
        <a:hlink>
          <a:srgbClr val="777777"/>
        </a:hlink>
        <a:folHlink>
          <a:srgbClr val="FD8A3B"/>
        </a:folHlink>
      </a:clrScheme>
      <a:clrMap bg1="lt1" tx1="dk1" bg2="lt2" tx2="dk2" accent1="accent1" accent2="accent2" accent3="accent3" accent4="accent4" accent5="accent5" accent6="accent6" hlink="hlink" folHlink="folHlink"/>
    </a:extraClrScheme>
    <a:extraClrScheme>
      <a:clrScheme name="IMAZ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Z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Z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Z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Z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Z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Z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MAZ_template 8">
        <a:dk1>
          <a:srgbClr val="000000"/>
        </a:dk1>
        <a:lt1>
          <a:srgbClr val="FFFFFF"/>
        </a:lt1>
        <a:dk2>
          <a:srgbClr val="199B9B"/>
        </a:dk2>
        <a:lt2>
          <a:srgbClr val="666666"/>
        </a:lt2>
        <a:accent1>
          <a:srgbClr val="6699CC"/>
        </a:accent1>
        <a:accent2>
          <a:srgbClr val="99CCFF"/>
        </a:accent2>
        <a:accent3>
          <a:srgbClr val="FFFFFF"/>
        </a:accent3>
        <a:accent4>
          <a:srgbClr val="000000"/>
        </a:accent4>
        <a:accent5>
          <a:srgbClr val="B8CAE2"/>
        </a:accent5>
        <a:accent6>
          <a:srgbClr val="8AB9E7"/>
        </a:accent6>
        <a:hlink>
          <a:srgbClr val="FF6B07"/>
        </a:hlink>
        <a:folHlink>
          <a:srgbClr val="FF9933"/>
        </a:folHlink>
      </a:clrScheme>
      <a:clrMap bg1="lt1" tx1="dk1" bg2="lt2" tx2="dk2" accent1="accent1" accent2="accent2" accent3="accent3" accent4="accent4" accent5="accent5" accent6="accent6" hlink="hlink" folHlink="folHlink"/>
    </a:extraClrScheme>
    <a:extraClrScheme>
      <a:clrScheme name="IMAZ_template 9">
        <a:dk1>
          <a:srgbClr val="000000"/>
        </a:dk1>
        <a:lt1>
          <a:srgbClr val="FFFFFF"/>
        </a:lt1>
        <a:dk2>
          <a:srgbClr val="33CCCC"/>
        </a:dk2>
        <a:lt2>
          <a:srgbClr val="666666"/>
        </a:lt2>
        <a:accent1>
          <a:srgbClr val="6699CC"/>
        </a:accent1>
        <a:accent2>
          <a:srgbClr val="99CCFF"/>
        </a:accent2>
        <a:accent3>
          <a:srgbClr val="FFFFFF"/>
        </a:accent3>
        <a:accent4>
          <a:srgbClr val="000000"/>
        </a:accent4>
        <a:accent5>
          <a:srgbClr val="B8CAE2"/>
        </a:accent5>
        <a:accent6>
          <a:srgbClr val="8AB9E7"/>
        </a:accent6>
        <a:hlink>
          <a:srgbClr val="199B9B"/>
        </a:hlink>
        <a:folHlink>
          <a:srgbClr val="FF9933"/>
        </a:folHlink>
      </a:clrScheme>
      <a:clrMap bg1="lt1" tx1="dk1" bg2="lt2" tx2="dk2" accent1="accent1" accent2="accent2" accent3="accent3" accent4="accent4" accent5="accent5" accent6="accent6" hlink="hlink" folHlink="folHlink"/>
    </a:extraClrScheme>
    <a:extraClrScheme>
      <a:clrScheme name="IMAZ_template 10">
        <a:dk1>
          <a:srgbClr val="000000"/>
        </a:dk1>
        <a:lt1>
          <a:srgbClr val="FFFFFF"/>
        </a:lt1>
        <a:dk2>
          <a:srgbClr val="33CCCC"/>
        </a:dk2>
        <a:lt2>
          <a:srgbClr val="6699CC"/>
        </a:lt2>
        <a:accent1>
          <a:srgbClr val="006699"/>
        </a:accent1>
        <a:accent2>
          <a:srgbClr val="99CCFF"/>
        </a:accent2>
        <a:accent3>
          <a:srgbClr val="FFFFFF"/>
        </a:accent3>
        <a:accent4>
          <a:srgbClr val="000000"/>
        </a:accent4>
        <a:accent5>
          <a:srgbClr val="AAB8CA"/>
        </a:accent5>
        <a:accent6>
          <a:srgbClr val="8AB9E7"/>
        </a:accent6>
        <a:hlink>
          <a:srgbClr val="199B9B"/>
        </a:hlink>
        <a:folHlink>
          <a:srgbClr val="FF9933"/>
        </a:folHlink>
      </a:clrScheme>
      <a:clrMap bg1="lt1" tx1="dk1" bg2="lt2" tx2="dk2" accent1="accent1" accent2="accent2" accent3="accent3" accent4="accent4" accent5="accent5" accent6="accent6" hlink="hlink" folHlink="folHlink"/>
    </a:extraClrScheme>
    <a:extraClrScheme>
      <a:clrScheme name="IMAZ_template 11">
        <a:dk1>
          <a:srgbClr val="000000"/>
        </a:dk1>
        <a:lt1>
          <a:srgbClr val="FFFFFF"/>
        </a:lt1>
        <a:dk2>
          <a:srgbClr val="33CCCC"/>
        </a:dk2>
        <a:lt2>
          <a:srgbClr val="6699CC"/>
        </a:lt2>
        <a:accent1>
          <a:srgbClr val="006699"/>
        </a:accent1>
        <a:accent2>
          <a:srgbClr val="99CCFF"/>
        </a:accent2>
        <a:accent3>
          <a:srgbClr val="FFFFFF"/>
        </a:accent3>
        <a:accent4>
          <a:srgbClr val="000000"/>
        </a:accent4>
        <a:accent5>
          <a:srgbClr val="AAB8CA"/>
        </a:accent5>
        <a:accent6>
          <a:srgbClr val="8AB9E7"/>
        </a:accent6>
        <a:hlink>
          <a:srgbClr val="199B9B"/>
        </a:hlink>
        <a:folHlink>
          <a:srgbClr val="703BE5"/>
        </a:folHlink>
      </a:clrScheme>
      <a:clrMap bg1="lt1" tx1="dk1" bg2="lt2" tx2="dk2" accent1="accent1" accent2="accent2" accent3="accent3" accent4="accent4" accent5="accent5" accent6="accent6" hlink="hlink" folHlink="folHlink"/>
    </a:extraClrScheme>
    <a:extraClrScheme>
      <a:clrScheme name="IMAZ_template 12">
        <a:dk1>
          <a:srgbClr val="000000"/>
        </a:dk1>
        <a:lt1>
          <a:srgbClr val="FFFFFF"/>
        </a:lt1>
        <a:dk2>
          <a:srgbClr val="2BB0AD"/>
        </a:dk2>
        <a:lt2>
          <a:srgbClr val="B9B9B9"/>
        </a:lt2>
        <a:accent1>
          <a:srgbClr val="005BA0"/>
        </a:accent1>
        <a:accent2>
          <a:srgbClr val="1088DA"/>
        </a:accent2>
        <a:accent3>
          <a:srgbClr val="FFFFFF"/>
        </a:accent3>
        <a:accent4>
          <a:srgbClr val="000000"/>
        </a:accent4>
        <a:accent5>
          <a:srgbClr val="AAB5CD"/>
        </a:accent5>
        <a:accent6>
          <a:srgbClr val="0D7BC5"/>
        </a:accent6>
        <a:hlink>
          <a:srgbClr val="969696"/>
        </a:hlink>
        <a:folHlink>
          <a:srgbClr val="FD8A3B"/>
        </a:folHlink>
      </a:clrScheme>
      <a:clrMap bg1="lt1" tx1="dk1" bg2="lt2" tx2="dk2" accent1="accent1" accent2="accent2" accent3="accent3" accent4="accent4" accent5="accent5" accent6="accent6" hlink="hlink" folHlink="folHlink"/>
    </a:extraClrScheme>
    <a:extraClrScheme>
      <a:clrScheme name="IMAZ_template 13">
        <a:dk1>
          <a:srgbClr val="000000"/>
        </a:dk1>
        <a:lt1>
          <a:srgbClr val="FFFFFF"/>
        </a:lt1>
        <a:dk2>
          <a:srgbClr val="2BB0AD"/>
        </a:dk2>
        <a:lt2>
          <a:srgbClr val="B9B9B9"/>
        </a:lt2>
        <a:accent1>
          <a:srgbClr val="005BA0"/>
        </a:accent1>
        <a:accent2>
          <a:srgbClr val="1088DA"/>
        </a:accent2>
        <a:accent3>
          <a:srgbClr val="FFFFFF"/>
        </a:accent3>
        <a:accent4>
          <a:srgbClr val="000000"/>
        </a:accent4>
        <a:accent5>
          <a:srgbClr val="AAB5CD"/>
        </a:accent5>
        <a:accent6>
          <a:srgbClr val="0D7BC5"/>
        </a:accent6>
        <a:hlink>
          <a:srgbClr val="FD8A3B"/>
        </a:hlink>
        <a:folHlink>
          <a:srgbClr val="969696"/>
        </a:folHlink>
      </a:clrScheme>
      <a:clrMap bg1="lt1" tx1="dk1" bg2="lt2" tx2="dk2" accent1="accent1" accent2="accent2" accent3="accent3" accent4="accent4" accent5="accent5" accent6="accent6" hlink="hlink" folHlink="folHlink"/>
    </a:extraClrScheme>
    <a:extraClrScheme>
      <a:clrScheme name="IMAZ_template 14">
        <a:dk1>
          <a:srgbClr val="000000"/>
        </a:dk1>
        <a:lt1>
          <a:srgbClr val="FFFFFF"/>
        </a:lt1>
        <a:dk2>
          <a:srgbClr val="18827D"/>
        </a:dk2>
        <a:lt2>
          <a:srgbClr val="A9A9A9"/>
        </a:lt2>
        <a:accent1>
          <a:srgbClr val="005BA0"/>
        </a:accent1>
        <a:accent2>
          <a:srgbClr val="1088DA"/>
        </a:accent2>
        <a:accent3>
          <a:srgbClr val="FFFFFF"/>
        </a:accent3>
        <a:accent4>
          <a:srgbClr val="000000"/>
        </a:accent4>
        <a:accent5>
          <a:srgbClr val="AAB5CD"/>
        </a:accent5>
        <a:accent6>
          <a:srgbClr val="0D7BC5"/>
        </a:accent6>
        <a:hlink>
          <a:srgbClr val="777777"/>
        </a:hlink>
        <a:folHlink>
          <a:srgbClr val="FD8A3B"/>
        </a:folHlink>
      </a:clrScheme>
      <a:clrMap bg1="lt1" tx1="dk1" bg2="lt2" tx2="dk2" accent1="accent1" accent2="accent2" accent3="accent3" accent4="accent4" accent5="accent5" accent6="accent6" hlink="hlink" folHlink="folHlink"/>
    </a:extraClrScheme>
    <a:extraClrScheme>
      <a:clrScheme name="IMAZ_template 15">
        <a:dk1>
          <a:srgbClr val="000000"/>
        </a:dk1>
        <a:lt1>
          <a:srgbClr val="FFFFFF"/>
        </a:lt1>
        <a:dk2>
          <a:srgbClr val="18827D"/>
        </a:dk2>
        <a:lt2>
          <a:srgbClr val="A9A9A9"/>
        </a:lt2>
        <a:accent1>
          <a:srgbClr val="1088DA"/>
        </a:accent1>
        <a:accent2>
          <a:srgbClr val="005BA0"/>
        </a:accent2>
        <a:accent3>
          <a:srgbClr val="FFFFFF"/>
        </a:accent3>
        <a:accent4>
          <a:srgbClr val="000000"/>
        </a:accent4>
        <a:accent5>
          <a:srgbClr val="AAC3EA"/>
        </a:accent5>
        <a:accent6>
          <a:srgbClr val="005291"/>
        </a:accent6>
        <a:hlink>
          <a:srgbClr val="777777"/>
        </a:hlink>
        <a:folHlink>
          <a:srgbClr val="FD8A3B"/>
        </a:folHlink>
      </a:clrScheme>
      <a:clrMap bg1="lt1" tx1="dk1" bg2="lt2" tx2="dk2" accent1="accent1" accent2="accent2" accent3="accent3" accent4="accent4" accent5="accent5" accent6="accent6" hlink="hlink" folHlink="folHlink"/>
    </a:extraClrScheme>
    <a:extraClrScheme>
      <a:clrScheme name="IMAZ_template 16">
        <a:dk1>
          <a:srgbClr val="000000"/>
        </a:dk1>
        <a:lt1>
          <a:srgbClr val="FFFFFF"/>
        </a:lt1>
        <a:dk2>
          <a:srgbClr val="18827D"/>
        </a:dk2>
        <a:lt2>
          <a:srgbClr val="A9A9A9"/>
        </a:lt2>
        <a:accent1>
          <a:srgbClr val="1088DA"/>
        </a:accent1>
        <a:accent2>
          <a:srgbClr val="005BA0"/>
        </a:accent2>
        <a:accent3>
          <a:srgbClr val="FFFFFF"/>
        </a:accent3>
        <a:accent4>
          <a:srgbClr val="000000"/>
        </a:accent4>
        <a:accent5>
          <a:srgbClr val="AAC3EA"/>
        </a:accent5>
        <a:accent6>
          <a:srgbClr val="005291"/>
        </a:accent6>
        <a:hlink>
          <a:srgbClr val="3333FF"/>
        </a:hlink>
        <a:folHlink>
          <a:srgbClr val="FD8A3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Impact"/>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1978</TotalTime>
  <Words>2868</Words>
  <Application>Microsoft Office PowerPoint</Application>
  <PresentationFormat>On-screen Show (16:9)</PresentationFormat>
  <Paragraphs>571</Paragraphs>
  <Slides>55</Slides>
  <Notes>43</Notes>
  <HiddenSlides>0</HiddenSlides>
  <MMClips>1</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55</vt:i4>
      </vt:variant>
    </vt:vector>
  </HeadingPairs>
  <TitlesOfParts>
    <vt:vector size="82" baseType="lpstr">
      <vt:lpstr>MS PGothic</vt:lpstr>
      <vt:lpstr>MS PGothic</vt:lpstr>
      <vt:lpstr>Arial</vt:lpstr>
      <vt:lpstr>Arial</vt:lpstr>
      <vt:lpstr>Arial Black</vt:lpstr>
      <vt:lpstr>Cabin</vt:lpstr>
      <vt:lpstr>Calibri</vt:lpstr>
      <vt:lpstr>Century Gothic</vt:lpstr>
      <vt:lpstr>Courier New</vt:lpstr>
      <vt:lpstr>Franklin Gothic Book</vt:lpstr>
      <vt:lpstr>Franklin Gothic Demi</vt:lpstr>
      <vt:lpstr>Gill Sans MT</vt:lpstr>
      <vt:lpstr>Impact</vt:lpstr>
      <vt:lpstr>Lucida Grande</vt:lpstr>
      <vt:lpstr>Monotype Sorts</vt:lpstr>
      <vt:lpstr>Rockwell</vt:lpstr>
      <vt:lpstr>Tahoma</vt:lpstr>
      <vt:lpstr>Times New Roman</vt:lpstr>
      <vt:lpstr>Verdana</vt:lpstr>
      <vt:lpstr>Wingdings</vt:lpstr>
      <vt:lpstr>Wingdings 2</vt:lpstr>
      <vt:lpstr>biz</vt:lpstr>
      <vt:lpstr>1_Office Theme</vt:lpstr>
      <vt:lpstr>Office Theme</vt:lpstr>
      <vt:lpstr>2_Office Theme</vt:lpstr>
      <vt:lpstr>IMAZ_template</vt:lpstr>
      <vt:lpstr>3_Office Theme</vt:lpstr>
      <vt:lpstr>TDWI St. Louis</vt:lpstr>
      <vt:lpstr>Agenda</vt:lpstr>
      <vt:lpstr>Board Members</vt:lpstr>
      <vt:lpstr>PowerPoint Presentation</vt:lpstr>
      <vt:lpstr>PowerPoint Presentation</vt:lpstr>
      <vt:lpstr>PowerPoint Presentation</vt:lpstr>
      <vt:lpstr>2015 St. Louis Meetings</vt:lpstr>
      <vt:lpstr>Chapter Sponsors</vt:lpstr>
      <vt:lpstr>PowerPoint Presentation</vt:lpstr>
      <vt:lpstr>PowerPoint Presentation</vt:lpstr>
      <vt:lpstr>IBM Information Integration and Governance Capabilities</vt:lpstr>
      <vt:lpstr>PowerPoint Presentation</vt:lpstr>
      <vt:lpstr>PowerPoint Presentation</vt:lpstr>
      <vt:lpstr>PowerPoint Presentation</vt:lpstr>
      <vt:lpstr>PowerPoint Presentation</vt:lpstr>
      <vt:lpstr>Inevitable Scenarios</vt:lpstr>
      <vt:lpstr>PowerPoint Presentation</vt:lpstr>
      <vt:lpstr>1. Understand Motivations</vt:lpstr>
      <vt:lpstr>Motivational Model - Sponsorship Map</vt:lpstr>
      <vt:lpstr>Four Basic Wants</vt:lpstr>
      <vt:lpstr>Values Determination</vt:lpstr>
      <vt:lpstr>PowerPoint Presentation</vt:lpstr>
      <vt:lpstr>2. Clear, Compelling, Common, Concise Mission and Vision</vt:lpstr>
      <vt:lpstr>What is the mission of your DG and/or MDM org?</vt:lpstr>
      <vt:lpstr>PowerPoint Presentation</vt:lpstr>
      <vt:lpstr>PowerPoint Presentation</vt:lpstr>
      <vt:lpstr>PowerPoint Presentation</vt:lpstr>
      <vt:lpstr>To Listen, ACCEPT</vt:lpstr>
      <vt:lpstr>PowerPoint Presentation</vt:lpstr>
      <vt:lpstr>PowerPoint Presentation</vt:lpstr>
      <vt:lpstr>5. Manage Conflict Effectively</vt:lpstr>
      <vt:lpstr>Handling Conflict</vt:lpstr>
      <vt:lpstr>Don’t React</vt:lpstr>
      <vt:lpstr>Respond</vt:lpstr>
      <vt:lpstr>PowerPoint Presentation</vt:lpstr>
      <vt:lpstr>PowerPoint Presentation</vt:lpstr>
      <vt:lpstr>What Will You Do With This?</vt:lpstr>
      <vt:lpstr>Creative Commons Image Attributions</vt:lpstr>
      <vt:lpstr>Questions or More Info?</vt:lpstr>
      <vt:lpstr>Break</vt:lpstr>
      <vt:lpstr>POWERFUL BRANDS. POWERFUL PLATFORMS. ONE VF.</vt:lpstr>
      <vt:lpstr>PowerPoint Presentation</vt:lpstr>
      <vt:lpstr>PowerPoint Presentation</vt:lpstr>
      <vt:lpstr>Supply Chain Systems</vt:lpstr>
      <vt:lpstr>What is Master Data Management, and Why?</vt:lpstr>
      <vt:lpstr>Why MDM, Why Now?</vt:lpstr>
      <vt:lpstr>What Did We Implement?</vt:lpstr>
      <vt:lpstr>Master Data Governance During Acadia</vt:lpstr>
      <vt:lpstr>Master Data Governance, Pilot</vt:lpstr>
      <vt:lpstr>Master Data Governance Organization</vt:lpstr>
      <vt:lpstr>Questions?</vt:lpstr>
      <vt:lpstr>Survey</vt:lpstr>
      <vt:lpstr>Get Connected</vt:lpstr>
      <vt:lpstr>Giveaways</vt:lpstr>
      <vt:lpstr>Closing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TDWI St. Louis</dc:title>
  <dc:creator>Villareal, Rob</dc:creator>
  <cp:lastModifiedBy>Villareal, Rob</cp:lastModifiedBy>
  <cp:revision>43</cp:revision>
  <dcterms:modified xsi:type="dcterms:W3CDTF">2015-10-01T13:38:09Z</dcterms:modified>
</cp:coreProperties>
</file>